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1"/>
  </p:notesMasterIdLst>
  <p:sldIdLst>
    <p:sldId id="256" r:id="rId3"/>
    <p:sldId id="1574" r:id="rId4"/>
    <p:sldId id="1627" r:id="rId5"/>
    <p:sldId id="1575" r:id="rId6"/>
    <p:sldId id="1626" r:id="rId7"/>
    <p:sldId id="1628" r:id="rId8"/>
    <p:sldId id="1624" r:id="rId9"/>
    <p:sldId id="162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D3AFA-F451-444D-BAEC-38D955773079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1B9D4-9818-4E9B-AA05-61ED5F68A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0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2D088-BDBD-41A5-ADCE-5C6A4DC08057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3/8/2021 8:17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8973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2D088-BDBD-41A5-ADCE-5C6A4DC08057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3/8/2021 8:17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1538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2D088-BDBD-41A5-ADCE-5C6A4DC08057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3/8/2021 8:17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9550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2D088-BDBD-41A5-ADCE-5C6A4DC08057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3/8/2021 8:17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9550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2D088-BDBD-41A5-ADCE-5C6A4DC08057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3/8/2021 8:17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9958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2D088-BDBD-41A5-ADCE-5C6A4DC08057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3/8/2021 8:17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5625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9A6D4-FB34-4BDB-BA1E-7271914431FC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3/8/2021 8:17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87E0CF-87F6-4B58-B8B8-DCAB2DAAF3C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32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E4A6E-74EE-430E-B9FE-0900D6459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5EFB3A-D020-4543-9FA8-DB22F6D4C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40FEF-B928-4EF4-A06B-5767414A4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C626-DCFC-44B9-B53F-E89648D7BB7E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5CC78-05BD-4EB4-8578-CA8BDE2C7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ED9CA-0383-4AA1-9328-43412812D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A0E7-0717-4213-8FE3-84E5A56D7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7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9DF70-9F2F-41AD-9CCF-0592E2E15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B84D66-A812-4617-8391-E5029D0AA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E53C5-3237-4099-869C-03817AF43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C626-DCFC-44B9-B53F-E89648D7BB7E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5D31E-702C-4D24-8F13-883228715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9B113-83D0-4EB9-954E-A3BA0DAC1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A0E7-0717-4213-8FE3-84E5A56D7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97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8381E5-A1FC-435D-9A27-6F188A8073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C4978-2F75-4A4B-BB8F-EC5881676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4EA69-86A6-4EC5-B3C0-5C71C089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C626-DCFC-44B9-B53F-E89648D7BB7E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2B99D-43C7-423C-9A82-E68D760C2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ADEA3-DDAA-4161-B487-930929A20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A0E7-0717-4213-8FE3-84E5A56D7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05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968374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Build 2017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546288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1648" y="4863467"/>
            <a:ext cx="12190352" cy="199453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51633" y="5253375"/>
            <a:ext cx="2596555" cy="11469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632" y="470066"/>
            <a:ext cx="1423303" cy="30361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7523"/>
          <a:stretch/>
        </p:blipFill>
        <p:spPr>
          <a:xfrm>
            <a:off x="7599824" y="4863467"/>
            <a:ext cx="4592176" cy="199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785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3002"/>
          <a:stretch/>
        </p:blipFill>
        <p:spPr>
          <a:xfrm>
            <a:off x="7599824" y="4985515"/>
            <a:ext cx="4592176" cy="1872486"/>
          </a:xfrm>
          <a:prstGeom prst="rect">
            <a:avLst/>
          </a:prstGeom>
        </p:spPr>
      </p:pic>
      <p:sp>
        <p:nvSpPr>
          <p:cNvPr id="8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9233488" y="291069"/>
            <a:ext cx="2689274" cy="452654"/>
          </a:xfrm>
        </p:spPr>
        <p:txBody>
          <a:bodyPr/>
          <a:lstStyle>
            <a:lvl1pPr marL="0" marR="0" indent="0" algn="r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961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277180" y="5923422"/>
            <a:ext cx="1601979" cy="651821"/>
          </a:xfrm>
          <a:prstGeom prst="rect">
            <a:avLst/>
          </a:prstGeom>
        </p:spPr>
        <p:txBody>
          <a:bodyPr wrap="none" lIns="179285" tIns="143428" rIns="179285" bIns="143428">
            <a:spAutoFit/>
          </a:bodyPr>
          <a:lstStyle/>
          <a:p>
            <a:r>
              <a:rPr lang="en-US" sz="2353" dirty="0">
                <a:gradFill>
                  <a:gsLst>
                    <a:gs pos="2597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#</a:t>
            </a:r>
            <a:r>
              <a:rPr lang="en-US" sz="2353" dirty="0" err="1">
                <a:gradFill>
                  <a:gsLst>
                    <a:gs pos="2597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MSBuild</a:t>
            </a:r>
            <a:endParaRPr lang="en-US" sz="2353" dirty="0">
              <a:gradFill>
                <a:gsLst>
                  <a:gs pos="2597">
                    <a:schemeClr val="tx1"/>
                  </a:gs>
                  <a:gs pos="18182">
                    <a:schemeClr val="tx1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315771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7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2665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75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941" b="0">
                <a:latin typeface="+mn-lt"/>
              </a:defRPr>
            </a:lvl1pPr>
            <a:lvl2pPr marL="250553" indent="0">
              <a:buFont typeface="Wingdings" panose="05000000000000000000" pitchFamily="2" charset="2"/>
              <a:buNone/>
              <a:defRPr sz="2353" b="0"/>
            </a:lvl2pPr>
            <a:lvl3pPr marL="441968" indent="0">
              <a:buFont typeface="Wingdings" panose="05000000000000000000" pitchFamily="2" charset="2"/>
              <a:buNone/>
              <a:tabLst/>
              <a:defRPr sz="2157" b="0"/>
            </a:lvl3pPr>
            <a:lvl4pPr marL="639608" indent="0">
              <a:buFont typeface="Wingdings" panose="05000000000000000000" pitchFamily="2" charset="2"/>
              <a:buNone/>
              <a:defRPr sz="2157" b="0"/>
            </a:lvl4pPr>
            <a:lvl5pPr marL="837250" indent="0">
              <a:buFont typeface="Wingdings" panose="05000000000000000000" pitchFamily="2" charset="2"/>
              <a:buNone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0553" indent="0">
              <a:buFont typeface="Arial" panose="020B0604020202020204" pitchFamily="34" charset="0"/>
              <a:buNone/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1968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39608" indent="0">
              <a:buFont typeface="Arial" panose="020B0604020202020204" pitchFamily="34" charset="0"/>
              <a:buNone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37250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04217" marR="0" lvl="0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04217" marR="0" lvl="1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04217" marR="0" lvl="2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04217" marR="0" lvl="3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04217" marR="0" lvl="4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11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227209" indent="-227209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941" b="0">
                <a:latin typeface="+mn-lt"/>
              </a:defRPr>
            </a:lvl1pPr>
            <a:lvl2pPr marL="418625" indent="-168072">
              <a:buFont typeface="Wingdings" panose="05000000000000000000" pitchFamily="2" charset="2"/>
              <a:buChar char=""/>
              <a:defRPr sz="2353" b="0"/>
            </a:lvl2pPr>
            <a:lvl3pPr marL="627160" indent="-185191">
              <a:buFont typeface="Wingdings" panose="05000000000000000000" pitchFamily="2" charset="2"/>
              <a:buChar char=""/>
              <a:tabLst/>
              <a:defRPr sz="2157" b="0"/>
            </a:lvl3pPr>
            <a:lvl4pPr marL="812350" indent="-172742">
              <a:buFont typeface="Wingdings" panose="05000000000000000000" pitchFamily="2" charset="2"/>
              <a:buChar char=""/>
              <a:defRPr sz="2157" b="0"/>
            </a:lvl4pPr>
            <a:lvl5pPr marL="1003766" indent="-166517">
              <a:buFont typeface="Wingdings" panose="05000000000000000000" pitchFamily="2" charset="2"/>
              <a:buChar char=""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86698" indent="-336145"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78113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75753" indent="-336145"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73395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27209" marR="0" lvl="0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27209" marR="0" lvl="1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27209" marR="0" lvl="2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27209" marR="0" lvl="3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27209" marR="0" lvl="4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17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04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33A44-3A4D-4628-B17E-2001FC9CF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6316-C33F-47D1-BED2-B725FF5D2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F4DCB-3A80-4EAC-A77E-910EFC2A3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C626-DCFC-44B9-B53F-E89648D7BB7E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5C12B-C62D-45E0-96F5-BE6736324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D5E0A-C3CA-40D4-A57A-FDFA41062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A0E7-0717-4213-8FE3-84E5A56D7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67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692449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9448942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30803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6649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62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7650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448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73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504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196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3065C-42F9-4F27-B083-B259E62EE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901B6-8FF1-4539-8E59-9BD126C55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BD08D-4F23-4350-BA08-2924A8BA5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C626-DCFC-44B9-B53F-E89648D7BB7E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D8D5E-A31B-49A9-BD79-1B06A2CFB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8527C-E0E9-4C1F-B4FE-14A3ABB6A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A0E7-0717-4213-8FE3-84E5A56D7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2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F3639-66AF-4B4F-97BA-EB111D134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0796C-FB71-4F78-9C9A-F40FA14A5B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D6D4B-DA41-442F-8734-AB07BC6CF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D46F8-26E1-49B7-BAFE-CD436153F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C626-DCFC-44B9-B53F-E89648D7BB7E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D634E0-6372-4E3C-9C74-17301222E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FA67D-C668-419C-AE0D-A8ACE285E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A0E7-0717-4213-8FE3-84E5A56D7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40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76D38-A55A-43B0-9A22-9398B0CBE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EB6E4-43C9-411F-8A2E-AC84EC296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127C4-4D5C-4196-87FD-DEA35BC4F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B5496-7679-427B-B1E9-CBBEC9B8A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CB09EC-7009-4D38-9839-2891E9959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23BEBE-DE7D-49EF-BDE2-50CD6FB73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C626-DCFC-44B9-B53F-E89648D7BB7E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00B0B7-A90A-4E7D-991A-A580790F5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3BBA88-F219-4A00-B999-87B00E22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A0E7-0717-4213-8FE3-84E5A56D7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35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DD176-A81C-4559-A9BB-556F23BED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B755D-E751-4769-A300-E713F34D9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C626-DCFC-44B9-B53F-E89648D7BB7E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84E3A5-D8A4-4613-B8C8-CB19C421C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23AA82-9CF3-4F01-99BB-09F63AF8A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A0E7-0717-4213-8FE3-84E5A56D7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6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DCA0B1-86F0-4244-8BB4-8AC6B6D2E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C626-DCFC-44B9-B53F-E89648D7BB7E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74AE9-D5F9-4B40-ADEA-74F8AE008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EE564-0F09-411A-BA02-A73C96091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A0E7-0717-4213-8FE3-84E5A56D7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5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AFCC0-57DD-48C4-A03B-AEB6EAD28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EED23-8C18-400F-AC4C-9080A1100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CEE540-5C14-49F0-938D-AD6D04783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CB84E-0189-416C-87B1-7DF155151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C626-DCFC-44B9-B53F-E89648D7BB7E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4B085-32C3-4B63-84D5-B65FF487D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355D10-98E4-41AC-944B-55E815BC4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A0E7-0717-4213-8FE3-84E5A56D7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1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9DD03-7B60-4EDF-92F4-6F648CDDB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B1B413-8D7F-4ACB-B3B9-1E89D9F0AB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1A61B6-262F-4F99-89E4-F42083804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A6F22-95C1-4A29-AB41-018A5DED5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C626-DCFC-44B9-B53F-E89648D7BB7E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52278-5D17-4CCF-97F9-2F04A0EC1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A27D0-4827-4FA9-95CA-506F593E1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A0E7-0717-4213-8FE3-84E5A56D7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2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A36C84-E421-4745-8831-E4D6DFD16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568D3-CF8A-4D4E-9160-A3C2EB827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D3625-FAAC-409D-878B-E740E4A240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8C626-DCFC-44B9-B53F-E89648D7BB7E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D48DF-7D28-45C9-AB88-C5B63E613C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41469-68D6-490A-8C14-F8CB8E29A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4A0E7-0717-4213-8FE3-84E5A56D7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8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722FD5-B985-4EAB-8C11-FD0F10C13D3E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96271" y="0"/>
            <a:ext cx="11952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59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ecoe/teals/blob/master/0_python/09_dictionary.py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grecoe/teals/blob/master/1_practice/dictionary_practice.py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7A6B8-3D8D-4547-BB18-61475777C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0C3AA9-A3D4-4A65-A901-23C1A291F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 descr="A view of a city&#10;&#10;Description automatically generated">
            <a:extLst>
              <a:ext uri="{FF2B5EF4-FFF2-40B4-BE49-F238E27FC236}">
                <a16:creationId xmlns:a16="http://schemas.microsoft.com/office/drawing/2014/main" id="{7C2A7F6A-31E5-411D-A295-7D1B1C27D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DAA161-2F27-4B94-A69C-8FC99B56A084}"/>
              </a:ext>
            </a:extLst>
          </p:cNvPr>
          <p:cNvSpPr txBox="1"/>
          <p:nvPr/>
        </p:nvSpPr>
        <p:spPr>
          <a:xfrm>
            <a:off x="165100" y="4888210"/>
            <a:ext cx="58357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bg1">
                    <a:lumMod val="95000"/>
                  </a:schemeClr>
                </a:solidFill>
              </a:rPr>
              <a:t>Python Dictionaries</a:t>
            </a:r>
          </a:p>
        </p:txBody>
      </p:sp>
    </p:spTree>
    <p:extLst>
      <p:ext uri="{BB962C8B-B14F-4D97-AF65-F5344CB8AC3E}">
        <p14:creationId xmlns:p14="http://schemas.microsoft.com/office/powerpoint/2010/main" val="3297036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39" y="141072"/>
            <a:ext cx="11653523" cy="1158793"/>
          </a:xfrm>
        </p:spPr>
        <p:txBody>
          <a:bodyPr/>
          <a:lstStyle/>
          <a:p>
            <a:r>
              <a:rPr lang="en-US" dirty="0"/>
              <a:t>What is a Dictionary?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68BA2F-18C9-4CD3-96D8-0FA2E4B1F92B}"/>
              </a:ext>
            </a:extLst>
          </p:cNvPr>
          <p:cNvSpPr txBox="1"/>
          <p:nvPr/>
        </p:nvSpPr>
        <p:spPr>
          <a:xfrm>
            <a:off x="631065" y="1423721"/>
            <a:ext cx="1054411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 dictionary is an unordered collection of values that are stored in key value format.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 dictionary “key” must be an immutable type (String, Int, Float, Tuple, </a:t>
            </a:r>
            <a:r>
              <a:rPr lang="en-US" sz="3600" dirty="0" err="1"/>
              <a:t>etc</a:t>
            </a:r>
            <a:r>
              <a:rPr lang="en-US" sz="3600" dirty="0"/>
              <a:t>) but values can be ANY valid Python object.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/>
              <a:t>List </a:t>
            </a:r>
            <a:endParaRPr lang="en-US" sz="36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Dictionary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Function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 err="1"/>
              <a:t>Etc</a:t>
            </a:r>
            <a:r>
              <a:rPr lang="en-US" sz="3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5877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39" y="141072"/>
            <a:ext cx="11653523" cy="1158793"/>
          </a:xfrm>
        </p:spPr>
        <p:txBody>
          <a:bodyPr/>
          <a:lstStyle/>
          <a:p>
            <a:r>
              <a:rPr lang="en-US" dirty="0"/>
              <a:t>What is a Dictionary?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68BA2F-18C9-4CD3-96D8-0FA2E4B1F92B}"/>
              </a:ext>
            </a:extLst>
          </p:cNvPr>
          <p:cNvSpPr txBox="1"/>
          <p:nvPr/>
        </p:nvSpPr>
        <p:spPr>
          <a:xfrm>
            <a:off x="631065" y="1423721"/>
            <a:ext cx="105441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Keys in a dictionary are unique, you cannot add the same key twice, doing so simply overwrites the </a:t>
            </a:r>
            <a:r>
              <a:rPr lang="en-US" sz="3600" dirty="0">
                <a:solidFill>
                  <a:prstClr val="white"/>
                </a:solidFill>
                <a:latin typeface="Calibri" panose="020F0502020204030204"/>
              </a:rPr>
              <a:t>value that was already there.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 declare a dictionary using curly braces.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05209B-8753-4586-943E-087A85707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925" y="4016425"/>
            <a:ext cx="6122551" cy="141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39" y="141072"/>
            <a:ext cx="11653523" cy="1158793"/>
          </a:xfrm>
        </p:spPr>
        <p:txBody>
          <a:bodyPr/>
          <a:lstStyle/>
          <a:p>
            <a:r>
              <a:rPr lang="en-US" dirty="0"/>
              <a:t>Initializing a dictionary: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5738DB-E38B-48AB-BA13-DF4AB7BCB8AB}"/>
              </a:ext>
            </a:extLst>
          </p:cNvPr>
          <p:cNvSpPr txBox="1"/>
          <p:nvPr/>
        </p:nvSpPr>
        <p:spPr>
          <a:xfrm>
            <a:off x="650383" y="1423721"/>
            <a:ext cx="105247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You can create a pre-populated dictionary or an empty dictionary and just add things to it.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69D1AF-DA7D-4701-A556-079C41BDC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149" y="3855901"/>
            <a:ext cx="5087490" cy="9388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8BAD53-83EA-4AB5-B1E6-3FE58EEB9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9362" y="3404310"/>
            <a:ext cx="4225388" cy="15514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45E78F-4634-48B1-B3A9-CF8020891F2A}"/>
              </a:ext>
            </a:extLst>
          </p:cNvPr>
          <p:cNvSpPr txBox="1"/>
          <p:nvPr/>
        </p:nvSpPr>
        <p:spPr>
          <a:xfrm>
            <a:off x="1094015" y="4955721"/>
            <a:ext cx="3964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Simply setting a value creates the entry..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6D8B1D-B45A-483C-A0DE-710F38C61C95}"/>
              </a:ext>
            </a:extLst>
          </p:cNvPr>
          <p:cNvSpPr txBox="1"/>
          <p:nvPr/>
        </p:nvSpPr>
        <p:spPr>
          <a:xfrm>
            <a:off x="6410472" y="5064947"/>
            <a:ext cx="3120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 value separated by colon….</a:t>
            </a:r>
          </a:p>
        </p:txBody>
      </p:sp>
    </p:spTree>
    <p:extLst>
      <p:ext uri="{BB962C8B-B14F-4D97-AF65-F5344CB8AC3E}">
        <p14:creationId xmlns:p14="http://schemas.microsoft.com/office/powerpoint/2010/main" val="402729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39" y="141072"/>
            <a:ext cx="11653523" cy="1158793"/>
          </a:xfrm>
        </p:spPr>
        <p:txBody>
          <a:bodyPr/>
          <a:lstStyle/>
          <a:p>
            <a:r>
              <a:rPr lang="en-US" dirty="0"/>
              <a:t>Dictionaries accessing values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5738DB-E38B-48AB-BA13-DF4AB7BCB8AB}"/>
              </a:ext>
            </a:extLst>
          </p:cNvPr>
          <p:cNvSpPr txBox="1"/>
          <p:nvPr/>
        </p:nvSpPr>
        <p:spPr>
          <a:xfrm>
            <a:off x="650383" y="1423721"/>
            <a:ext cx="105247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You access values by using the key into the dictionary. You can either access using the key, or use the key collection to iterate.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237BCC-9E0F-4D78-A627-C1F455298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786" y="3640571"/>
            <a:ext cx="5984942" cy="190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1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39" y="141072"/>
            <a:ext cx="11653523" cy="1158793"/>
          </a:xfrm>
        </p:spPr>
        <p:txBody>
          <a:bodyPr/>
          <a:lstStyle/>
          <a:p>
            <a:r>
              <a:rPr lang="en-US" dirty="0"/>
              <a:t>Dictionaries 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5738DB-E38B-48AB-BA13-DF4AB7BCB8AB}"/>
              </a:ext>
            </a:extLst>
          </p:cNvPr>
          <p:cNvSpPr txBox="1"/>
          <p:nvPr/>
        </p:nvSpPr>
        <p:spPr>
          <a:xfrm>
            <a:off x="650383" y="1423721"/>
            <a:ext cx="105247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Consider the Oregon Trail program, we could contain all of our settings in a dictionary and just pass that around.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65CFF0-CC83-4DCD-8769-6AF731DA3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913" y="2810835"/>
            <a:ext cx="5143500" cy="3486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643A88-9D89-408C-867E-950015A4D7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038" y="2702511"/>
            <a:ext cx="4379969" cy="359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74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39" y="141072"/>
            <a:ext cx="11653523" cy="1158793"/>
          </a:xfrm>
        </p:spPr>
        <p:txBody>
          <a:bodyPr/>
          <a:lstStyle/>
          <a:p>
            <a:r>
              <a:rPr lang="en-US" dirty="0"/>
              <a:t>Dictionary Help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68BA2F-18C9-4CD3-96D8-0FA2E4B1F92B}"/>
              </a:ext>
            </a:extLst>
          </p:cNvPr>
          <p:cNvSpPr txBox="1"/>
          <p:nvPr/>
        </p:nvSpPr>
        <p:spPr>
          <a:xfrm>
            <a:off x="624625" y="1423721"/>
            <a:ext cx="1055055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Basic dictionary operations and examples</a:t>
            </a:r>
          </a:p>
          <a:p>
            <a:pPr lvl="0"/>
            <a:r>
              <a:rPr lang="en-US" sz="2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      https://github.com/grecoe/teals/blob/master/0_python/09_dictionary.py</a:t>
            </a:r>
            <a:endParaRPr lang="en-US" sz="2400" dirty="0"/>
          </a:p>
          <a:p>
            <a:pPr lvl="0"/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Practice Using Dictionaries</a:t>
            </a:r>
          </a:p>
          <a:p>
            <a:pPr lvl="0"/>
            <a:r>
              <a:rPr lang="en-US" sz="3600" dirty="0">
                <a:solidFill>
                  <a:prstClr val="white"/>
                </a:solidFill>
                <a:latin typeface="Calibri" panose="020F0502020204030204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  </a:t>
            </a:r>
            <a:r>
              <a:rPr lang="en-US" sz="2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https://github.com/grecoe/teals/blob/master/1_practice/dictionary_practice.py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820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5A40F2-363D-468F-922B-D3D3B2EA88A2}"/>
              </a:ext>
            </a:extLst>
          </p:cNvPr>
          <p:cNvSpPr txBox="1"/>
          <p:nvPr/>
        </p:nvSpPr>
        <p:spPr>
          <a:xfrm>
            <a:off x="3041650" y="2616470"/>
            <a:ext cx="6204263" cy="1625060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7441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-50111_Build 2017_LIGHT GRAY TEMPLATE">
  <a:themeElements>
    <a:clrScheme name="Build 2017 Colors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BCF2"/>
      </a:accent2>
      <a:accent3>
        <a:srgbClr val="505050"/>
      </a:accent3>
      <a:accent4>
        <a:srgbClr val="002050"/>
      </a:accent4>
      <a:accent5>
        <a:srgbClr val="FFB900"/>
      </a:accent5>
      <a:accent6>
        <a:srgbClr val="D2D2D2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2017_Template.potx" id="{5417D3E2-C3A5-48BF-8802-FB8B38AE9E9C}" vid="{3B9D3600-BA2F-499E-9B74-B0493B08579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449</Words>
  <Application>Microsoft Office PowerPoint</Application>
  <PresentationFormat>Widescreen</PresentationFormat>
  <Paragraphs>47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Segoe UI</vt:lpstr>
      <vt:lpstr>Segoe UI Light</vt:lpstr>
      <vt:lpstr>Segoe UI Semilight</vt:lpstr>
      <vt:lpstr>Wingdings</vt:lpstr>
      <vt:lpstr>Office Theme</vt:lpstr>
      <vt:lpstr>5-50111_Build 2017_LIGHT GRAY TEMPLATE</vt:lpstr>
      <vt:lpstr>PowerPoint Presentation</vt:lpstr>
      <vt:lpstr>What is a Dictionary?</vt:lpstr>
      <vt:lpstr>What is a Dictionary?</vt:lpstr>
      <vt:lpstr>Initializing a dictionary:</vt:lpstr>
      <vt:lpstr>Dictionaries accessing values</vt:lpstr>
      <vt:lpstr>Dictionaries Example</vt:lpstr>
      <vt:lpstr>Dictionary Help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Grecoe</dc:creator>
  <cp:lastModifiedBy>Daniel Grecoe</cp:lastModifiedBy>
  <cp:revision>16</cp:revision>
  <dcterms:created xsi:type="dcterms:W3CDTF">2019-09-04T15:14:20Z</dcterms:created>
  <dcterms:modified xsi:type="dcterms:W3CDTF">2021-03-08T13:18:26Z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grecoe@microsoft.com</vt:lpwstr>
  </property>
  <property fmtid="{D5CDD505-2E9C-101B-9397-08002B2CF9AE}" pid="5" name="MSIP_Label_f42aa342-8706-4288-bd11-ebb85995028c_SetDate">
    <vt:lpwstr>2019-09-04T15:59:17.0886624Z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0a90d3e2-6fbd-4bdc-8757-35c9ff26241c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