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1574" r:id="rId4"/>
    <p:sldId id="1623" r:id="rId5"/>
    <p:sldId id="1575" r:id="rId6"/>
    <p:sldId id="1625" r:id="rId7"/>
    <p:sldId id="1626" r:id="rId8"/>
    <p:sldId id="1624" r:id="rId9"/>
    <p:sldId id="16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3AFA-F451-444D-BAEC-38D955773079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1B9D4-9818-4E9B-AA05-61ED5F68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2/14/2021 9:38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97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2/14/2021 9:38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6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2/14/2021 9:38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2/14/2021 9:38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2/14/2021 9:38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2/14/2021 9:38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62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9A6D4-FB34-4BDB-BA1E-7271914431F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2/14/2021 9:38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A6E-74EE-430E-B9FE-0900D645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EFB3A-D020-4543-9FA8-DB22F6D4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0FEF-B928-4EF4-A06B-5767414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CC78-05BD-4EB4-8578-CA8BDE2C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D9CA-0383-4AA1-9328-4341281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DF70-9F2F-41AD-9CCF-0592E2E1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4D66-A812-4617-8391-E5029D0A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53C5-3237-4099-869C-03817AF4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D31E-702C-4D24-8F13-88322871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B113-83D0-4EB9-954E-A3BA0DAC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381E5-A1FC-435D-9A27-6F188A80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C4978-2F75-4A4B-BB8F-EC5881676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EA69-86A6-4EC5-B3C0-5C71C08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B99D-43C7-423C-9A82-E68D760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EA3-DDAA-4161-B487-930929A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9683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46288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1633" y="5253375"/>
            <a:ext cx="2596555" cy="1146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2" y="470066"/>
            <a:ext cx="1423303" cy="303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7180" y="5923422"/>
            <a:ext cx="1601979" cy="651821"/>
          </a:xfrm>
          <a:prstGeom prst="rect">
            <a:avLst/>
          </a:prstGeom>
        </p:spPr>
        <p:txBody>
          <a:bodyPr wrap="none" lIns="179285" tIns="143428" rIns="179285" bIns="143428">
            <a:spAutoFit/>
          </a:bodyPr>
          <a:lstStyle/>
          <a:p>
            <a:r>
              <a:rPr lang="en-US" sz="2353" dirty="0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#</a:t>
            </a:r>
            <a:r>
              <a:rPr lang="en-US" sz="2353" dirty="0" err="1">
                <a:gradFill>
                  <a:gsLst>
                    <a:gs pos="2597">
                      <a:schemeClr val="tx1"/>
                    </a:gs>
                    <a:gs pos="18182">
                      <a:schemeClr val="tx1"/>
                    </a:gs>
                  </a:gsLst>
                  <a:lin ang="5400000" scaled="1"/>
                </a:gradFill>
              </a:rPr>
              <a:t>MSBuild</a:t>
            </a:r>
            <a:endParaRPr lang="en-US" sz="2353" dirty="0">
              <a:gradFill>
                <a:gsLst>
                  <a:gs pos="2597">
                    <a:schemeClr val="tx1"/>
                  </a:gs>
                  <a:gs pos="18182">
                    <a:schemeClr val="tx1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1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7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3A44-3A4D-4628-B17E-2001FC9C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16-C33F-47D1-BED2-B725FF5D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4DCB-3A80-4EAC-A77E-910EFC2A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C12B-C62D-45E0-96F5-BE673632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5E0A-C3CA-40D4-A57A-FDFA4106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9244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44894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0803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64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5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448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0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65C-42F9-4F27-B083-B259E62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901B6-8FF1-4539-8E59-9BD126C5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D08D-4F23-4350-BA08-2924A8B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8D5E-A31B-49A9-BD79-1B06A2C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527C-E0E9-4C1F-B4FE-14A3ABB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639-66AF-4B4F-97BA-EB111D13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796C-FB71-4F78-9C9A-F40FA14A5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D6D4B-DA41-442F-8734-AB07B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46F8-26E1-49B7-BAFE-CD43615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634E0-6372-4E3C-9C74-17301222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A67D-C668-419C-AE0D-A8ACE28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D38-A55A-43B0-9A22-9398B0CB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B6E4-43C9-411F-8A2E-AC84EC29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127C4-4D5C-4196-87FD-DEA35BC4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B5496-7679-427B-B1E9-CBBEC9B8A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B09EC-7009-4D38-9839-2891E995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3BEBE-DE7D-49EF-BDE2-50CD6FB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0B0B7-A90A-4E7D-991A-A580790F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BA88-F219-4A00-B999-87B00E2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D176-A81C-4559-A9BB-556F23B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755D-E751-4769-A300-E713F34D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4E3A5-D8A4-4613-B8C8-CB19C421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AA82-9CF3-4F01-99BB-09F63AF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CA0B1-86F0-4244-8BB4-8AC6B6D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4AE9-D5F9-4B40-ADEA-74F8AE00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E564-0F09-411A-BA02-A73C9609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CC0-57DD-48C4-A03B-AEB6EAD2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ED23-8C18-400F-AC4C-9080A110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EE540-5C14-49F0-938D-AD6D0478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B84E-0189-416C-87B1-7DF15515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4B085-32C3-4B63-84D5-B65FF487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5D10-98E4-41AC-944B-55E815BC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DD03-7B60-4EDF-92F4-6F648CDD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1B413-8D7F-4ACB-B3B9-1E89D9F0A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A61B6-262F-4F99-89E4-F4208380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F22-95C1-4A29-AB41-018A5DE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52278-5D17-4CCF-97F9-2F04A0EC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A27D0-4827-4FA9-95CA-506F593E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36C84-E421-4745-8831-E4D6DFD1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68D3-CF8A-4D4E-9160-A3C2EB82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3625-FAAC-409D-878B-E740E4A24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C626-DCFC-44B9-B53F-E89648D7BB7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48DF-7D28-45C9-AB88-C5B63E613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1469-68D6-490A-8C14-F8CB8E29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A0E7-0717-4213-8FE3-84E5A56D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22FD5-B985-4EAB-8C11-FD0F10C13D3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96271" y="0"/>
            <a:ext cx="1195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A6B8-3D8D-4547-BB18-61475777C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C3AA9-A3D4-4A65-A901-23C1A291F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7C2A7F6A-31E5-411D-A295-7D1B1C27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AA161-2F27-4B94-A69C-8FC99B56A084}"/>
              </a:ext>
            </a:extLst>
          </p:cNvPr>
          <p:cNvSpPr txBox="1"/>
          <p:nvPr/>
        </p:nvSpPr>
        <p:spPr>
          <a:xfrm>
            <a:off x="165100" y="4888210"/>
            <a:ext cx="418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</a:rPr>
              <a:t>Python Classes</a:t>
            </a:r>
          </a:p>
        </p:txBody>
      </p:sp>
    </p:spTree>
    <p:extLst>
      <p:ext uri="{BB962C8B-B14F-4D97-AF65-F5344CB8AC3E}">
        <p14:creationId xmlns:p14="http://schemas.microsoft.com/office/powerpoint/2010/main" val="329703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31065" y="1423721"/>
            <a:ext cx="1054411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class is a programming type that is used to hold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Members – Data that the class is responsible for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Methods – Functions that the class exposes to work on it’s member data or any other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class stores all of it’s information on an internal member called __</a:t>
            </a:r>
            <a:r>
              <a:rPr lang="en-US" sz="3600" dirty="0" err="1"/>
              <a:t>dict</a:t>
            </a:r>
            <a:r>
              <a:rPr lang="en-US" sz="3600" dirty="0"/>
              <a:t>__ which is a Python dictionary where a key is the member name and the value is it’s value. </a:t>
            </a:r>
          </a:p>
        </p:txBody>
      </p:sp>
    </p:spTree>
    <p:extLst>
      <p:ext uri="{BB962C8B-B14F-4D97-AF65-F5344CB8AC3E}">
        <p14:creationId xmlns:p14="http://schemas.microsoft.com/office/powerpoint/2010/main" val="7587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Declare a class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class is declared using the special name ‘class’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400" dirty="0">
              <a:solidFill>
                <a:prstClr val="white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400" dirty="0">
              <a:solidFill>
                <a:prstClr val="white"/>
              </a:solidFill>
              <a:latin typeface="Calibri" panose="020F0502020204030204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Points of interest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is declared with ‘class’ name.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A class has a ‘constructor’ that is run each time a class instance is created. In python it’s a method (indented for class) called __</a:t>
            </a:r>
            <a:r>
              <a:rPr lang="en-US" sz="3400" dirty="0" err="1">
                <a:solidFill>
                  <a:prstClr val="white"/>
                </a:solidFill>
                <a:latin typeface="Calibri" panose="020F0502020204030204"/>
              </a:rPr>
              <a:t>init</a:t>
            </a:r>
            <a:r>
              <a:rPr lang="en-US" sz="3400" dirty="0">
                <a:solidFill>
                  <a:prstClr val="white"/>
                </a:solidFill>
                <a:latin typeface="Calibri" panose="020F0502020204030204"/>
              </a:rPr>
              <a:t>__(self)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71819-3B95-40D4-B8D2-89218E4B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92" y="1984180"/>
            <a:ext cx="34099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have seen the first class method already, called __</a:t>
            </a:r>
            <a:r>
              <a:rPr lang="en-US" sz="3600" dirty="0" err="1"/>
              <a:t>init</a:t>
            </a:r>
            <a:r>
              <a:rPr lang="en-US" sz="3600" dirty="0"/>
              <a:t>__()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class functions that wish to work on it’s member data declares a first parameter called ‘self’, just as the constructor did. This gives the call access to the member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BC854-906A-44D9-B450-894B2742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10" y="4335029"/>
            <a:ext cx="5334882" cy="20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Create a class instance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650383" y="1423721"/>
            <a:ext cx="105247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 create an instance of your class, you simply call it by the class name as a function. So for our simple class: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create an instance like this: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5ED6F-0AF4-4D0B-A561-9AB0FCF0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68" y="2913969"/>
            <a:ext cx="3409950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0AD72-39CF-4AF6-BF65-DED070690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969" y="5504354"/>
            <a:ext cx="4619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More involved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738DB-E38B-48AB-BA13-DF4AB7BCB8AB}"/>
              </a:ext>
            </a:extLst>
          </p:cNvPr>
          <p:cNvSpPr txBox="1"/>
          <p:nvPr/>
        </p:nvSpPr>
        <p:spPr>
          <a:xfrm>
            <a:off x="299319" y="1415556"/>
            <a:ext cx="56442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 extend the basic class to take a parameter ‘name’ in the constructor ‘__</a:t>
            </a:r>
            <a:r>
              <a:rPr lang="en-US" sz="3600" dirty="0" err="1"/>
              <a:t>init</a:t>
            </a:r>
            <a:r>
              <a:rPr lang="en-US" sz="3600" dirty="0"/>
              <a:t>__’ then add a simple function to print it.</a:t>
            </a:r>
          </a:p>
          <a:p>
            <a:pPr lvl="1"/>
            <a:endParaRPr lang="en-US" sz="3600" dirty="0"/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white"/>
                </a:solidFill>
              </a:rPr>
              <a:t>Now we create an instance and use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11744-075A-49F9-9D0A-FB9D0BC1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78" y="4576082"/>
            <a:ext cx="6105525" cy="7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40B94-4071-4258-93DF-4F2C9249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81" y="5664653"/>
            <a:ext cx="5905500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B7B9F-E2D2-4B29-A1AC-6E7FA50BB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965" y="1612829"/>
            <a:ext cx="4095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" y="141072"/>
            <a:ext cx="11653523" cy="1158793"/>
          </a:xfrm>
        </p:spPr>
        <p:txBody>
          <a:bodyPr/>
          <a:lstStyle/>
          <a:p>
            <a:r>
              <a:rPr lang="en-US" dirty="0"/>
              <a:t>What’s in our class?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8BA2F-18C9-4CD3-96D8-0FA2E4B1F92B}"/>
              </a:ext>
            </a:extLst>
          </p:cNvPr>
          <p:cNvSpPr txBox="1"/>
          <p:nvPr/>
        </p:nvSpPr>
        <p:spPr>
          <a:xfrm>
            <a:off x="624625" y="1423721"/>
            <a:ext cx="1055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the example we’ve just seen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52E32-9BD6-4BDC-A7F6-734393DC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628900"/>
            <a:ext cx="6038850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70C22-DC4C-428A-BED0-44C16DA3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5" y="4392386"/>
            <a:ext cx="5953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A40F2-363D-468F-922B-D3D3B2EA88A2}"/>
              </a:ext>
            </a:extLst>
          </p:cNvPr>
          <p:cNvSpPr txBox="1"/>
          <p:nvPr/>
        </p:nvSpPr>
        <p:spPr>
          <a:xfrm>
            <a:off x="3041650" y="2616470"/>
            <a:ext cx="6204263" cy="16250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4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3B9D3600-BA2F-499E-9B74-B0493B085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481</Words>
  <Application>Microsoft Office PowerPoint</Application>
  <PresentationFormat>Widescreen</PresentationFormat>
  <Paragraphs>51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Office Theme</vt:lpstr>
      <vt:lpstr>5-50111_Build 2017_LIGHT GRAY TEMPLATE</vt:lpstr>
      <vt:lpstr>PowerPoint Presentation</vt:lpstr>
      <vt:lpstr>What is a Class?</vt:lpstr>
      <vt:lpstr>Declare a class </vt:lpstr>
      <vt:lpstr>Class methods</vt:lpstr>
      <vt:lpstr>Create a class instance</vt:lpstr>
      <vt:lpstr>More involved example</vt:lpstr>
      <vt:lpstr>What’s in our class?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Grecoe</dc:creator>
  <cp:lastModifiedBy>Daniel Grecoe</cp:lastModifiedBy>
  <cp:revision>15</cp:revision>
  <dcterms:created xsi:type="dcterms:W3CDTF">2019-09-04T15:14:20Z</dcterms:created>
  <dcterms:modified xsi:type="dcterms:W3CDTF">2021-02-15T16:29:17Z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grecoe@microsoft.com</vt:lpwstr>
  </property>
  <property fmtid="{D5CDD505-2E9C-101B-9397-08002B2CF9AE}" pid="5" name="MSIP_Label_f42aa342-8706-4288-bd11-ebb85995028c_SetDate">
    <vt:lpwstr>2019-09-04T15:59:17.0886624Z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0a90d3e2-6fbd-4bdc-8757-35c9ff26241c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