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1574" r:id="rId4"/>
    <p:sldId id="1627" r:id="rId5"/>
    <p:sldId id="1575" r:id="rId6"/>
    <p:sldId id="1626" r:id="rId7"/>
    <p:sldId id="1628" r:id="rId8"/>
    <p:sldId id="1624" r:id="rId9"/>
    <p:sldId id="16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53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10:39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95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6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3/6/2021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coe/teals/blob/master/0_python/09_dictionary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grecoe/teals/blob/master/1_practice/dictionary_practice.p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5835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is an unordered collection of values that are stored in key value format.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“key” must be an immutable type (String, Int, Float, Tuple, </a:t>
            </a:r>
            <a:r>
              <a:rPr lang="en-US" sz="3600" dirty="0" err="1"/>
              <a:t>etc</a:t>
            </a:r>
            <a:r>
              <a:rPr lang="en-US" sz="3600" dirty="0"/>
              <a:t>) but values can be ANY valid Python object.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List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Dictionary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Function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Etc</a:t>
            </a:r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 in a dictionary are unique, you cannot add the same key twice, doing so simply overwrites the 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value that was already there.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declare a dictionary using curly braces.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5209B-8753-4586-943E-087A857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25" y="4016425"/>
            <a:ext cx="6122551" cy="14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Initializing a dictionary: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can create a pre-populated dictionary or an empty dictionary and just add things to it.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9D1AF-DA7D-4701-A556-079C41BD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9" y="3855901"/>
            <a:ext cx="5087490" cy="93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BAD53-83EA-4AB5-B1E6-3FE58EEB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2" y="3404310"/>
            <a:ext cx="4225388" cy="1551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5E78F-4634-48B1-B3A9-CF8020891F2A}"/>
              </a:ext>
            </a:extLst>
          </p:cNvPr>
          <p:cNvSpPr txBox="1"/>
          <p:nvPr/>
        </p:nvSpPr>
        <p:spPr>
          <a:xfrm>
            <a:off x="1094015" y="4955721"/>
            <a:ext cx="396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Simply setting a value creates the entry..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D8B1D-B45A-483C-A0DE-710F38C61C95}"/>
              </a:ext>
            </a:extLst>
          </p:cNvPr>
          <p:cNvSpPr txBox="1"/>
          <p:nvPr/>
        </p:nvSpPr>
        <p:spPr>
          <a:xfrm>
            <a:off x="6410472" y="5064947"/>
            <a:ext cx="312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value separated by colon….</a:t>
            </a:r>
          </a:p>
        </p:txBody>
      </p:sp>
    </p:spTree>
    <p:extLst>
      <p:ext uri="{BB962C8B-B14F-4D97-AF65-F5344CB8AC3E}">
        <p14:creationId xmlns:p14="http://schemas.microsoft.com/office/powerpoint/2010/main" val="4027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accessing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access values by using the key into the dictionary. You can either access using the key, or use the key collection to iterate.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37BCC-9E0F-4D78-A627-C1F45529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86" y="3640571"/>
            <a:ext cx="5984942" cy="19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the Oregon Trail program, we could contain all of our settings in a dictionary and just pass that around.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5CFF0-CC83-4DCD-8769-6AF731DA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3" y="2810835"/>
            <a:ext cx="5143500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43A88-9D89-408C-867E-950015A4D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38" y="2702511"/>
            <a:ext cx="4379969" cy="35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Dictionary Help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dictionary operations and examples</a:t>
            </a:r>
          </a:p>
          <a:p>
            <a:pPr lvl="0"/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https://github.com/grecoe/teals/blob/master/0_python/09_dictionary.py</a:t>
            </a:r>
            <a:endParaRPr lang="en-US" sz="2400" dirty="0"/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Using Dictionaries</a:t>
            </a:r>
          </a:p>
          <a:p>
            <a:pPr lvl="0"/>
            <a:r>
              <a:rPr lang="en-US" sz="3600" dirty="0">
                <a:solidFill>
                  <a:prstClr val="white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https://github.com/grecoe/teals/blob/master/1_practice/dictionary_practice.py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449</Words>
  <Application>Microsoft Office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What is a Dictionary?</vt:lpstr>
      <vt:lpstr>What is a Dictionary?</vt:lpstr>
      <vt:lpstr>Initializing a dictionary:</vt:lpstr>
      <vt:lpstr>Dictionaries accessing values</vt:lpstr>
      <vt:lpstr>Dictionaries Example</vt:lpstr>
      <vt:lpstr>Dictionary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15</cp:revision>
  <dcterms:created xsi:type="dcterms:W3CDTF">2019-09-04T15:14:20Z</dcterms:created>
  <dcterms:modified xsi:type="dcterms:W3CDTF">2021-03-06T15:48:08Z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