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KJHSDfWptoiNbASXJbFsVPjT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1ff8f3744_1_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1ff8f3744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1ff8f3744_0_5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1ff8f374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1ff8f3744_0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1ff8f374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ff8f3744_0_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ff8f3744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ff8f3744_0_1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ff8f3744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ff8f3744_0_2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1ff8f3744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1ff8f3744_0_3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1ff8f3744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ff8f3744_0_4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ff8f3744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ff8f3744_0_5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ff8f3744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5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7" name="Google Shape;57;p14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21.png"/><Relationship Id="rId5" Type="http://schemas.openxmlformats.org/officeDocument/2006/relationships/image" Target="../media/image27.jp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bXQ24zCKj8-fHHo81KWWUrHHAJ4d_hBR/view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3346450"/>
            <a:ext cx="134334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Dermtektyw - aplikacja do klasyfikowania chorób skóry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2006262" y="6680200"/>
            <a:ext cx="14271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Justyna Gręda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811587" y="4343400"/>
            <a:ext cx="6172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A200"/>
                </a:solidFill>
                <a:latin typeface="Arial"/>
                <a:ea typeface="Arial"/>
                <a:cs typeface="Arial"/>
                <a:sym typeface="Arial"/>
              </a:rPr>
              <a:t>Akademia Górniczo-Hutnicza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im. Stanisława Staszica w Krakowie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Krakow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603375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tekst, zrzut ekranu, Czcionka, diagram&#10;&#10;Opis wygenerowany automatycznie"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976" y="1760111"/>
            <a:ext cx="2103421" cy="4558525"/>
          </a:xfrm>
          <a:prstGeom prst="rect">
            <a:avLst/>
          </a:prstGeom>
          <a:solidFill>
            <a:srgbClr val="ECECEC"/>
          </a:solidFill>
          <a:ln cap="sq" cmpd="sng" w="1143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55" name="Google Shape;15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787" y="1760175"/>
            <a:ext cx="2103400" cy="4558449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498" y="1760150"/>
            <a:ext cx="2103400" cy="4558484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5050" y="1760112"/>
            <a:ext cx="2103426" cy="4558531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d1ff8f3744_1_3" title="RPReplay_Final171473676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713" y="2002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1ff8f3744_0_58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Napotkane trudności</a:t>
            </a:r>
            <a:endParaRPr/>
          </a:p>
        </p:txBody>
      </p:sp>
      <p:sp>
        <p:nvSpPr>
          <p:cNvPr id="168" name="Google Shape;168;g2d1ff8f3744_0_58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“Trudny” zbiór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169" name="Google Shape;169;g2d1ff8f3744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500" y="2644638"/>
            <a:ext cx="7000875" cy="105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g2d1ff8f3744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013" y="3778250"/>
            <a:ext cx="104394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g2d1ff8f3744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025" y="5707325"/>
            <a:ext cx="7379499" cy="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1ff8f3744_0_0"/>
          <p:cNvSpPr txBox="1"/>
          <p:nvPr>
            <p:ph type="title"/>
          </p:nvPr>
        </p:nvSpPr>
        <p:spPr>
          <a:xfrm>
            <a:off x="4239763" y="3048050"/>
            <a:ext cx="4953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Dziękuję za uwagę!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ff8f3744_0_5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 i motywacja projektu</a:t>
            </a:r>
            <a:endParaRPr/>
          </a:p>
        </p:txBody>
      </p:sp>
      <p:sp>
        <p:nvSpPr>
          <p:cNvPr id="93" name="Google Shape;93;g2d1ff8f3744_0_5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Wykorzystanie nowoczesnych technologii w medycynie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Przedstawienie kolejnego zastosowania urządzeń mobilnych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Rozwój w dziedzinie uczenia maszynowego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Rozrywka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1ff8f3744_0_14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Krótko o zbiorze danych</a:t>
            </a:r>
            <a:endParaRPr/>
          </a:p>
        </p:txBody>
      </p:sp>
      <p:pic>
        <p:nvPicPr>
          <p:cNvPr id="99" name="Google Shape;99;g2d1ff8f374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350" y="1705028"/>
            <a:ext cx="11258725" cy="9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d1ff8f374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675" y="2606553"/>
            <a:ext cx="7604671" cy="455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Klasyfikowane choroby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0" marL="250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Trądzik różowaty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Rogowacenie skóry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Egzema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Grzybica paznokci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Łuszczyca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Łojotokowe zapalenie skóry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Kandydoza/Grz</a:t>
            </a:r>
            <a:r>
              <a:rPr lang="en-US"/>
              <a:t>y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bica skóry</a:t>
            </a:r>
            <a:endParaRPr/>
          </a:p>
          <a:p>
            <a:pPr indent="-2508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Brodawki</a:t>
            </a:r>
            <a:endParaRPr/>
          </a:p>
          <a:p>
            <a:pPr indent="-60325" lvl="0" marL="250825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>
            <a:endCxn id="106" idx="2"/>
          </p:cNvCxnSpPr>
          <p:nvPr/>
        </p:nvCxnSpPr>
        <p:spPr>
          <a:xfrm>
            <a:off x="627913" y="1712212"/>
            <a:ext cx="6088800" cy="509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"/>
          <p:cNvCxnSpPr>
            <a:stCxn id="105" idx="2"/>
          </p:cNvCxnSpPr>
          <p:nvPr/>
        </p:nvCxnSpPr>
        <p:spPr>
          <a:xfrm flipH="1">
            <a:off x="479413" y="1862137"/>
            <a:ext cx="6237300" cy="498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"/>
          <p:cNvSpPr/>
          <p:nvPr/>
        </p:nvSpPr>
        <p:spPr>
          <a:xfrm>
            <a:off x="6312300" y="3561375"/>
            <a:ext cx="730500" cy="5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533675" y="2853675"/>
            <a:ext cx="51138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Trądzik/trądzik różowaty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Rogowacenie słoneczne/zmiana złośliwa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Rogowacenie łojotokowe/łagodny guz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1ff8f3744_0_22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Zastosowane technologie</a:t>
            </a:r>
            <a:endParaRPr/>
          </a:p>
        </p:txBody>
      </p:sp>
      <p:pic>
        <p:nvPicPr>
          <p:cNvPr id="116" name="Google Shape;116;g2d1ff8f374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00" y="1980176"/>
            <a:ext cx="2436426" cy="211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d1ff8f3744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600" y="3349955"/>
            <a:ext cx="3137351" cy="31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d1ff8f3744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250" y="1820806"/>
            <a:ext cx="2436425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d1ff8f3744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18525" y="4166328"/>
            <a:ext cx="3623450" cy="17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50"/>
            <a:ext cx="6932612" cy="261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" y="4868862"/>
            <a:ext cx="6808787" cy="261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6350" y="2471737"/>
            <a:ext cx="6861175" cy="26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9211625" y="5399125"/>
            <a:ext cx="13467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d1ff8f3744_0_32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03525" y="49875"/>
            <a:ext cx="2177325" cy="745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d1ff8f3744_0_32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2676200" y="49867"/>
            <a:ext cx="2177325" cy="74567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d1ff8f3744_0_32"/>
          <p:cNvSpPr/>
          <p:nvPr/>
        </p:nvSpPr>
        <p:spPr>
          <a:xfrm>
            <a:off x="6209575" y="3510050"/>
            <a:ext cx="730500" cy="5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2d1ff8f374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525" y="1439863"/>
            <a:ext cx="56197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d1ff8f374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75" y="1453675"/>
            <a:ext cx="115443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d1ff8f3744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650" y="4117775"/>
            <a:ext cx="44672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d1ff8f3744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525" y="4984550"/>
            <a:ext cx="33718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d1ff8f3744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7275" y="4079675"/>
            <a:ext cx="48196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d1ff8f3744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113" y="561325"/>
            <a:ext cx="6963225" cy="643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Maciek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