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0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3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8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10/18/2020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219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9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2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718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851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10/18/2020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6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3A2D82-C4AE-4B90-90E3-D20A6C87C74D}"/>
              </a:ext>
            </a:extLst>
          </p:cNvPr>
          <p:cNvSpPr/>
          <p:nvPr/>
        </p:nvSpPr>
        <p:spPr>
          <a:xfrm>
            <a:off x="559293" y="674703"/>
            <a:ext cx="11363418" cy="6027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C3F21-5B7B-4944-99A3-DE1BEABE7CC9}"/>
              </a:ext>
            </a:extLst>
          </p:cNvPr>
          <p:cNvSpPr txBox="1"/>
          <p:nvPr/>
        </p:nvSpPr>
        <p:spPr>
          <a:xfrm>
            <a:off x="559293" y="519344"/>
            <a:ext cx="187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AWS 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FD8AB6-1B71-4A38-B197-C1AB5ACA0230}"/>
              </a:ext>
            </a:extLst>
          </p:cNvPr>
          <p:cNvSpPr/>
          <p:nvPr/>
        </p:nvSpPr>
        <p:spPr>
          <a:xfrm>
            <a:off x="1976762" y="917073"/>
            <a:ext cx="9898602" cy="2271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1667B-7B5C-41C9-835C-D9C190CA46F8}"/>
              </a:ext>
            </a:extLst>
          </p:cNvPr>
          <p:cNvSpPr/>
          <p:nvPr/>
        </p:nvSpPr>
        <p:spPr>
          <a:xfrm>
            <a:off x="1890944" y="3835153"/>
            <a:ext cx="9898602" cy="227177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6C2797-4047-4604-8B77-A42C7047F013}"/>
              </a:ext>
            </a:extLst>
          </p:cNvPr>
          <p:cNvSpPr/>
          <p:nvPr/>
        </p:nvSpPr>
        <p:spPr>
          <a:xfrm>
            <a:off x="3382392" y="1200704"/>
            <a:ext cx="2476870" cy="17045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Webserver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9413D1-8F01-41F0-86C8-C4C72E1A1BB8}"/>
              </a:ext>
            </a:extLst>
          </p:cNvPr>
          <p:cNvSpPr/>
          <p:nvPr/>
        </p:nvSpPr>
        <p:spPr>
          <a:xfrm>
            <a:off x="3472649" y="4223551"/>
            <a:ext cx="2476870" cy="17045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Webserver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B0EAF7-D954-42D4-AFC4-61B126FA3A1E}"/>
              </a:ext>
            </a:extLst>
          </p:cNvPr>
          <p:cNvSpPr/>
          <p:nvPr/>
        </p:nvSpPr>
        <p:spPr>
          <a:xfrm>
            <a:off x="6454067" y="1200704"/>
            <a:ext cx="2476869" cy="1604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Appserver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19D7B0-6B68-4724-925A-00E18E14C42F}"/>
              </a:ext>
            </a:extLst>
          </p:cNvPr>
          <p:cNvSpPr/>
          <p:nvPr/>
        </p:nvSpPr>
        <p:spPr>
          <a:xfrm>
            <a:off x="6454067" y="4223551"/>
            <a:ext cx="2476869" cy="1604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Appserver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02C314B-33D6-4CAA-AA9F-F081F11034A6}"/>
              </a:ext>
            </a:extLst>
          </p:cNvPr>
          <p:cNvSpPr/>
          <p:nvPr/>
        </p:nvSpPr>
        <p:spPr>
          <a:xfrm>
            <a:off x="9951868" y="1402672"/>
            <a:ext cx="1680839" cy="1402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E6F4F7-8143-43C9-8D4D-BC3FD8C08F0C}"/>
              </a:ext>
            </a:extLst>
          </p:cNvPr>
          <p:cNvSpPr/>
          <p:nvPr/>
        </p:nvSpPr>
        <p:spPr>
          <a:xfrm>
            <a:off x="9923016" y="4324535"/>
            <a:ext cx="1680839" cy="1402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2BC5E451-7F8B-4A30-9EFE-48F48323C998}"/>
              </a:ext>
            </a:extLst>
          </p:cNvPr>
          <p:cNvSpPr/>
          <p:nvPr/>
        </p:nvSpPr>
        <p:spPr>
          <a:xfrm>
            <a:off x="10617693" y="1961965"/>
            <a:ext cx="710214" cy="66582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C7C54C86-0AA2-4E5E-9032-8D86C295FD1C}"/>
              </a:ext>
            </a:extLst>
          </p:cNvPr>
          <p:cNvSpPr/>
          <p:nvPr/>
        </p:nvSpPr>
        <p:spPr>
          <a:xfrm>
            <a:off x="10605117" y="4806149"/>
            <a:ext cx="710214" cy="66582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0BB3F-C202-40FD-8BAE-0916C807C26A}"/>
              </a:ext>
            </a:extLst>
          </p:cNvPr>
          <p:cNvSpPr txBox="1"/>
          <p:nvPr/>
        </p:nvSpPr>
        <p:spPr>
          <a:xfrm>
            <a:off x="10417946" y="1522066"/>
            <a:ext cx="108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3ECD49-321C-4612-BCCE-59632E7EB4B0}"/>
              </a:ext>
            </a:extLst>
          </p:cNvPr>
          <p:cNvSpPr txBox="1"/>
          <p:nvPr/>
        </p:nvSpPr>
        <p:spPr>
          <a:xfrm>
            <a:off x="10381694" y="4391746"/>
            <a:ext cx="108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standby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C0A525-2E40-4F92-B288-57BA4388872B}"/>
              </a:ext>
            </a:extLst>
          </p:cNvPr>
          <p:cNvSpPr txBox="1"/>
          <p:nvPr/>
        </p:nvSpPr>
        <p:spPr>
          <a:xfrm>
            <a:off x="10200443" y="1200704"/>
            <a:ext cx="126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DB Subnet-1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82F597-2A03-4DFB-A5E3-13D2A94E047C}"/>
              </a:ext>
            </a:extLst>
          </p:cNvPr>
          <p:cNvSpPr txBox="1"/>
          <p:nvPr/>
        </p:nvSpPr>
        <p:spPr>
          <a:xfrm>
            <a:off x="10265177" y="4083969"/>
            <a:ext cx="126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DB Subnet-2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99985D-84D3-439F-8F26-219A850AD675}"/>
              </a:ext>
            </a:extLst>
          </p:cNvPr>
          <p:cNvSpPr txBox="1"/>
          <p:nvPr/>
        </p:nvSpPr>
        <p:spPr>
          <a:xfrm>
            <a:off x="6739631" y="1094895"/>
            <a:ext cx="126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Private App Subnet-1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724187-7360-4B94-8B5E-2B5F92DD48AA}"/>
              </a:ext>
            </a:extLst>
          </p:cNvPr>
          <p:cNvSpPr txBox="1"/>
          <p:nvPr/>
        </p:nvSpPr>
        <p:spPr>
          <a:xfrm>
            <a:off x="6823970" y="4020448"/>
            <a:ext cx="126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Private App Subnet-2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8DABF5-A913-4F56-A5FA-43112E9A6C47}"/>
              </a:ext>
            </a:extLst>
          </p:cNvPr>
          <p:cNvSpPr txBox="1"/>
          <p:nvPr/>
        </p:nvSpPr>
        <p:spPr>
          <a:xfrm>
            <a:off x="3233694" y="1136475"/>
            <a:ext cx="1302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Private Subnet-1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370631-B2D8-499F-8018-95B9FBABB98F}"/>
              </a:ext>
            </a:extLst>
          </p:cNvPr>
          <p:cNvSpPr txBox="1"/>
          <p:nvPr/>
        </p:nvSpPr>
        <p:spPr>
          <a:xfrm>
            <a:off x="3839039" y="4169896"/>
            <a:ext cx="126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Private  Subnet-2</a:t>
            </a:r>
          </a:p>
        </p:txBody>
      </p: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B3D9316B-A765-4821-8D67-F2B6CE3A5056}"/>
              </a:ext>
            </a:extLst>
          </p:cNvPr>
          <p:cNvSpPr/>
          <p:nvPr/>
        </p:nvSpPr>
        <p:spPr>
          <a:xfrm>
            <a:off x="3910984" y="2246051"/>
            <a:ext cx="518974" cy="381740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EC2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C05046-770D-48EB-8E2A-30BA4B4CDA3C}"/>
              </a:ext>
            </a:extLst>
          </p:cNvPr>
          <p:cNvSpPr txBox="1"/>
          <p:nvPr/>
        </p:nvSpPr>
        <p:spPr>
          <a:xfrm>
            <a:off x="4822055" y="1402671"/>
            <a:ext cx="881853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Autoscaling Group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1967F7-CAA8-43F0-9193-AFC7DA0B450D}"/>
              </a:ext>
            </a:extLst>
          </p:cNvPr>
          <p:cNvSpPr txBox="1"/>
          <p:nvPr/>
        </p:nvSpPr>
        <p:spPr>
          <a:xfrm>
            <a:off x="8152657" y="1182641"/>
            <a:ext cx="88037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Autoscaling Group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BBEEA5-773B-49C6-ABF3-B83D925E7A76}"/>
              </a:ext>
            </a:extLst>
          </p:cNvPr>
          <p:cNvSpPr txBox="1"/>
          <p:nvPr/>
        </p:nvSpPr>
        <p:spPr>
          <a:xfrm>
            <a:off x="5161995" y="4223551"/>
            <a:ext cx="88037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Autoscaling 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0F2C8B-E551-45F0-9619-FD86EE9912AA}"/>
              </a:ext>
            </a:extLst>
          </p:cNvPr>
          <p:cNvSpPr txBox="1"/>
          <p:nvPr/>
        </p:nvSpPr>
        <p:spPr>
          <a:xfrm>
            <a:off x="8175219" y="4223551"/>
            <a:ext cx="88037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Autoscaling Group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13CA03-C6E1-435C-BAED-9E5FE185F19C}"/>
              </a:ext>
            </a:extLst>
          </p:cNvPr>
          <p:cNvSpPr txBox="1"/>
          <p:nvPr/>
        </p:nvSpPr>
        <p:spPr>
          <a:xfrm>
            <a:off x="1976762" y="985421"/>
            <a:ext cx="7042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AZ-1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A6C313-836B-4131-A0B4-CBD653AD6DF5}"/>
              </a:ext>
            </a:extLst>
          </p:cNvPr>
          <p:cNvSpPr txBox="1"/>
          <p:nvPr/>
        </p:nvSpPr>
        <p:spPr>
          <a:xfrm>
            <a:off x="1890944" y="5765992"/>
            <a:ext cx="7042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AZ-2</a:t>
            </a: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AA52D90A-3724-4973-B96C-4DCC98568563}"/>
              </a:ext>
            </a:extLst>
          </p:cNvPr>
          <p:cNvSpPr/>
          <p:nvPr/>
        </p:nvSpPr>
        <p:spPr>
          <a:xfrm>
            <a:off x="3492438" y="3311704"/>
            <a:ext cx="368793" cy="3777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DC6000FD-D28F-4649-854D-6D390B388190}"/>
              </a:ext>
            </a:extLst>
          </p:cNvPr>
          <p:cNvSpPr/>
          <p:nvPr/>
        </p:nvSpPr>
        <p:spPr>
          <a:xfrm>
            <a:off x="6220287" y="3302303"/>
            <a:ext cx="368793" cy="377756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EDC5F20F-5A91-4324-86FC-A65FE3AD2719}"/>
              </a:ext>
            </a:extLst>
          </p:cNvPr>
          <p:cNvSpPr/>
          <p:nvPr/>
        </p:nvSpPr>
        <p:spPr>
          <a:xfrm>
            <a:off x="1034803" y="3302303"/>
            <a:ext cx="368793" cy="37775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2C65A5-D3F3-48C7-AF92-86D3E2056CCF}"/>
              </a:ext>
            </a:extLst>
          </p:cNvPr>
          <p:cNvSpPr txBox="1"/>
          <p:nvPr/>
        </p:nvSpPr>
        <p:spPr>
          <a:xfrm>
            <a:off x="886656" y="3835153"/>
            <a:ext cx="734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Internet gateway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BDA2DE-C9E6-435F-A199-5A11D28342E4}"/>
              </a:ext>
            </a:extLst>
          </p:cNvPr>
          <p:cNvSpPr txBox="1"/>
          <p:nvPr/>
        </p:nvSpPr>
        <p:spPr>
          <a:xfrm>
            <a:off x="3518794" y="3399580"/>
            <a:ext cx="734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App LB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EA5CD0-7346-4D2C-9D17-82BEF3C169AD}"/>
              </a:ext>
            </a:extLst>
          </p:cNvPr>
          <p:cNvSpPr txBox="1"/>
          <p:nvPr/>
        </p:nvSpPr>
        <p:spPr>
          <a:xfrm>
            <a:off x="6301481" y="3319701"/>
            <a:ext cx="734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Network LB</a:t>
            </a:r>
          </a:p>
        </p:txBody>
      </p:sp>
      <p:sp>
        <p:nvSpPr>
          <p:cNvPr id="59" name="Rectangle: Diagonal Corners Rounded 58">
            <a:extLst>
              <a:ext uri="{FF2B5EF4-FFF2-40B4-BE49-F238E27FC236}">
                <a16:creationId xmlns:a16="http://schemas.microsoft.com/office/drawing/2014/main" id="{FA6E5A3F-CC0F-400C-8078-5C4453C2F296}"/>
              </a:ext>
            </a:extLst>
          </p:cNvPr>
          <p:cNvSpPr/>
          <p:nvPr/>
        </p:nvSpPr>
        <p:spPr>
          <a:xfrm>
            <a:off x="4496170" y="2246051"/>
            <a:ext cx="518974" cy="381740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EC2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35B36D-4969-4931-AA09-9A31F88AAAAB}"/>
              </a:ext>
            </a:extLst>
          </p:cNvPr>
          <p:cNvCxnSpPr>
            <a:stCxn id="52" idx="3"/>
            <a:endCxn id="48" idx="1"/>
          </p:cNvCxnSpPr>
          <p:nvPr/>
        </p:nvCxnSpPr>
        <p:spPr>
          <a:xfrm>
            <a:off x="1403596" y="3491181"/>
            <a:ext cx="2088842" cy="9401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535B88B-97D9-47F5-B68D-EE30C54B0E03}"/>
              </a:ext>
            </a:extLst>
          </p:cNvPr>
          <p:cNvCxnSpPr>
            <a:cxnSpLocks/>
          </p:cNvCxnSpPr>
          <p:nvPr/>
        </p:nvCxnSpPr>
        <p:spPr>
          <a:xfrm flipV="1">
            <a:off x="3253207" y="2947746"/>
            <a:ext cx="1325731" cy="541710"/>
          </a:xfrm>
          <a:prstGeom prst="bentConnector3">
            <a:avLst>
              <a:gd name="adj1" fmla="val 101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3393542-3E52-4F3C-9282-78C1F5ACFF05}"/>
              </a:ext>
            </a:extLst>
          </p:cNvPr>
          <p:cNvCxnSpPr>
            <a:cxnSpLocks/>
            <a:endCxn id="50" idx="1"/>
          </p:cNvCxnSpPr>
          <p:nvPr/>
        </p:nvCxnSpPr>
        <p:spPr>
          <a:xfrm rot="16200000" flipH="1">
            <a:off x="5626703" y="2897597"/>
            <a:ext cx="771676" cy="415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C7D1408-B2F7-479E-9FEE-CA2563005C51}"/>
              </a:ext>
            </a:extLst>
          </p:cNvPr>
          <p:cNvCxnSpPr>
            <a:stCxn id="50" idx="3"/>
          </p:cNvCxnSpPr>
          <p:nvPr/>
        </p:nvCxnSpPr>
        <p:spPr>
          <a:xfrm flipV="1">
            <a:off x="6589080" y="2838785"/>
            <a:ext cx="1359024" cy="652396"/>
          </a:xfrm>
          <a:prstGeom prst="bentConnector3">
            <a:avLst>
              <a:gd name="adj1" fmla="val 10116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7695D70-DF09-4258-9DDD-A81249187174}"/>
              </a:ext>
            </a:extLst>
          </p:cNvPr>
          <p:cNvCxnSpPr/>
          <p:nvPr/>
        </p:nvCxnSpPr>
        <p:spPr>
          <a:xfrm flipV="1">
            <a:off x="8930936" y="1989615"/>
            <a:ext cx="1108414" cy="283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3EDFB8D-477C-46F4-A68B-F8571E695947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10862199" y="2850415"/>
            <a:ext cx="35142" cy="154133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F6A64CA-DBB8-4F51-856F-B14C2347830E}"/>
              </a:ext>
            </a:extLst>
          </p:cNvPr>
          <p:cNvCxnSpPr>
            <a:cxnSpLocks/>
          </p:cNvCxnSpPr>
          <p:nvPr/>
        </p:nvCxnSpPr>
        <p:spPr>
          <a:xfrm>
            <a:off x="3798534" y="3577245"/>
            <a:ext cx="994668" cy="656949"/>
          </a:xfrm>
          <a:prstGeom prst="bentConnector3">
            <a:avLst>
              <a:gd name="adj1" fmla="val 1007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ABFF2C21-6767-4572-95CE-75776E1E44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62018" y="3569972"/>
            <a:ext cx="1244307" cy="6642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67ABD55-AA15-4B11-B681-C2ACABCC6E33}"/>
              </a:ext>
            </a:extLst>
          </p:cNvPr>
          <p:cNvCxnSpPr>
            <a:cxnSpLocks/>
          </p:cNvCxnSpPr>
          <p:nvPr/>
        </p:nvCxnSpPr>
        <p:spPr>
          <a:xfrm>
            <a:off x="6570125" y="3546430"/>
            <a:ext cx="994668" cy="656949"/>
          </a:xfrm>
          <a:prstGeom prst="bentConnector3">
            <a:avLst>
              <a:gd name="adj1" fmla="val 1007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715C23C-987C-424D-8D66-A0F896E48846}"/>
              </a:ext>
            </a:extLst>
          </p:cNvPr>
          <p:cNvCxnSpPr>
            <a:cxnSpLocks/>
          </p:cNvCxnSpPr>
          <p:nvPr/>
        </p:nvCxnSpPr>
        <p:spPr>
          <a:xfrm flipV="1">
            <a:off x="8993634" y="2813715"/>
            <a:ext cx="1045716" cy="1985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8A3D5E3-EA7A-4EFF-9ECA-D02CF804B0EF}"/>
              </a:ext>
            </a:extLst>
          </p:cNvPr>
          <p:cNvCxnSpPr>
            <a:cxnSpLocks/>
          </p:cNvCxnSpPr>
          <p:nvPr/>
        </p:nvCxnSpPr>
        <p:spPr>
          <a:xfrm>
            <a:off x="8938241" y="2193639"/>
            <a:ext cx="1436795" cy="21301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9CD908E-48B6-44B9-987F-C2BAC6E53C2D}"/>
              </a:ext>
            </a:extLst>
          </p:cNvPr>
          <p:cNvCxnSpPr/>
          <p:nvPr/>
        </p:nvCxnSpPr>
        <p:spPr>
          <a:xfrm flipV="1">
            <a:off x="8904118" y="5160764"/>
            <a:ext cx="1108414" cy="283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Rectangle: Diagonal Corners Rounded 103">
            <a:extLst>
              <a:ext uri="{FF2B5EF4-FFF2-40B4-BE49-F238E27FC236}">
                <a16:creationId xmlns:a16="http://schemas.microsoft.com/office/drawing/2014/main" id="{36BA46B5-CF85-4F6E-82D3-AB478D75E110}"/>
              </a:ext>
            </a:extLst>
          </p:cNvPr>
          <p:cNvSpPr/>
          <p:nvPr/>
        </p:nvSpPr>
        <p:spPr>
          <a:xfrm>
            <a:off x="4060240" y="5379522"/>
            <a:ext cx="518974" cy="381740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EC2</a:t>
            </a:r>
          </a:p>
        </p:txBody>
      </p:sp>
      <p:sp>
        <p:nvSpPr>
          <p:cNvPr id="106" name="Rectangle: Diagonal Corners Rounded 105">
            <a:extLst>
              <a:ext uri="{FF2B5EF4-FFF2-40B4-BE49-F238E27FC236}">
                <a16:creationId xmlns:a16="http://schemas.microsoft.com/office/drawing/2014/main" id="{2C70844C-E8A2-491A-9450-03B9DFFCE74D}"/>
              </a:ext>
            </a:extLst>
          </p:cNvPr>
          <p:cNvSpPr/>
          <p:nvPr/>
        </p:nvSpPr>
        <p:spPr>
          <a:xfrm>
            <a:off x="4645426" y="5379522"/>
            <a:ext cx="518974" cy="381740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EC2</a:t>
            </a:r>
          </a:p>
        </p:txBody>
      </p:sp>
      <p:sp>
        <p:nvSpPr>
          <p:cNvPr id="108" name="Rectangle: Diagonal Corners Rounded 107">
            <a:extLst>
              <a:ext uri="{FF2B5EF4-FFF2-40B4-BE49-F238E27FC236}">
                <a16:creationId xmlns:a16="http://schemas.microsoft.com/office/drawing/2014/main" id="{58C2C0E4-7C24-4BEC-9934-E6CDB41F4AD6}"/>
              </a:ext>
            </a:extLst>
          </p:cNvPr>
          <p:cNvSpPr/>
          <p:nvPr/>
        </p:nvSpPr>
        <p:spPr>
          <a:xfrm>
            <a:off x="7031022" y="2246050"/>
            <a:ext cx="518974" cy="381740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EC2</a:t>
            </a:r>
          </a:p>
        </p:txBody>
      </p:sp>
      <p:sp>
        <p:nvSpPr>
          <p:cNvPr id="110" name="Rectangle: Diagonal Corners Rounded 109">
            <a:extLst>
              <a:ext uri="{FF2B5EF4-FFF2-40B4-BE49-F238E27FC236}">
                <a16:creationId xmlns:a16="http://schemas.microsoft.com/office/drawing/2014/main" id="{27391ABF-F5DD-4E7C-8C5A-30073FAD2714}"/>
              </a:ext>
            </a:extLst>
          </p:cNvPr>
          <p:cNvSpPr/>
          <p:nvPr/>
        </p:nvSpPr>
        <p:spPr>
          <a:xfrm>
            <a:off x="7616208" y="2246050"/>
            <a:ext cx="518974" cy="381740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EC2</a:t>
            </a:r>
          </a:p>
        </p:txBody>
      </p:sp>
      <p:sp>
        <p:nvSpPr>
          <p:cNvPr id="112" name="Rectangle: Diagonal Corners Rounded 111">
            <a:extLst>
              <a:ext uri="{FF2B5EF4-FFF2-40B4-BE49-F238E27FC236}">
                <a16:creationId xmlns:a16="http://schemas.microsoft.com/office/drawing/2014/main" id="{C67B37F6-F484-4119-9187-B0DBBF3667F6}"/>
              </a:ext>
            </a:extLst>
          </p:cNvPr>
          <p:cNvSpPr/>
          <p:nvPr/>
        </p:nvSpPr>
        <p:spPr>
          <a:xfrm>
            <a:off x="7006519" y="5269780"/>
            <a:ext cx="518974" cy="381740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EC2</a:t>
            </a:r>
          </a:p>
        </p:txBody>
      </p:sp>
      <p:sp>
        <p:nvSpPr>
          <p:cNvPr id="114" name="Rectangle: Diagonal Corners Rounded 113">
            <a:extLst>
              <a:ext uri="{FF2B5EF4-FFF2-40B4-BE49-F238E27FC236}">
                <a16:creationId xmlns:a16="http://schemas.microsoft.com/office/drawing/2014/main" id="{E08B221E-043A-4527-AE40-5D908427B695}"/>
              </a:ext>
            </a:extLst>
          </p:cNvPr>
          <p:cNvSpPr/>
          <p:nvPr/>
        </p:nvSpPr>
        <p:spPr>
          <a:xfrm>
            <a:off x="7591705" y="5269780"/>
            <a:ext cx="518974" cy="381740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EC2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E1FAC71-E486-4764-9D0B-F9C080DF0555}"/>
              </a:ext>
            </a:extLst>
          </p:cNvPr>
          <p:cNvSpPr txBox="1"/>
          <p:nvPr/>
        </p:nvSpPr>
        <p:spPr>
          <a:xfrm>
            <a:off x="10882821" y="3263057"/>
            <a:ext cx="734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Syncronous</a:t>
            </a:r>
            <a:r>
              <a:rPr lang="en-GB" sz="1000" dirty="0"/>
              <a:t> replication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EC73E57-65EA-4689-BC7A-0F70A61470F7}"/>
              </a:ext>
            </a:extLst>
          </p:cNvPr>
          <p:cNvSpPr txBox="1"/>
          <p:nvPr/>
        </p:nvSpPr>
        <p:spPr>
          <a:xfrm>
            <a:off x="921521" y="3135600"/>
            <a:ext cx="734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Myapp.com</a:t>
            </a:r>
          </a:p>
        </p:txBody>
      </p:sp>
    </p:spTree>
    <p:extLst>
      <p:ext uri="{BB962C8B-B14F-4D97-AF65-F5344CB8AC3E}">
        <p14:creationId xmlns:p14="http://schemas.microsoft.com/office/powerpoint/2010/main" val="220602460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Franklin Gothic Demi Cond</vt:lpstr>
      <vt:lpstr>Franklin Gothic Medium</vt:lpstr>
      <vt:lpstr>Wingdings</vt:lpstr>
      <vt:lpstr>JuxtaposeVTI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gowardhan</dc:creator>
  <cp:lastModifiedBy>gowardhan</cp:lastModifiedBy>
  <cp:revision>7</cp:revision>
  <dcterms:created xsi:type="dcterms:W3CDTF">2020-10-18T13:32:46Z</dcterms:created>
  <dcterms:modified xsi:type="dcterms:W3CDTF">2020-10-18T18:59:28Z</dcterms:modified>
</cp:coreProperties>
</file>