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2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9144000" cy="6858000" type="screen4x3"/>
  <p:notesSz cx="6794500" cy="9931400"/>
  <p:embeddedFontLst>
    <p:embeddedFont>
      <p:font typeface="Segoe UI" panose="020B0502040204020203" pitchFamily="34" charset="0"/>
      <p:regular r:id="rId8"/>
      <p:bold r:id="rId9"/>
      <p:italic r:id="rId10"/>
      <p:boldItalic r:id="rId1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60"/>
  </p:normalViewPr>
  <p:slideViewPr>
    <p:cSldViewPr>
      <p:cViewPr>
        <p:scale>
          <a:sx n="99" d="100"/>
          <a:sy n="99" d="100"/>
        </p:scale>
        <p:origin x="187" y="10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916" y="-8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A2D-F402-48DD-B039-7154530A9D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286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D010E-D1FB-41AC-82FA-21A2BDC5E24B}" type="datetimeFigureOut">
              <a:rPr lang="de-CH" smtClean="0"/>
              <a:t>23.09.2018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5B60-F2BA-46E5-8E2D-2D2B4D1E38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976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25B60-F2BA-46E5-8E2D-2D2B4D1E383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8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25B60-F2BA-46E5-8E2D-2D2B4D1E383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82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25B60-F2BA-46E5-8E2D-2D2B4D1E383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82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25B60-F2BA-46E5-8E2D-2D2B4D1E383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8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39" y="589720"/>
            <a:ext cx="2272961" cy="607032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231200" y="37440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Willkommen</a:t>
            </a:r>
          </a:p>
          <a:p>
            <a:r>
              <a:rPr lang="de-CH" dirty="0" smtClean="0"/>
              <a:t>Welcome</a:t>
            </a:r>
          </a:p>
          <a:p>
            <a:r>
              <a:rPr lang="de-CH" dirty="0" err="1" smtClean="0"/>
              <a:t>Bienvenue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515797" y="2132856"/>
            <a:ext cx="82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5796" y="3356992"/>
            <a:ext cx="8244000" cy="806450"/>
          </a:xfrm>
        </p:spPr>
        <p:txBody>
          <a:bodyPr anchor="t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5797" y="4221088"/>
            <a:ext cx="8244000" cy="504825"/>
          </a:xfrm>
        </p:spPr>
        <p:txBody>
          <a:bodyPr anchor="t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 smtClean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4522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164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396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9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65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8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5363"/>
            <a:ext cx="5111750" cy="4690800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928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3752" y="1988840"/>
            <a:ext cx="6408712" cy="388843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/>
          </p:nvPr>
        </p:nvSpPr>
        <p:spPr>
          <a:xfrm>
            <a:off x="457200" y="1334890"/>
            <a:ext cx="5486400" cy="437926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half" idx="11"/>
          </p:nvPr>
        </p:nvSpPr>
        <p:spPr>
          <a:xfrm>
            <a:off x="453752" y="5877272"/>
            <a:ext cx="5486400" cy="437926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77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844675"/>
            <a:ext cx="9144000" cy="5013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069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80" y="331520"/>
            <a:ext cx="1260000" cy="3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3" r:id="rId8"/>
    <p:sldLayoutId id="214748369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Plume sketch</a:t>
            </a:r>
            <a:endParaRPr lang="en-US" dirty="0"/>
          </a:p>
        </p:txBody>
      </p:sp>
      <p:sp>
        <p:nvSpPr>
          <p:cNvPr id="10" name="AutoShape 2" descr="Bildergebnis für car picto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uppieren 27"/>
          <p:cNvGrpSpPr/>
          <p:nvPr/>
        </p:nvGrpSpPr>
        <p:grpSpPr>
          <a:xfrm>
            <a:off x="1066411" y="2483604"/>
            <a:ext cx="5558289" cy="2714031"/>
            <a:chOff x="1066411" y="2483604"/>
            <a:chExt cx="5558289" cy="2714031"/>
          </a:xfrm>
        </p:grpSpPr>
        <p:sp>
          <p:nvSpPr>
            <p:cNvPr id="19" name="Freihandform 18"/>
            <p:cNvSpPr/>
            <p:nvPr/>
          </p:nvSpPr>
          <p:spPr>
            <a:xfrm rot="1215177">
              <a:off x="2569344" y="2688185"/>
              <a:ext cx="953016" cy="2509450"/>
            </a:xfrm>
            <a:custGeom>
              <a:avLst/>
              <a:gdLst>
                <a:gd name="connsiteX0" fmla="*/ 1753567 w 1761474"/>
                <a:gd name="connsiteY0" fmla="*/ 6016 h 2561858"/>
                <a:gd name="connsiteX1" fmla="*/ 206707 w 1761474"/>
                <a:gd name="connsiteY1" fmla="*/ 1674796 h 2561858"/>
                <a:gd name="connsiteX2" fmla="*/ 77167 w 1761474"/>
                <a:gd name="connsiteY2" fmla="*/ 2413936 h 2561858"/>
                <a:gd name="connsiteX3" fmla="*/ 778207 w 1761474"/>
                <a:gd name="connsiteY3" fmla="*/ 2322496 h 2561858"/>
                <a:gd name="connsiteX4" fmla="*/ 1753567 w 1761474"/>
                <a:gd name="connsiteY4" fmla="*/ 6016 h 2561858"/>
                <a:gd name="connsiteX0" fmla="*/ 1817563 w 1825607"/>
                <a:gd name="connsiteY0" fmla="*/ 6026 h 2569253"/>
                <a:gd name="connsiteX1" fmla="*/ 270703 w 1825607"/>
                <a:gd name="connsiteY1" fmla="*/ 1674806 h 2569253"/>
                <a:gd name="connsiteX2" fmla="*/ 50745 w 1825607"/>
                <a:gd name="connsiteY2" fmla="*/ 2429719 h 2569253"/>
                <a:gd name="connsiteX3" fmla="*/ 842203 w 1825607"/>
                <a:gd name="connsiteY3" fmla="*/ 2322506 h 2569253"/>
                <a:gd name="connsiteX4" fmla="*/ 1817563 w 1825607"/>
                <a:gd name="connsiteY4" fmla="*/ 6026 h 2569253"/>
                <a:gd name="connsiteX0" fmla="*/ 1817563 w 1826086"/>
                <a:gd name="connsiteY0" fmla="*/ 5571 h 2554449"/>
                <a:gd name="connsiteX1" fmla="*/ 270703 w 1826086"/>
                <a:gd name="connsiteY1" fmla="*/ 1674351 h 2554449"/>
                <a:gd name="connsiteX2" fmla="*/ 50745 w 1826086"/>
                <a:gd name="connsiteY2" fmla="*/ 2429264 h 2554449"/>
                <a:gd name="connsiteX3" fmla="*/ 855659 w 1826086"/>
                <a:gd name="connsiteY3" fmla="*/ 2295420 h 2554449"/>
                <a:gd name="connsiteX4" fmla="*/ 1817563 w 1826086"/>
                <a:gd name="connsiteY4" fmla="*/ 5571 h 2554449"/>
                <a:gd name="connsiteX0" fmla="*/ 1969518 w 1986804"/>
                <a:gd name="connsiteY0" fmla="*/ 599 h 2549477"/>
                <a:gd name="connsiteX1" fmla="*/ 134318 w 1986804"/>
                <a:gd name="connsiteY1" fmla="*/ 2067740 h 2549477"/>
                <a:gd name="connsiteX2" fmla="*/ 202700 w 1986804"/>
                <a:gd name="connsiteY2" fmla="*/ 2424292 h 2549477"/>
                <a:gd name="connsiteX3" fmla="*/ 1007614 w 1986804"/>
                <a:gd name="connsiteY3" fmla="*/ 2290448 h 2549477"/>
                <a:gd name="connsiteX4" fmla="*/ 1969518 w 1986804"/>
                <a:gd name="connsiteY4" fmla="*/ 599 h 2549477"/>
                <a:gd name="connsiteX0" fmla="*/ 1857981 w 1875476"/>
                <a:gd name="connsiteY0" fmla="*/ 591 h 2472071"/>
                <a:gd name="connsiteX1" fmla="*/ 22781 w 1875476"/>
                <a:gd name="connsiteY1" fmla="*/ 2067732 h 2472071"/>
                <a:gd name="connsiteX2" fmla="*/ 896077 w 1875476"/>
                <a:gd name="connsiteY2" fmla="*/ 2290440 h 2472071"/>
                <a:gd name="connsiteX3" fmla="*/ 1857981 w 1875476"/>
                <a:gd name="connsiteY3" fmla="*/ 591 h 2472071"/>
                <a:gd name="connsiteX0" fmla="*/ 1913834 w 1933532"/>
                <a:gd name="connsiteY0" fmla="*/ 314 h 2495330"/>
                <a:gd name="connsiteX1" fmla="*/ 21578 w 1933532"/>
                <a:gd name="connsiteY1" fmla="*/ 2125975 h 2495330"/>
                <a:gd name="connsiteX2" fmla="*/ 951930 w 1933532"/>
                <a:gd name="connsiteY2" fmla="*/ 2290163 h 2495330"/>
                <a:gd name="connsiteX3" fmla="*/ 1913834 w 1933532"/>
                <a:gd name="connsiteY3" fmla="*/ 314 h 2495330"/>
                <a:gd name="connsiteX0" fmla="*/ 1916884 w 1934034"/>
                <a:gd name="connsiteY0" fmla="*/ 256 h 2484169"/>
                <a:gd name="connsiteX1" fmla="*/ 24628 w 1934034"/>
                <a:gd name="connsiteY1" fmla="*/ 2125917 h 2484169"/>
                <a:gd name="connsiteX2" fmla="*/ 908160 w 1934034"/>
                <a:gd name="connsiteY2" fmla="*/ 2273990 h 2484169"/>
                <a:gd name="connsiteX3" fmla="*/ 1916884 w 1934034"/>
                <a:gd name="connsiteY3" fmla="*/ 256 h 2484169"/>
                <a:gd name="connsiteX0" fmla="*/ 1988993 w 2008928"/>
                <a:gd name="connsiteY0" fmla="*/ 142 h 2500887"/>
                <a:gd name="connsiteX1" fmla="*/ 23000 w 2008928"/>
                <a:gd name="connsiteY1" fmla="*/ 2162948 h 2500887"/>
                <a:gd name="connsiteX2" fmla="*/ 980269 w 2008928"/>
                <a:gd name="connsiteY2" fmla="*/ 2273876 h 2500887"/>
                <a:gd name="connsiteX3" fmla="*/ 1988993 w 2008928"/>
                <a:gd name="connsiteY3" fmla="*/ 142 h 250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928" h="2500887">
                  <a:moveTo>
                    <a:pt x="1988993" y="142"/>
                  </a:moveTo>
                  <a:cubicBezTo>
                    <a:pt x="1829448" y="-18346"/>
                    <a:pt x="191121" y="1783992"/>
                    <a:pt x="23000" y="2162948"/>
                  </a:cubicBezTo>
                  <a:cubicBezTo>
                    <a:pt x="-145121" y="2541904"/>
                    <a:pt x="652604" y="2634344"/>
                    <a:pt x="980269" y="2273876"/>
                  </a:cubicBezTo>
                  <a:cubicBezTo>
                    <a:pt x="1307934" y="1913408"/>
                    <a:pt x="2148538" y="18630"/>
                    <a:pt x="1988993" y="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98910">
              <a:off x="4727563" y="3553007"/>
              <a:ext cx="635546" cy="291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ihandform 3"/>
            <p:cNvSpPr/>
            <p:nvPr/>
          </p:nvSpPr>
          <p:spPr>
            <a:xfrm>
              <a:off x="1066799" y="3806365"/>
              <a:ext cx="5557901" cy="641031"/>
            </a:xfrm>
            <a:custGeom>
              <a:avLst/>
              <a:gdLst>
                <a:gd name="connsiteX0" fmla="*/ 0 w 6682740"/>
                <a:gd name="connsiteY0" fmla="*/ 579120 h 579120"/>
                <a:gd name="connsiteX1" fmla="*/ 3070860 w 6682740"/>
                <a:gd name="connsiteY1" fmla="*/ 144780 h 579120"/>
                <a:gd name="connsiteX2" fmla="*/ 5280660 w 6682740"/>
                <a:gd name="connsiteY2" fmla="*/ 15240 h 579120"/>
                <a:gd name="connsiteX3" fmla="*/ 6682740 w 6682740"/>
                <a:gd name="connsiteY3" fmla="*/ 7620 h 579120"/>
                <a:gd name="connsiteX0" fmla="*/ 0 w 5280660"/>
                <a:gd name="connsiteY0" fmla="*/ 563880 h 563880"/>
                <a:gd name="connsiteX1" fmla="*/ 3070860 w 5280660"/>
                <a:gd name="connsiteY1" fmla="*/ 129540 h 563880"/>
                <a:gd name="connsiteX2" fmla="*/ 5280660 w 5280660"/>
                <a:gd name="connsiteY2" fmla="*/ 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0660" h="563880">
                  <a:moveTo>
                    <a:pt x="0" y="563880"/>
                  </a:moveTo>
                  <a:cubicBezTo>
                    <a:pt x="1095375" y="393700"/>
                    <a:pt x="2190750" y="223520"/>
                    <a:pt x="3070860" y="129540"/>
                  </a:cubicBezTo>
                  <a:cubicBezTo>
                    <a:pt x="3950970" y="35560"/>
                    <a:pt x="4678680" y="22860"/>
                    <a:pt x="5280660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3851920" y="285293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067944" y="2483604"/>
              <a:ext cx="13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</a:t>
              </a:r>
              <a:r>
                <a:rPr lang="en-US" dirty="0" smtClean="0"/>
                <a:t>H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source</a:t>
              </a:r>
              <a:endParaRPr lang="en-US" dirty="0"/>
            </a:p>
          </p:txBody>
        </p:sp>
        <p:sp>
          <p:nvSpPr>
            <p:cNvPr id="7" name="Textfeld 6"/>
            <p:cNvSpPr txBox="1"/>
            <p:nvPr/>
          </p:nvSpPr>
          <p:spPr>
            <a:xfrm rot="21099039">
              <a:off x="1066411" y="4014766"/>
              <a:ext cx="757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street</a:t>
              </a:r>
              <a:endParaRPr lang="en-US" dirty="0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V="1">
              <a:off x="5455055" y="3680460"/>
              <a:ext cx="343765" cy="18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 flipH="1">
              <a:off x="4335780" y="3789040"/>
              <a:ext cx="335572" cy="28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ihandform 16"/>
            <p:cNvSpPr/>
            <p:nvPr/>
          </p:nvSpPr>
          <p:spPr>
            <a:xfrm rot="21069765">
              <a:off x="2424484" y="3194462"/>
              <a:ext cx="940938" cy="910435"/>
            </a:xfrm>
            <a:custGeom>
              <a:avLst/>
              <a:gdLst>
                <a:gd name="connsiteX0" fmla="*/ 0 w 822960"/>
                <a:gd name="connsiteY0" fmla="*/ 973456 h 1026595"/>
                <a:gd name="connsiteX1" fmla="*/ 289560 w 822960"/>
                <a:gd name="connsiteY1" fmla="*/ 912496 h 1026595"/>
                <a:gd name="connsiteX2" fmla="*/ 373380 w 822960"/>
                <a:gd name="connsiteY2" fmla="*/ 89536 h 1026595"/>
                <a:gd name="connsiteX3" fmla="*/ 464820 w 822960"/>
                <a:gd name="connsiteY3" fmla="*/ 81916 h 1026595"/>
                <a:gd name="connsiteX4" fmla="*/ 525780 w 822960"/>
                <a:gd name="connsiteY4" fmla="*/ 622936 h 1026595"/>
                <a:gd name="connsiteX5" fmla="*/ 632460 w 822960"/>
                <a:gd name="connsiteY5" fmla="*/ 973456 h 1026595"/>
                <a:gd name="connsiteX6" fmla="*/ 822960 w 822960"/>
                <a:gd name="connsiteY6" fmla="*/ 1019176 h 1026595"/>
                <a:gd name="connsiteX0" fmla="*/ 0 w 815340"/>
                <a:gd name="connsiteY0" fmla="*/ 1034416 h 1057019"/>
                <a:gd name="connsiteX1" fmla="*/ 281940 w 815340"/>
                <a:gd name="connsiteY1" fmla="*/ 912496 h 1057019"/>
                <a:gd name="connsiteX2" fmla="*/ 365760 w 815340"/>
                <a:gd name="connsiteY2" fmla="*/ 89536 h 1057019"/>
                <a:gd name="connsiteX3" fmla="*/ 457200 w 815340"/>
                <a:gd name="connsiteY3" fmla="*/ 81916 h 1057019"/>
                <a:gd name="connsiteX4" fmla="*/ 518160 w 815340"/>
                <a:gd name="connsiteY4" fmla="*/ 622936 h 1057019"/>
                <a:gd name="connsiteX5" fmla="*/ 624840 w 815340"/>
                <a:gd name="connsiteY5" fmla="*/ 973456 h 1057019"/>
                <a:gd name="connsiteX6" fmla="*/ 815340 w 815340"/>
                <a:gd name="connsiteY6" fmla="*/ 1019176 h 1057019"/>
                <a:gd name="connsiteX0" fmla="*/ 0 w 815340"/>
                <a:gd name="connsiteY0" fmla="*/ 1034416 h 1034416"/>
                <a:gd name="connsiteX1" fmla="*/ 281940 w 815340"/>
                <a:gd name="connsiteY1" fmla="*/ 912496 h 1034416"/>
                <a:gd name="connsiteX2" fmla="*/ 365760 w 815340"/>
                <a:gd name="connsiteY2" fmla="*/ 89536 h 1034416"/>
                <a:gd name="connsiteX3" fmla="*/ 457200 w 815340"/>
                <a:gd name="connsiteY3" fmla="*/ 81916 h 1034416"/>
                <a:gd name="connsiteX4" fmla="*/ 518160 w 815340"/>
                <a:gd name="connsiteY4" fmla="*/ 622936 h 1034416"/>
                <a:gd name="connsiteX5" fmla="*/ 624840 w 815340"/>
                <a:gd name="connsiteY5" fmla="*/ 973456 h 1034416"/>
                <a:gd name="connsiteX6" fmla="*/ 815340 w 815340"/>
                <a:gd name="connsiteY6" fmla="*/ 1019176 h 103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340" h="1034416">
                  <a:moveTo>
                    <a:pt x="0" y="1034416"/>
                  </a:moveTo>
                  <a:cubicBezTo>
                    <a:pt x="182245" y="1024256"/>
                    <a:pt x="220980" y="1069976"/>
                    <a:pt x="281940" y="912496"/>
                  </a:cubicBezTo>
                  <a:cubicBezTo>
                    <a:pt x="342900" y="755016"/>
                    <a:pt x="336550" y="227966"/>
                    <a:pt x="365760" y="89536"/>
                  </a:cubicBezTo>
                  <a:cubicBezTo>
                    <a:pt x="394970" y="-48894"/>
                    <a:pt x="431800" y="-6984"/>
                    <a:pt x="457200" y="81916"/>
                  </a:cubicBezTo>
                  <a:cubicBezTo>
                    <a:pt x="482600" y="170816"/>
                    <a:pt x="490220" y="474346"/>
                    <a:pt x="518160" y="622936"/>
                  </a:cubicBezTo>
                  <a:cubicBezTo>
                    <a:pt x="546100" y="771526"/>
                    <a:pt x="575310" y="907416"/>
                    <a:pt x="624840" y="973456"/>
                  </a:cubicBezTo>
                  <a:cubicBezTo>
                    <a:pt x="674370" y="1039496"/>
                    <a:pt x="744855" y="1029336"/>
                    <a:pt x="815340" y="101917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feld 17"/>
            <p:cNvSpPr txBox="1"/>
            <p:nvPr/>
          </p:nvSpPr>
          <p:spPr>
            <a:xfrm rot="21075004">
              <a:off x="2111722" y="3357294"/>
              <a:ext cx="657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</a:t>
              </a:r>
              <a:r>
                <a:rPr lang="en-US" dirty="0" smtClean="0"/>
                <a:t>H</a:t>
              </a:r>
              <a:r>
                <a:rPr lang="en-US" baseline="-25000" dirty="0" smtClean="0"/>
                <a:t>2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obs.</a:t>
              </a:r>
              <a:endParaRPr lang="en-US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 flipH="1">
              <a:off x="3343716" y="2780928"/>
              <a:ext cx="364188" cy="360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 rot="18987043">
              <a:off x="3022364" y="2633941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wind</a:t>
              </a:r>
              <a:endParaRPr lang="en-US" dirty="0"/>
            </a:p>
          </p:txBody>
        </p:sp>
        <p:sp>
          <p:nvSpPr>
            <p:cNvPr id="24" name="Textfeld 23"/>
            <p:cNvSpPr txBox="1"/>
            <p:nvPr/>
          </p:nvSpPr>
          <p:spPr>
            <a:xfrm rot="18645323">
              <a:off x="2284197" y="43806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plume</a:t>
              </a:r>
              <a:endParaRPr lang="en-US" dirty="0"/>
            </a:p>
          </p:txBody>
        </p:sp>
        <p:cxnSp>
          <p:nvCxnSpPr>
            <p:cNvPr id="25" name="Gerade Verbindung 24"/>
            <p:cNvCxnSpPr/>
            <p:nvPr/>
          </p:nvCxnSpPr>
          <p:spPr>
            <a:xfrm flipH="1">
              <a:off x="2555776" y="2924944"/>
              <a:ext cx="1368152" cy="172819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3266907" y="365385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α</a:t>
              </a:r>
            </a:p>
          </p:txBody>
        </p:sp>
        <p:sp>
          <p:nvSpPr>
            <p:cNvPr id="27" name="Bogen 26"/>
            <p:cNvSpPr/>
            <p:nvPr/>
          </p:nvSpPr>
          <p:spPr>
            <a:xfrm>
              <a:off x="3097932" y="3626818"/>
              <a:ext cx="532805" cy="797717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Plume geometry</a:t>
            </a:r>
            <a:endParaRPr lang="en-US" dirty="0"/>
          </a:p>
        </p:txBody>
      </p:sp>
      <p:sp>
        <p:nvSpPr>
          <p:cNvPr id="10" name="AutoShape 2" descr="Bildergebnis für car picto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3" name="Gruppieren 1032"/>
          <p:cNvGrpSpPr/>
          <p:nvPr/>
        </p:nvGrpSpPr>
        <p:grpSpPr>
          <a:xfrm>
            <a:off x="1403648" y="2420888"/>
            <a:ext cx="3312368" cy="2877838"/>
            <a:chOff x="1403648" y="2420888"/>
            <a:chExt cx="3312368" cy="2877838"/>
          </a:xfrm>
        </p:grpSpPr>
        <p:sp>
          <p:nvSpPr>
            <p:cNvPr id="4" name="Freihandform 3"/>
            <p:cNvSpPr/>
            <p:nvPr/>
          </p:nvSpPr>
          <p:spPr>
            <a:xfrm rot="21306545">
              <a:off x="1562233" y="3917109"/>
              <a:ext cx="3024335" cy="470906"/>
            </a:xfrm>
            <a:custGeom>
              <a:avLst/>
              <a:gdLst>
                <a:gd name="connsiteX0" fmla="*/ 0 w 6682740"/>
                <a:gd name="connsiteY0" fmla="*/ 579120 h 579120"/>
                <a:gd name="connsiteX1" fmla="*/ 3070860 w 6682740"/>
                <a:gd name="connsiteY1" fmla="*/ 144780 h 579120"/>
                <a:gd name="connsiteX2" fmla="*/ 5280660 w 6682740"/>
                <a:gd name="connsiteY2" fmla="*/ 15240 h 579120"/>
                <a:gd name="connsiteX3" fmla="*/ 6682740 w 6682740"/>
                <a:gd name="connsiteY3" fmla="*/ 7620 h 579120"/>
                <a:gd name="connsiteX0" fmla="*/ 0 w 5280660"/>
                <a:gd name="connsiteY0" fmla="*/ 563880 h 563880"/>
                <a:gd name="connsiteX1" fmla="*/ 3070860 w 5280660"/>
                <a:gd name="connsiteY1" fmla="*/ 129540 h 563880"/>
                <a:gd name="connsiteX2" fmla="*/ 5280660 w 5280660"/>
                <a:gd name="connsiteY2" fmla="*/ 0 h 563880"/>
                <a:gd name="connsiteX0" fmla="*/ 0 w 3070860"/>
                <a:gd name="connsiteY0" fmla="*/ 434340 h 434340"/>
                <a:gd name="connsiteX1" fmla="*/ 3070860 w 3070860"/>
                <a:gd name="connsiteY1" fmla="*/ 0 h 434340"/>
                <a:gd name="connsiteX0" fmla="*/ 0 w 2259992"/>
                <a:gd name="connsiteY0" fmla="*/ 313688 h 313688"/>
                <a:gd name="connsiteX1" fmla="*/ 2259992 w 2259992"/>
                <a:gd name="connsiteY1" fmla="*/ 0 h 31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9992" h="313688">
                  <a:moveTo>
                    <a:pt x="0" y="313688"/>
                  </a:moveTo>
                  <a:cubicBezTo>
                    <a:pt x="1095375" y="143508"/>
                    <a:pt x="1379882" y="93980"/>
                    <a:pt x="2259992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3851920" y="285293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/>
            <p:cNvSpPr txBox="1"/>
            <p:nvPr/>
          </p:nvSpPr>
          <p:spPr>
            <a:xfrm rot="20759909">
              <a:off x="1539377" y="4418117"/>
              <a:ext cx="757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street</a:t>
              </a:r>
              <a:endParaRPr lang="en-US" dirty="0"/>
            </a:p>
          </p:txBody>
        </p:sp>
        <p:cxnSp>
          <p:nvCxnSpPr>
            <p:cNvPr id="25" name="Gerade Verbindung 24"/>
            <p:cNvCxnSpPr/>
            <p:nvPr/>
          </p:nvCxnSpPr>
          <p:spPr>
            <a:xfrm flipH="1">
              <a:off x="2267744" y="2924944"/>
              <a:ext cx="1656184" cy="216024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3266907" y="365385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α</a:t>
              </a:r>
            </a:p>
          </p:txBody>
        </p:sp>
        <p:cxnSp>
          <p:nvCxnSpPr>
            <p:cNvPr id="8" name="Gerade Verbindung 7"/>
            <p:cNvCxnSpPr/>
            <p:nvPr/>
          </p:nvCxnSpPr>
          <p:spPr>
            <a:xfrm flipH="1">
              <a:off x="2987824" y="2420888"/>
              <a:ext cx="8262" cy="2808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V="1">
              <a:off x="1403648" y="4140303"/>
              <a:ext cx="3312368" cy="8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923928" y="2483604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(0,0)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915816" y="4077072"/>
              <a:ext cx="144016" cy="1440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267744" y="3707740"/>
              <a:ext cx="728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c</a:t>
              </a:r>
              <a:r>
                <a:rPr lang="en-US" dirty="0" err="1" smtClean="0"/>
                <a:t>,y</a:t>
              </a:r>
              <a:r>
                <a:rPr lang="en-US" baseline="-25000" dirty="0" err="1" smtClean="0"/>
                <a:t>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28" name="Freihandform 1027"/>
            <p:cNvSpPr/>
            <p:nvPr/>
          </p:nvSpPr>
          <p:spPr>
            <a:xfrm>
              <a:off x="3671057" y="3212975"/>
              <a:ext cx="461881" cy="919039"/>
            </a:xfrm>
            <a:custGeom>
              <a:avLst/>
              <a:gdLst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70068"/>
                <a:gd name="connsiteY0" fmla="*/ 0 h 830580"/>
                <a:gd name="connsiteX1" fmla="*/ 373380 w 470068"/>
                <a:gd name="connsiteY1" fmla="*/ 327660 h 830580"/>
                <a:gd name="connsiteX2" fmla="*/ 457200 w 470068"/>
                <a:gd name="connsiteY2" fmla="*/ 830580 h 830580"/>
                <a:gd name="connsiteX3" fmla="*/ 457200 w 470068"/>
                <a:gd name="connsiteY3" fmla="*/ 830580 h 830580"/>
                <a:gd name="connsiteX0" fmla="*/ 0 w 471313"/>
                <a:gd name="connsiteY0" fmla="*/ 0 h 830580"/>
                <a:gd name="connsiteX1" fmla="*/ 373380 w 471313"/>
                <a:gd name="connsiteY1" fmla="*/ 327660 h 830580"/>
                <a:gd name="connsiteX2" fmla="*/ 457200 w 471313"/>
                <a:gd name="connsiteY2" fmla="*/ 830580 h 830580"/>
                <a:gd name="connsiteX3" fmla="*/ 457200 w 471313"/>
                <a:gd name="connsiteY3" fmla="*/ 830580 h 830580"/>
                <a:gd name="connsiteX0" fmla="*/ 0 w 464895"/>
                <a:gd name="connsiteY0" fmla="*/ 0 h 830580"/>
                <a:gd name="connsiteX1" fmla="*/ 373380 w 464895"/>
                <a:gd name="connsiteY1" fmla="*/ 327660 h 830580"/>
                <a:gd name="connsiteX2" fmla="*/ 457200 w 464895"/>
                <a:gd name="connsiteY2" fmla="*/ 830580 h 830580"/>
                <a:gd name="connsiteX3" fmla="*/ 457200 w 464895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87172 w 457200"/>
                <a:gd name="connsiteY1" fmla="*/ 32004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15825"/>
                <a:gd name="connsiteY0" fmla="*/ 0 h 838200"/>
                <a:gd name="connsiteX1" fmla="*/ 345797 w 415825"/>
                <a:gd name="connsiteY1" fmla="*/ 327660 h 838200"/>
                <a:gd name="connsiteX2" fmla="*/ 415825 w 415825"/>
                <a:gd name="connsiteY2" fmla="*/ 838200 h 838200"/>
                <a:gd name="connsiteX3" fmla="*/ 415825 w 415825"/>
                <a:gd name="connsiteY3" fmla="*/ 838200 h 838200"/>
                <a:gd name="connsiteX0" fmla="*/ 0 w 415825"/>
                <a:gd name="connsiteY0" fmla="*/ 0 h 838200"/>
                <a:gd name="connsiteX1" fmla="*/ 345797 w 415825"/>
                <a:gd name="connsiteY1" fmla="*/ 327660 h 838200"/>
                <a:gd name="connsiteX2" fmla="*/ 415825 w 415825"/>
                <a:gd name="connsiteY2" fmla="*/ 838200 h 838200"/>
                <a:gd name="connsiteX3" fmla="*/ 415825 w 415825"/>
                <a:gd name="connsiteY3" fmla="*/ 838200 h 838200"/>
                <a:gd name="connsiteX0" fmla="*/ 0 w 415919"/>
                <a:gd name="connsiteY0" fmla="*/ 0 h 838200"/>
                <a:gd name="connsiteX1" fmla="*/ 345797 w 415919"/>
                <a:gd name="connsiteY1" fmla="*/ 327660 h 838200"/>
                <a:gd name="connsiteX2" fmla="*/ 415825 w 415919"/>
                <a:gd name="connsiteY2" fmla="*/ 838200 h 838200"/>
                <a:gd name="connsiteX3" fmla="*/ 415825 w 415919"/>
                <a:gd name="connsiteY3" fmla="*/ 838200 h 838200"/>
                <a:gd name="connsiteX0" fmla="*/ 0 w 415825"/>
                <a:gd name="connsiteY0" fmla="*/ 0 h 838200"/>
                <a:gd name="connsiteX1" fmla="*/ 415825 w 415825"/>
                <a:gd name="connsiteY1" fmla="*/ 838200 h 838200"/>
                <a:gd name="connsiteX2" fmla="*/ 415825 w 415825"/>
                <a:gd name="connsiteY2" fmla="*/ 838200 h 838200"/>
                <a:gd name="connsiteX0" fmla="*/ 0 w 415825"/>
                <a:gd name="connsiteY0" fmla="*/ 0 h 838200"/>
                <a:gd name="connsiteX1" fmla="*/ 415825 w 415825"/>
                <a:gd name="connsiteY1" fmla="*/ 838200 h 838200"/>
                <a:gd name="connsiteX2" fmla="*/ 415825 w 415825"/>
                <a:gd name="connsiteY2" fmla="*/ 838200 h 838200"/>
                <a:gd name="connsiteX0" fmla="*/ 0 w 415825"/>
                <a:gd name="connsiteY0" fmla="*/ 0 h 838200"/>
                <a:gd name="connsiteX1" fmla="*/ 415825 w 415825"/>
                <a:gd name="connsiteY1" fmla="*/ 838200 h 838200"/>
                <a:gd name="connsiteX2" fmla="*/ 415825 w 415825"/>
                <a:gd name="connsiteY2" fmla="*/ 838200 h 838200"/>
                <a:gd name="connsiteX0" fmla="*/ 0 w 415825"/>
                <a:gd name="connsiteY0" fmla="*/ 0 h 838200"/>
                <a:gd name="connsiteX1" fmla="*/ 415825 w 415825"/>
                <a:gd name="connsiteY1" fmla="*/ 838200 h 838200"/>
                <a:gd name="connsiteX2" fmla="*/ 415825 w 415825"/>
                <a:gd name="connsiteY2" fmla="*/ 838200 h 838200"/>
                <a:gd name="connsiteX0" fmla="*/ 0 w 432115"/>
                <a:gd name="connsiteY0" fmla="*/ 0 h 924574"/>
                <a:gd name="connsiteX1" fmla="*/ 415825 w 432115"/>
                <a:gd name="connsiteY1" fmla="*/ 838200 h 924574"/>
                <a:gd name="connsiteX2" fmla="*/ 339888 w 432115"/>
                <a:gd name="connsiteY2" fmla="*/ 914948 h 924574"/>
                <a:gd name="connsiteX0" fmla="*/ 0 w 415825"/>
                <a:gd name="connsiteY0" fmla="*/ 0 h 838200"/>
                <a:gd name="connsiteX1" fmla="*/ 415825 w 415825"/>
                <a:gd name="connsiteY1" fmla="*/ 838200 h 838200"/>
                <a:gd name="connsiteX0" fmla="*/ 0 w 355076"/>
                <a:gd name="connsiteY0" fmla="*/ 0 h 833083"/>
                <a:gd name="connsiteX1" fmla="*/ 355076 w 355076"/>
                <a:gd name="connsiteY1" fmla="*/ 833083 h 833083"/>
                <a:gd name="connsiteX0" fmla="*/ 0 w 355076"/>
                <a:gd name="connsiteY0" fmla="*/ 0 h 833083"/>
                <a:gd name="connsiteX1" fmla="*/ 355076 w 355076"/>
                <a:gd name="connsiteY1" fmla="*/ 833083 h 8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5076" h="833083">
                  <a:moveTo>
                    <a:pt x="0" y="0"/>
                  </a:moveTo>
                  <a:cubicBezTo>
                    <a:pt x="288313" y="251259"/>
                    <a:pt x="348329" y="598727"/>
                    <a:pt x="355076" y="83308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3641766" y="344180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α</a:t>
              </a:r>
              <a:r>
                <a:rPr lang="en-US" sz="1400" b="1" baseline="-25000" dirty="0" smtClean="0">
                  <a:solidFill>
                    <a:srgbClr val="0070C0"/>
                  </a:solidFill>
                </a:rPr>
                <a:t>2</a:t>
              </a:r>
              <a:endParaRPr lang="en-US" sz="1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3419872" y="3573015"/>
              <a:ext cx="321967" cy="405887"/>
            </a:xfrm>
            <a:custGeom>
              <a:avLst/>
              <a:gdLst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70068"/>
                <a:gd name="connsiteY0" fmla="*/ 0 h 830580"/>
                <a:gd name="connsiteX1" fmla="*/ 373380 w 470068"/>
                <a:gd name="connsiteY1" fmla="*/ 327660 h 830580"/>
                <a:gd name="connsiteX2" fmla="*/ 457200 w 470068"/>
                <a:gd name="connsiteY2" fmla="*/ 830580 h 830580"/>
                <a:gd name="connsiteX3" fmla="*/ 457200 w 470068"/>
                <a:gd name="connsiteY3" fmla="*/ 830580 h 830580"/>
                <a:gd name="connsiteX0" fmla="*/ 0 w 471313"/>
                <a:gd name="connsiteY0" fmla="*/ 0 h 830580"/>
                <a:gd name="connsiteX1" fmla="*/ 373380 w 471313"/>
                <a:gd name="connsiteY1" fmla="*/ 327660 h 830580"/>
                <a:gd name="connsiteX2" fmla="*/ 457200 w 471313"/>
                <a:gd name="connsiteY2" fmla="*/ 830580 h 830580"/>
                <a:gd name="connsiteX3" fmla="*/ 457200 w 471313"/>
                <a:gd name="connsiteY3" fmla="*/ 830580 h 830580"/>
                <a:gd name="connsiteX0" fmla="*/ 0 w 464895"/>
                <a:gd name="connsiteY0" fmla="*/ 0 h 830580"/>
                <a:gd name="connsiteX1" fmla="*/ 373380 w 464895"/>
                <a:gd name="connsiteY1" fmla="*/ 327660 h 830580"/>
                <a:gd name="connsiteX2" fmla="*/ 457200 w 464895"/>
                <a:gd name="connsiteY2" fmla="*/ 830580 h 830580"/>
                <a:gd name="connsiteX3" fmla="*/ 457200 w 464895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87172 w 457200"/>
                <a:gd name="connsiteY1" fmla="*/ 32004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15825"/>
                <a:gd name="connsiteY0" fmla="*/ 0 h 838200"/>
                <a:gd name="connsiteX1" fmla="*/ 345797 w 415825"/>
                <a:gd name="connsiteY1" fmla="*/ 327660 h 838200"/>
                <a:gd name="connsiteX2" fmla="*/ 415825 w 415825"/>
                <a:gd name="connsiteY2" fmla="*/ 838200 h 838200"/>
                <a:gd name="connsiteX3" fmla="*/ 415825 w 415825"/>
                <a:gd name="connsiteY3" fmla="*/ 838200 h 838200"/>
                <a:gd name="connsiteX0" fmla="*/ 0 w 420581"/>
                <a:gd name="connsiteY0" fmla="*/ 0 h 921431"/>
                <a:gd name="connsiteX1" fmla="*/ 345797 w 420581"/>
                <a:gd name="connsiteY1" fmla="*/ 327660 h 921431"/>
                <a:gd name="connsiteX2" fmla="*/ 415825 w 420581"/>
                <a:gd name="connsiteY2" fmla="*/ 838200 h 921431"/>
                <a:gd name="connsiteX3" fmla="*/ 262363 w 420581"/>
                <a:gd name="connsiteY3" fmla="*/ 921431 h 921431"/>
                <a:gd name="connsiteX0" fmla="*/ 0 w 420581"/>
                <a:gd name="connsiteY0" fmla="*/ 0 h 838200"/>
                <a:gd name="connsiteX1" fmla="*/ 345797 w 420581"/>
                <a:gd name="connsiteY1" fmla="*/ 327660 h 838200"/>
                <a:gd name="connsiteX2" fmla="*/ 415825 w 420581"/>
                <a:gd name="connsiteY2" fmla="*/ 838200 h 838200"/>
                <a:gd name="connsiteX0" fmla="*/ 0 w 496606"/>
                <a:gd name="connsiteY0" fmla="*/ 0 h 699483"/>
                <a:gd name="connsiteX1" fmla="*/ 345797 w 496606"/>
                <a:gd name="connsiteY1" fmla="*/ 327660 h 699483"/>
                <a:gd name="connsiteX2" fmla="*/ 495033 w 496606"/>
                <a:gd name="connsiteY2" fmla="*/ 699483 h 699483"/>
                <a:gd name="connsiteX0" fmla="*/ 0 w 495033"/>
                <a:gd name="connsiteY0" fmla="*/ 0 h 699483"/>
                <a:gd name="connsiteX1" fmla="*/ 345797 w 495033"/>
                <a:gd name="connsiteY1" fmla="*/ 327660 h 699483"/>
                <a:gd name="connsiteX2" fmla="*/ 495033 w 495033"/>
                <a:gd name="connsiteY2" fmla="*/ 699483 h 699483"/>
                <a:gd name="connsiteX0" fmla="*/ 0 w 495033"/>
                <a:gd name="connsiteY0" fmla="*/ 0 h 699483"/>
                <a:gd name="connsiteX1" fmla="*/ 335897 w 495033"/>
                <a:gd name="connsiteY1" fmla="*/ 283270 h 699483"/>
                <a:gd name="connsiteX2" fmla="*/ 495033 w 495033"/>
                <a:gd name="connsiteY2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033" h="699483">
                  <a:moveTo>
                    <a:pt x="0" y="0"/>
                  </a:moveTo>
                  <a:cubicBezTo>
                    <a:pt x="348175" y="194319"/>
                    <a:pt x="419130" y="299860"/>
                    <a:pt x="495033" y="69948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ihandform 41"/>
            <p:cNvSpPr/>
            <p:nvPr/>
          </p:nvSpPr>
          <p:spPr>
            <a:xfrm>
              <a:off x="3881609" y="3929430"/>
              <a:ext cx="66031" cy="205092"/>
            </a:xfrm>
            <a:custGeom>
              <a:avLst/>
              <a:gdLst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70068"/>
                <a:gd name="connsiteY0" fmla="*/ 0 h 830580"/>
                <a:gd name="connsiteX1" fmla="*/ 373380 w 470068"/>
                <a:gd name="connsiteY1" fmla="*/ 327660 h 830580"/>
                <a:gd name="connsiteX2" fmla="*/ 457200 w 470068"/>
                <a:gd name="connsiteY2" fmla="*/ 830580 h 830580"/>
                <a:gd name="connsiteX3" fmla="*/ 457200 w 470068"/>
                <a:gd name="connsiteY3" fmla="*/ 830580 h 830580"/>
                <a:gd name="connsiteX0" fmla="*/ 0 w 471313"/>
                <a:gd name="connsiteY0" fmla="*/ 0 h 830580"/>
                <a:gd name="connsiteX1" fmla="*/ 373380 w 471313"/>
                <a:gd name="connsiteY1" fmla="*/ 327660 h 830580"/>
                <a:gd name="connsiteX2" fmla="*/ 457200 w 471313"/>
                <a:gd name="connsiteY2" fmla="*/ 830580 h 830580"/>
                <a:gd name="connsiteX3" fmla="*/ 457200 w 471313"/>
                <a:gd name="connsiteY3" fmla="*/ 830580 h 830580"/>
                <a:gd name="connsiteX0" fmla="*/ 0 w 464895"/>
                <a:gd name="connsiteY0" fmla="*/ 0 h 830580"/>
                <a:gd name="connsiteX1" fmla="*/ 373380 w 464895"/>
                <a:gd name="connsiteY1" fmla="*/ 327660 h 830580"/>
                <a:gd name="connsiteX2" fmla="*/ 457200 w 464895"/>
                <a:gd name="connsiteY2" fmla="*/ 830580 h 830580"/>
                <a:gd name="connsiteX3" fmla="*/ 457200 w 464895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87172 w 457200"/>
                <a:gd name="connsiteY1" fmla="*/ 32004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15825"/>
                <a:gd name="connsiteY0" fmla="*/ 0 h 838200"/>
                <a:gd name="connsiteX1" fmla="*/ 345797 w 415825"/>
                <a:gd name="connsiteY1" fmla="*/ 327660 h 838200"/>
                <a:gd name="connsiteX2" fmla="*/ 415825 w 415825"/>
                <a:gd name="connsiteY2" fmla="*/ 838200 h 838200"/>
                <a:gd name="connsiteX3" fmla="*/ 415825 w 415825"/>
                <a:gd name="connsiteY3" fmla="*/ 838200 h 838200"/>
                <a:gd name="connsiteX0" fmla="*/ 0 w 420581"/>
                <a:gd name="connsiteY0" fmla="*/ 0 h 921431"/>
                <a:gd name="connsiteX1" fmla="*/ 345797 w 420581"/>
                <a:gd name="connsiteY1" fmla="*/ 327660 h 921431"/>
                <a:gd name="connsiteX2" fmla="*/ 415825 w 420581"/>
                <a:gd name="connsiteY2" fmla="*/ 838200 h 921431"/>
                <a:gd name="connsiteX3" fmla="*/ 262363 w 420581"/>
                <a:gd name="connsiteY3" fmla="*/ 921431 h 921431"/>
                <a:gd name="connsiteX0" fmla="*/ 0 w 420581"/>
                <a:gd name="connsiteY0" fmla="*/ 0 h 838200"/>
                <a:gd name="connsiteX1" fmla="*/ 345797 w 420581"/>
                <a:gd name="connsiteY1" fmla="*/ 327660 h 838200"/>
                <a:gd name="connsiteX2" fmla="*/ 415825 w 420581"/>
                <a:gd name="connsiteY2" fmla="*/ 838200 h 838200"/>
                <a:gd name="connsiteX0" fmla="*/ 0 w 496606"/>
                <a:gd name="connsiteY0" fmla="*/ 0 h 699483"/>
                <a:gd name="connsiteX1" fmla="*/ 345797 w 496606"/>
                <a:gd name="connsiteY1" fmla="*/ 327660 h 699483"/>
                <a:gd name="connsiteX2" fmla="*/ 495033 w 496606"/>
                <a:gd name="connsiteY2" fmla="*/ 699483 h 699483"/>
                <a:gd name="connsiteX0" fmla="*/ 0 w 495033"/>
                <a:gd name="connsiteY0" fmla="*/ 0 h 699483"/>
                <a:gd name="connsiteX1" fmla="*/ 345797 w 495033"/>
                <a:gd name="connsiteY1" fmla="*/ 327660 h 699483"/>
                <a:gd name="connsiteX2" fmla="*/ 495033 w 495033"/>
                <a:gd name="connsiteY2" fmla="*/ 699483 h 699483"/>
                <a:gd name="connsiteX0" fmla="*/ 0 w 495033"/>
                <a:gd name="connsiteY0" fmla="*/ 0 h 699483"/>
                <a:gd name="connsiteX1" fmla="*/ 335897 w 495033"/>
                <a:gd name="connsiteY1" fmla="*/ 283270 h 699483"/>
                <a:gd name="connsiteX2" fmla="*/ 495033 w 495033"/>
                <a:gd name="connsiteY2" fmla="*/ 699483 h 699483"/>
                <a:gd name="connsiteX0" fmla="*/ 0 w 346320"/>
                <a:gd name="connsiteY0" fmla="*/ 0 h 710637"/>
                <a:gd name="connsiteX1" fmla="*/ 335897 w 346320"/>
                <a:gd name="connsiteY1" fmla="*/ 283270 h 710637"/>
                <a:gd name="connsiteX2" fmla="*/ 285913 w 346320"/>
                <a:gd name="connsiteY2" fmla="*/ 710637 h 710637"/>
                <a:gd name="connsiteX0" fmla="*/ 0 w 348316"/>
                <a:gd name="connsiteY0" fmla="*/ 0 h 710637"/>
                <a:gd name="connsiteX1" fmla="*/ 335897 w 348316"/>
                <a:gd name="connsiteY1" fmla="*/ 283270 h 710637"/>
                <a:gd name="connsiteX2" fmla="*/ 285913 w 348316"/>
                <a:gd name="connsiteY2" fmla="*/ 710637 h 710637"/>
                <a:gd name="connsiteX0" fmla="*/ 0 w 285912"/>
                <a:gd name="connsiteY0" fmla="*/ 0 h 710637"/>
                <a:gd name="connsiteX1" fmla="*/ 168600 w 285912"/>
                <a:gd name="connsiteY1" fmla="*/ 339054 h 710637"/>
                <a:gd name="connsiteX2" fmla="*/ 285913 w 285912"/>
                <a:gd name="connsiteY2" fmla="*/ 710637 h 710637"/>
                <a:gd name="connsiteX0" fmla="*/ 0 w 285912"/>
                <a:gd name="connsiteY0" fmla="*/ 0 h 710637"/>
                <a:gd name="connsiteX1" fmla="*/ 285913 w 285912"/>
                <a:gd name="connsiteY1" fmla="*/ 710637 h 710637"/>
                <a:gd name="connsiteX0" fmla="*/ 0 w 285912"/>
                <a:gd name="connsiteY0" fmla="*/ 0 h 710637"/>
                <a:gd name="connsiteX1" fmla="*/ 285913 w 285912"/>
                <a:gd name="connsiteY1" fmla="*/ 710637 h 710637"/>
                <a:gd name="connsiteX0" fmla="*/ 0 w 285912"/>
                <a:gd name="connsiteY0" fmla="*/ 0 h 710637"/>
                <a:gd name="connsiteX1" fmla="*/ 285913 w 285912"/>
                <a:gd name="connsiteY1" fmla="*/ 710637 h 71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12" h="710637">
                  <a:moveTo>
                    <a:pt x="0" y="0"/>
                  </a:moveTo>
                  <a:cubicBezTo>
                    <a:pt x="276538" y="337283"/>
                    <a:pt x="232433" y="395665"/>
                    <a:pt x="285913" y="710637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19121" y="389240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α</a:t>
              </a:r>
              <a:r>
                <a:rPr lang="en-US" sz="1400" b="1" baseline="-25000" dirty="0" smtClean="0">
                  <a:solidFill>
                    <a:srgbClr val="0070C0"/>
                  </a:solidFill>
                </a:rPr>
                <a:t>1</a:t>
              </a:r>
              <a:endParaRPr lang="en-US" sz="1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 rot="18447353">
              <a:off x="1817132" y="470112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plume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Plume flux</a:t>
            </a:r>
            <a:endParaRPr lang="en-US" dirty="0"/>
          </a:p>
        </p:txBody>
      </p:sp>
      <p:sp>
        <p:nvSpPr>
          <p:cNvPr id="10" name="AutoShape 2" descr="Bildergebnis für car picto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1475656" y="1521790"/>
            <a:ext cx="6675352" cy="3851426"/>
            <a:chOff x="1475656" y="1521790"/>
            <a:chExt cx="6675352" cy="3851426"/>
          </a:xfrm>
        </p:grpSpPr>
        <p:sp>
          <p:nvSpPr>
            <p:cNvPr id="26" name="Parallelogramm 10"/>
            <p:cNvSpPr/>
            <p:nvPr/>
          </p:nvSpPr>
          <p:spPr>
            <a:xfrm>
              <a:off x="1475656" y="1521790"/>
              <a:ext cx="6675352" cy="3203354"/>
            </a:xfrm>
            <a:custGeom>
              <a:avLst/>
              <a:gdLst>
                <a:gd name="connsiteX0" fmla="*/ 0 w 3859295"/>
                <a:gd name="connsiteY0" fmla="*/ 1740996 h 1740996"/>
                <a:gd name="connsiteX1" fmla="*/ 435249 w 3859295"/>
                <a:gd name="connsiteY1" fmla="*/ 0 h 1740996"/>
                <a:gd name="connsiteX2" fmla="*/ 3859295 w 3859295"/>
                <a:gd name="connsiteY2" fmla="*/ 0 h 1740996"/>
                <a:gd name="connsiteX3" fmla="*/ 3424046 w 3859295"/>
                <a:gd name="connsiteY3" fmla="*/ 1740996 h 1740996"/>
                <a:gd name="connsiteX4" fmla="*/ 0 w 3859295"/>
                <a:gd name="connsiteY4" fmla="*/ 1740996 h 1740996"/>
                <a:gd name="connsiteX0" fmla="*/ 0 w 5649675"/>
                <a:gd name="connsiteY0" fmla="*/ 1740996 h 1740996"/>
                <a:gd name="connsiteX1" fmla="*/ 2225629 w 5649675"/>
                <a:gd name="connsiteY1" fmla="*/ 0 h 1740996"/>
                <a:gd name="connsiteX2" fmla="*/ 5649675 w 5649675"/>
                <a:gd name="connsiteY2" fmla="*/ 0 h 1740996"/>
                <a:gd name="connsiteX3" fmla="*/ 5214426 w 5649675"/>
                <a:gd name="connsiteY3" fmla="*/ 1740996 h 1740996"/>
                <a:gd name="connsiteX4" fmla="*/ 0 w 5649675"/>
                <a:gd name="connsiteY4" fmla="*/ 1740996 h 1740996"/>
                <a:gd name="connsiteX0" fmla="*/ 0 w 5649675"/>
                <a:gd name="connsiteY0" fmla="*/ 1740996 h 1748680"/>
                <a:gd name="connsiteX1" fmla="*/ 2225629 w 5649675"/>
                <a:gd name="connsiteY1" fmla="*/ 0 h 1748680"/>
                <a:gd name="connsiteX2" fmla="*/ 5649675 w 5649675"/>
                <a:gd name="connsiteY2" fmla="*/ 0 h 1748680"/>
                <a:gd name="connsiteX3" fmla="*/ 4184765 w 5649675"/>
                <a:gd name="connsiteY3" fmla="*/ 1748680 h 1748680"/>
                <a:gd name="connsiteX4" fmla="*/ 0 w 5649675"/>
                <a:gd name="connsiteY4" fmla="*/ 1740996 h 1748680"/>
                <a:gd name="connsiteX0" fmla="*/ 0 w 5359706"/>
                <a:gd name="connsiteY0" fmla="*/ 1740996 h 1748680"/>
                <a:gd name="connsiteX1" fmla="*/ 2225629 w 5359706"/>
                <a:gd name="connsiteY1" fmla="*/ 0 h 1748680"/>
                <a:gd name="connsiteX2" fmla="*/ 5359706 w 5359706"/>
                <a:gd name="connsiteY2" fmla="*/ 0 h 1748680"/>
                <a:gd name="connsiteX3" fmla="*/ 4184765 w 5359706"/>
                <a:gd name="connsiteY3" fmla="*/ 1748680 h 1748680"/>
                <a:gd name="connsiteX4" fmla="*/ 0 w 5359706"/>
                <a:gd name="connsiteY4" fmla="*/ 1740996 h 1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9706" h="1748680">
                  <a:moveTo>
                    <a:pt x="0" y="1740996"/>
                  </a:moveTo>
                  <a:lnTo>
                    <a:pt x="2225629" y="0"/>
                  </a:lnTo>
                  <a:lnTo>
                    <a:pt x="5359706" y="0"/>
                  </a:lnTo>
                  <a:lnTo>
                    <a:pt x="4184765" y="1748680"/>
                  </a:lnTo>
                  <a:lnTo>
                    <a:pt x="0" y="1740996"/>
                  </a:lnTo>
                  <a:close/>
                </a:path>
              </a:pathLst>
            </a:custGeom>
            <a:solidFill>
              <a:schemeClr val="accent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2987824" y="3284984"/>
              <a:ext cx="2880320" cy="2016224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2"/>
                </a:gs>
                <a:gs pos="100000">
                  <a:schemeClr val="bg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915816" y="4365104"/>
              <a:ext cx="3024335" cy="1008112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915817" y="4725144"/>
              <a:ext cx="3024335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987824" y="2276872"/>
              <a:ext cx="2880320" cy="10081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3021007" y="2420888"/>
              <a:ext cx="2867379" cy="1786054"/>
            </a:xfrm>
            <a:custGeom>
              <a:avLst/>
              <a:gdLst>
                <a:gd name="connsiteX0" fmla="*/ 0 w 822960"/>
                <a:gd name="connsiteY0" fmla="*/ 973456 h 1026595"/>
                <a:gd name="connsiteX1" fmla="*/ 289560 w 822960"/>
                <a:gd name="connsiteY1" fmla="*/ 912496 h 1026595"/>
                <a:gd name="connsiteX2" fmla="*/ 373380 w 822960"/>
                <a:gd name="connsiteY2" fmla="*/ 89536 h 1026595"/>
                <a:gd name="connsiteX3" fmla="*/ 464820 w 822960"/>
                <a:gd name="connsiteY3" fmla="*/ 81916 h 1026595"/>
                <a:gd name="connsiteX4" fmla="*/ 525780 w 822960"/>
                <a:gd name="connsiteY4" fmla="*/ 622936 h 1026595"/>
                <a:gd name="connsiteX5" fmla="*/ 632460 w 822960"/>
                <a:gd name="connsiteY5" fmla="*/ 973456 h 1026595"/>
                <a:gd name="connsiteX6" fmla="*/ 822960 w 822960"/>
                <a:gd name="connsiteY6" fmla="*/ 1019176 h 1026595"/>
                <a:gd name="connsiteX0" fmla="*/ 0 w 815340"/>
                <a:gd name="connsiteY0" fmla="*/ 1034416 h 1057019"/>
                <a:gd name="connsiteX1" fmla="*/ 281940 w 815340"/>
                <a:gd name="connsiteY1" fmla="*/ 912496 h 1057019"/>
                <a:gd name="connsiteX2" fmla="*/ 365760 w 815340"/>
                <a:gd name="connsiteY2" fmla="*/ 89536 h 1057019"/>
                <a:gd name="connsiteX3" fmla="*/ 457200 w 815340"/>
                <a:gd name="connsiteY3" fmla="*/ 81916 h 1057019"/>
                <a:gd name="connsiteX4" fmla="*/ 518160 w 815340"/>
                <a:gd name="connsiteY4" fmla="*/ 622936 h 1057019"/>
                <a:gd name="connsiteX5" fmla="*/ 624840 w 815340"/>
                <a:gd name="connsiteY5" fmla="*/ 973456 h 1057019"/>
                <a:gd name="connsiteX6" fmla="*/ 815340 w 815340"/>
                <a:gd name="connsiteY6" fmla="*/ 1019176 h 1057019"/>
                <a:gd name="connsiteX0" fmla="*/ 0 w 815340"/>
                <a:gd name="connsiteY0" fmla="*/ 1034416 h 1034416"/>
                <a:gd name="connsiteX1" fmla="*/ 281940 w 815340"/>
                <a:gd name="connsiteY1" fmla="*/ 912496 h 1034416"/>
                <a:gd name="connsiteX2" fmla="*/ 365760 w 815340"/>
                <a:gd name="connsiteY2" fmla="*/ 89536 h 1034416"/>
                <a:gd name="connsiteX3" fmla="*/ 457200 w 815340"/>
                <a:gd name="connsiteY3" fmla="*/ 81916 h 1034416"/>
                <a:gd name="connsiteX4" fmla="*/ 518160 w 815340"/>
                <a:gd name="connsiteY4" fmla="*/ 622936 h 1034416"/>
                <a:gd name="connsiteX5" fmla="*/ 624840 w 815340"/>
                <a:gd name="connsiteY5" fmla="*/ 973456 h 1034416"/>
                <a:gd name="connsiteX6" fmla="*/ 815340 w 815340"/>
                <a:gd name="connsiteY6" fmla="*/ 1019176 h 1034416"/>
                <a:gd name="connsiteX0" fmla="*/ 0 w 815340"/>
                <a:gd name="connsiteY0" fmla="*/ 1034939 h 1035915"/>
                <a:gd name="connsiteX1" fmla="*/ 252225 w 815340"/>
                <a:gd name="connsiteY1" fmla="*/ 920838 h 1035915"/>
                <a:gd name="connsiteX2" fmla="*/ 365760 w 815340"/>
                <a:gd name="connsiteY2" fmla="*/ 90059 h 1035915"/>
                <a:gd name="connsiteX3" fmla="*/ 457200 w 815340"/>
                <a:gd name="connsiteY3" fmla="*/ 82439 h 1035915"/>
                <a:gd name="connsiteX4" fmla="*/ 518160 w 815340"/>
                <a:gd name="connsiteY4" fmla="*/ 623459 h 1035915"/>
                <a:gd name="connsiteX5" fmla="*/ 624840 w 815340"/>
                <a:gd name="connsiteY5" fmla="*/ 973979 h 1035915"/>
                <a:gd name="connsiteX6" fmla="*/ 815340 w 815340"/>
                <a:gd name="connsiteY6" fmla="*/ 1019699 h 1035915"/>
                <a:gd name="connsiteX0" fmla="*/ 0 w 815340"/>
                <a:gd name="connsiteY0" fmla="*/ 1024197 h 1024197"/>
                <a:gd name="connsiteX1" fmla="*/ 287512 w 815340"/>
                <a:gd name="connsiteY1" fmla="*/ 745901 h 1024197"/>
                <a:gd name="connsiteX2" fmla="*/ 365760 w 815340"/>
                <a:gd name="connsiteY2" fmla="*/ 79317 h 1024197"/>
                <a:gd name="connsiteX3" fmla="*/ 457200 w 815340"/>
                <a:gd name="connsiteY3" fmla="*/ 71697 h 1024197"/>
                <a:gd name="connsiteX4" fmla="*/ 518160 w 815340"/>
                <a:gd name="connsiteY4" fmla="*/ 612717 h 1024197"/>
                <a:gd name="connsiteX5" fmla="*/ 624840 w 815340"/>
                <a:gd name="connsiteY5" fmla="*/ 963237 h 1024197"/>
                <a:gd name="connsiteX6" fmla="*/ 815340 w 815340"/>
                <a:gd name="connsiteY6" fmla="*/ 1008957 h 1024197"/>
                <a:gd name="connsiteX0" fmla="*/ 0 w 815340"/>
                <a:gd name="connsiteY0" fmla="*/ 1025949 h 1025949"/>
                <a:gd name="connsiteX1" fmla="*/ 265225 w 815340"/>
                <a:gd name="connsiteY1" fmla="*/ 775019 h 1025949"/>
                <a:gd name="connsiteX2" fmla="*/ 365760 w 815340"/>
                <a:gd name="connsiteY2" fmla="*/ 81069 h 1025949"/>
                <a:gd name="connsiteX3" fmla="*/ 457200 w 815340"/>
                <a:gd name="connsiteY3" fmla="*/ 73449 h 1025949"/>
                <a:gd name="connsiteX4" fmla="*/ 518160 w 815340"/>
                <a:gd name="connsiteY4" fmla="*/ 614469 h 1025949"/>
                <a:gd name="connsiteX5" fmla="*/ 624840 w 815340"/>
                <a:gd name="connsiteY5" fmla="*/ 964989 h 1025949"/>
                <a:gd name="connsiteX6" fmla="*/ 815340 w 815340"/>
                <a:gd name="connsiteY6" fmla="*/ 1010709 h 1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340" h="1025949">
                  <a:moveTo>
                    <a:pt x="0" y="1025949"/>
                  </a:moveTo>
                  <a:cubicBezTo>
                    <a:pt x="182245" y="1015789"/>
                    <a:pt x="204265" y="932499"/>
                    <a:pt x="265225" y="775019"/>
                  </a:cubicBezTo>
                  <a:cubicBezTo>
                    <a:pt x="326185" y="617539"/>
                    <a:pt x="333764" y="197997"/>
                    <a:pt x="365760" y="81069"/>
                  </a:cubicBezTo>
                  <a:cubicBezTo>
                    <a:pt x="397756" y="-35859"/>
                    <a:pt x="431800" y="-15451"/>
                    <a:pt x="457200" y="73449"/>
                  </a:cubicBezTo>
                  <a:cubicBezTo>
                    <a:pt x="482600" y="162349"/>
                    <a:pt x="490220" y="465879"/>
                    <a:pt x="518160" y="614469"/>
                  </a:cubicBezTo>
                  <a:cubicBezTo>
                    <a:pt x="546100" y="763059"/>
                    <a:pt x="575310" y="898949"/>
                    <a:pt x="624840" y="964989"/>
                  </a:cubicBezTo>
                  <a:cubicBezTo>
                    <a:pt x="674370" y="1031029"/>
                    <a:pt x="744855" y="1020869"/>
                    <a:pt x="815340" y="1010709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2699792" y="4365104"/>
              <a:ext cx="36004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/>
            <p:cNvSpPr/>
            <p:nvPr/>
          </p:nvSpPr>
          <p:spPr>
            <a:xfrm>
              <a:off x="6816660" y="1628800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369626" y="4077072"/>
              <a:ext cx="144016" cy="1440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8" name="Gerade Verbindung mit Pfeil 1027"/>
            <p:cNvCxnSpPr/>
            <p:nvPr/>
          </p:nvCxnSpPr>
          <p:spPr>
            <a:xfrm>
              <a:off x="4440396" y="4149080"/>
              <a:ext cx="0" cy="93610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Gerade Verbindung mit Pfeil 1031"/>
            <p:cNvCxnSpPr/>
            <p:nvPr/>
          </p:nvCxnSpPr>
          <p:spPr>
            <a:xfrm>
              <a:off x="3059832" y="404106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Textfeld 1034"/>
            <p:cNvSpPr txBox="1"/>
            <p:nvPr/>
          </p:nvSpPr>
          <p:spPr>
            <a:xfrm rot="16200000">
              <a:off x="2692451" y="4025438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 m</a:t>
              </a:r>
              <a:endParaRPr lang="en-US" sz="1050" dirty="0"/>
            </a:p>
          </p:txBody>
        </p:sp>
        <p:sp>
          <p:nvSpPr>
            <p:cNvPr id="1036" name="Rechteck 1035"/>
            <p:cNvSpPr/>
            <p:nvPr/>
          </p:nvSpPr>
          <p:spPr>
            <a:xfrm>
              <a:off x="2987824" y="2275736"/>
              <a:ext cx="2880320" cy="2089368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Würfel 1036"/>
            <p:cNvSpPr/>
            <p:nvPr/>
          </p:nvSpPr>
          <p:spPr>
            <a:xfrm>
              <a:off x="3143563" y="4000631"/>
              <a:ext cx="2448273" cy="238043"/>
            </a:xfrm>
            <a:prstGeom prst="cube">
              <a:avLst/>
            </a:prstGeom>
            <a:solidFill>
              <a:schemeClr val="bg2">
                <a:lumMod val="75000"/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 flipH="1">
              <a:off x="3000545" y="3897052"/>
              <a:ext cx="131295" cy="1440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 rot="18717798">
              <a:off x="2767563" y="3761575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 m</a:t>
              </a:r>
              <a:endParaRPr lang="en-US" sz="1050" dirty="0"/>
            </a:p>
          </p:txBody>
        </p:sp>
        <p:sp>
          <p:nvSpPr>
            <p:cNvPr id="1041" name="Textfeld 1040"/>
            <p:cNvSpPr txBox="1"/>
            <p:nvPr/>
          </p:nvSpPr>
          <p:spPr>
            <a:xfrm>
              <a:off x="2987824" y="2276872"/>
              <a:ext cx="114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Vertical plane</a:t>
              </a:r>
              <a:br>
                <a:rPr lang="en-US" sz="1200" dirty="0" smtClean="0"/>
              </a:br>
              <a:r>
                <a:rPr lang="en-US" sz="1200" dirty="0" smtClean="0"/>
                <a:t>along transect</a:t>
              </a:r>
              <a:endParaRPr lang="en-US" sz="1200" dirty="0"/>
            </a:p>
          </p:txBody>
        </p:sp>
        <p:cxnSp>
          <p:nvCxnSpPr>
            <p:cNvPr id="31" name="Gerade Verbindung 30"/>
            <p:cNvCxnSpPr/>
            <p:nvPr/>
          </p:nvCxnSpPr>
          <p:spPr>
            <a:xfrm flipV="1">
              <a:off x="3563888" y="1700808"/>
              <a:ext cx="3324780" cy="331236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Textfeld 1042"/>
            <p:cNvSpPr txBox="1"/>
            <p:nvPr/>
          </p:nvSpPr>
          <p:spPr>
            <a:xfrm>
              <a:off x="5739463" y="4344357"/>
              <a:ext cx="63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street</a:t>
              </a:r>
              <a:endParaRPr lang="en-US" sz="1400" dirty="0"/>
            </a:p>
          </p:txBody>
        </p:sp>
        <p:cxnSp>
          <p:nvCxnSpPr>
            <p:cNvPr id="4" name="Gerade Verbindung 3"/>
            <p:cNvCxnSpPr>
              <a:stCxn id="26" idx="0"/>
              <a:endCxn id="26" idx="3"/>
            </p:cNvCxnSpPr>
            <p:nvPr/>
          </p:nvCxnSpPr>
          <p:spPr>
            <a:xfrm>
              <a:off x="1475656" y="4711068"/>
              <a:ext cx="5211998" cy="1407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ihandform 46"/>
            <p:cNvSpPr/>
            <p:nvPr/>
          </p:nvSpPr>
          <p:spPr>
            <a:xfrm rot="9275691">
              <a:off x="4057570" y="4491870"/>
              <a:ext cx="321967" cy="405887"/>
            </a:xfrm>
            <a:custGeom>
              <a:avLst/>
              <a:gdLst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70068"/>
                <a:gd name="connsiteY0" fmla="*/ 0 h 830580"/>
                <a:gd name="connsiteX1" fmla="*/ 373380 w 470068"/>
                <a:gd name="connsiteY1" fmla="*/ 327660 h 830580"/>
                <a:gd name="connsiteX2" fmla="*/ 457200 w 470068"/>
                <a:gd name="connsiteY2" fmla="*/ 830580 h 830580"/>
                <a:gd name="connsiteX3" fmla="*/ 457200 w 470068"/>
                <a:gd name="connsiteY3" fmla="*/ 830580 h 830580"/>
                <a:gd name="connsiteX0" fmla="*/ 0 w 471313"/>
                <a:gd name="connsiteY0" fmla="*/ 0 h 830580"/>
                <a:gd name="connsiteX1" fmla="*/ 373380 w 471313"/>
                <a:gd name="connsiteY1" fmla="*/ 327660 h 830580"/>
                <a:gd name="connsiteX2" fmla="*/ 457200 w 471313"/>
                <a:gd name="connsiteY2" fmla="*/ 830580 h 830580"/>
                <a:gd name="connsiteX3" fmla="*/ 457200 w 471313"/>
                <a:gd name="connsiteY3" fmla="*/ 830580 h 830580"/>
                <a:gd name="connsiteX0" fmla="*/ 0 w 464895"/>
                <a:gd name="connsiteY0" fmla="*/ 0 h 830580"/>
                <a:gd name="connsiteX1" fmla="*/ 373380 w 464895"/>
                <a:gd name="connsiteY1" fmla="*/ 327660 h 830580"/>
                <a:gd name="connsiteX2" fmla="*/ 457200 w 464895"/>
                <a:gd name="connsiteY2" fmla="*/ 830580 h 830580"/>
                <a:gd name="connsiteX3" fmla="*/ 457200 w 464895"/>
                <a:gd name="connsiteY3" fmla="*/ 830580 h 830580"/>
                <a:gd name="connsiteX0" fmla="*/ 0 w 457200"/>
                <a:gd name="connsiteY0" fmla="*/ 0 h 830580"/>
                <a:gd name="connsiteX1" fmla="*/ 373380 w 457200"/>
                <a:gd name="connsiteY1" fmla="*/ 32766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66484 w 457200"/>
                <a:gd name="connsiteY1" fmla="*/ 30480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57200"/>
                <a:gd name="connsiteY0" fmla="*/ 0 h 830580"/>
                <a:gd name="connsiteX1" fmla="*/ 387172 w 457200"/>
                <a:gd name="connsiteY1" fmla="*/ 320040 h 830580"/>
                <a:gd name="connsiteX2" fmla="*/ 457200 w 457200"/>
                <a:gd name="connsiteY2" fmla="*/ 830580 h 830580"/>
                <a:gd name="connsiteX3" fmla="*/ 457200 w 457200"/>
                <a:gd name="connsiteY3" fmla="*/ 830580 h 830580"/>
                <a:gd name="connsiteX0" fmla="*/ 0 w 415825"/>
                <a:gd name="connsiteY0" fmla="*/ 0 h 838200"/>
                <a:gd name="connsiteX1" fmla="*/ 345797 w 415825"/>
                <a:gd name="connsiteY1" fmla="*/ 327660 h 838200"/>
                <a:gd name="connsiteX2" fmla="*/ 415825 w 415825"/>
                <a:gd name="connsiteY2" fmla="*/ 838200 h 838200"/>
                <a:gd name="connsiteX3" fmla="*/ 415825 w 415825"/>
                <a:gd name="connsiteY3" fmla="*/ 838200 h 838200"/>
                <a:gd name="connsiteX0" fmla="*/ 0 w 420581"/>
                <a:gd name="connsiteY0" fmla="*/ 0 h 921431"/>
                <a:gd name="connsiteX1" fmla="*/ 345797 w 420581"/>
                <a:gd name="connsiteY1" fmla="*/ 327660 h 921431"/>
                <a:gd name="connsiteX2" fmla="*/ 415825 w 420581"/>
                <a:gd name="connsiteY2" fmla="*/ 838200 h 921431"/>
                <a:gd name="connsiteX3" fmla="*/ 262363 w 420581"/>
                <a:gd name="connsiteY3" fmla="*/ 921431 h 921431"/>
                <a:gd name="connsiteX0" fmla="*/ 0 w 420581"/>
                <a:gd name="connsiteY0" fmla="*/ 0 h 838200"/>
                <a:gd name="connsiteX1" fmla="*/ 345797 w 420581"/>
                <a:gd name="connsiteY1" fmla="*/ 327660 h 838200"/>
                <a:gd name="connsiteX2" fmla="*/ 415825 w 420581"/>
                <a:gd name="connsiteY2" fmla="*/ 838200 h 838200"/>
                <a:gd name="connsiteX0" fmla="*/ 0 w 496606"/>
                <a:gd name="connsiteY0" fmla="*/ 0 h 699483"/>
                <a:gd name="connsiteX1" fmla="*/ 345797 w 496606"/>
                <a:gd name="connsiteY1" fmla="*/ 327660 h 699483"/>
                <a:gd name="connsiteX2" fmla="*/ 495033 w 496606"/>
                <a:gd name="connsiteY2" fmla="*/ 699483 h 699483"/>
                <a:gd name="connsiteX0" fmla="*/ 0 w 495033"/>
                <a:gd name="connsiteY0" fmla="*/ 0 h 699483"/>
                <a:gd name="connsiteX1" fmla="*/ 345797 w 495033"/>
                <a:gd name="connsiteY1" fmla="*/ 327660 h 699483"/>
                <a:gd name="connsiteX2" fmla="*/ 495033 w 495033"/>
                <a:gd name="connsiteY2" fmla="*/ 699483 h 699483"/>
                <a:gd name="connsiteX0" fmla="*/ 0 w 495033"/>
                <a:gd name="connsiteY0" fmla="*/ 0 h 699483"/>
                <a:gd name="connsiteX1" fmla="*/ 335897 w 495033"/>
                <a:gd name="connsiteY1" fmla="*/ 283270 h 699483"/>
                <a:gd name="connsiteX2" fmla="*/ 495033 w 495033"/>
                <a:gd name="connsiteY2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  <a:gd name="connsiteX0" fmla="*/ 0 w 495033"/>
                <a:gd name="connsiteY0" fmla="*/ 0 h 699483"/>
                <a:gd name="connsiteX1" fmla="*/ 495033 w 495033"/>
                <a:gd name="connsiteY1" fmla="*/ 699483 h 69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033" h="699483">
                  <a:moveTo>
                    <a:pt x="0" y="0"/>
                  </a:moveTo>
                  <a:cubicBezTo>
                    <a:pt x="348175" y="194319"/>
                    <a:pt x="419130" y="299860"/>
                    <a:pt x="495033" y="69948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783256" y="4762531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90°-α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40" name="Textfeld 1039"/>
            <p:cNvSpPr txBox="1"/>
            <p:nvPr/>
          </p:nvSpPr>
          <p:spPr>
            <a:xfrm rot="18886798">
              <a:off x="3333565" y="455051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wind</a:t>
              </a:r>
              <a:endParaRPr lang="en-US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025765" y="1546919"/>
              <a:ext cx="70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source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26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Plume flux</a:t>
            </a:r>
            <a:endParaRPr lang="en-US" dirty="0"/>
          </a:p>
        </p:txBody>
      </p:sp>
      <p:sp>
        <p:nvSpPr>
          <p:cNvPr id="10" name="AutoShape 2" descr="Bildergebnis für car picto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Bildergebnis für gaussian plume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3809712" cy="296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6535"/>
            <a:ext cx="5643830" cy="52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4203"/>
            <a:ext cx="2457959" cy="46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41601"/>
            <a:ext cx="65214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043608" y="4434203"/>
            <a:ext cx="430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Parameterization following Briggs (1973)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mpa_Farben">
      <a:dk1>
        <a:sysClr val="windowText" lastClr="000000"/>
      </a:dk1>
      <a:lt1>
        <a:sysClr val="window" lastClr="FFFFFF"/>
      </a:lt1>
      <a:dk2>
        <a:srgbClr val="9F9F9F"/>
      </a:dk2>
      <a:lt2>
        <a:srgbClr val="DFDFDF"/>
      </a:lt2>
      <a:accent1>
        <a:srgbClr val="5F5F5F"/>
      </a:accent1>
      <a:accent2>
        <a:srgbClr val="5C2E00"/>
      </a:accent2>
      <a:accent3>
        <a:srgbClr val="005400"/>
      </a:accent3>
      <a:accent4>
        <a:srgbClr val="003366"/>
      </a:accent4>
      <a:accent5>
        <a:srgbClr val="C00000"/>
      </a:accent5>
      <a:accent6>
        <a:srgbClr val="C0BC00"/>
      </a:accent6>
      <a:hlink>
        <a:srgbClr val="475A8D"/>
      </a:hlink>
      <a:folHlink>
        <a:srgbClr val="C32D2E"/>
      </a:folHlink>
    </a:clrScheme>
    <a:fontScheme name="Empa_Word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Empa_Farbe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475A8D"/>
      </a:hlink>
      <a:folHlink>
        <a:srgbClr val="C32D2E"/>
      </a:folHlink>
    </a:clrScheme>
    <a:fontScheme name="Empa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Empa_Farbe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475A8D"/>
      </a:hlink>
      <a:folHlink>
        <a:srgbClr val="C32D2E"/>
      </a:folHlink>
    </a:clrScheme>
    <a:fontScheme name="Empa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</Words>
  <Application>Microsoft Office PowerPoint</Application>
  <PresentationFormat>Bildschirmpräsentation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Wingdings</vt:lpstr>
      <vt:lpstr>Segoe UI</vt:lpstr>
      <vt:lpstr>blank</vt:lpstr>
      <vt:lpstr>Plume sketch</vt:lpstr>
      <vt:lpstr>Plume geometry</vt:lpstr>
      <vt:lpstr>Plume flux</vt:lpstr>
      <vt:lpstr>Plume flux</vt:lpstr>
    </vt:vector>
  </TitlesOfParts>
  <Company>Empa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Brunner, Dominik</dc:creator>
  <cp:lastModifiedBy>Brunner, Dominik</cp:lastModifiedBy>
  <cp:revision>21</cp:revision>
  <cp:lastPrinted>2011-01-24T10:25:34Z</cp:lastPrinted>
  <dcterms:created xsi:type="dcterms:W3CDTF">2018-09-21T09:19:54Z</dcterms:created>
  <dcterms:modified xsi:type="dcterms:W3CDTF">2018-09-23T14:42:54Z</dcterms:modified>
</cp:coreProperties>
</file>