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61" r:id="rId9"/>
    <p:sldId id="262" r:id="rId10"/>
    <p:sldId id="264" r:id="rId11"/>
    <p:sldId id="265" r:id="rId12"/>
    <p:sldId id="263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ill Sans" panose="020B0604020202020204" charset="0"/>
      <p:regular r:id="rId24"/>
      <p:bold r:id="rId25"/>
    </p:embeddedFont>
    <p:embeddedFont>
      <p:font typeface="Gill Sans MT" panose="020B0604020202020204" charset="0"/>
      <p:regular r:id="rId26"/>
      <p:bold r:id="rId27"/>
      <p:italic r:id="rId28"/>
      <p:boldItalic r:id="rId29"/>
    </p:embeddedFont>
    <p:embeddedFont>
      <p:font typeface="Wingdings 2" panose="020B0604020202020204" charset="2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owrEHRearFzYyIwi3caFDaFx8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D5801-FCA6-FC1A-B5E9-78F6E9072757}" v="12" dt="2023-10-12T20:59:3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Elliott" userId="S::ellijr07@pfw.edu::df4e6af9-e7e5-40e8-a61b-e38ddb32cef4" providerId="AD" clId="Web-{7C1D5801-FCA6-FC1A-B5E9-78F6E9072757}"/>
    <pc:docChg chg="modSld sldOrd">
      <pc:chgData name="James Elliott" userId="S::ellijr07@pfw.edu::df4e6af9-e7e5-40e8-a61b-e38ddb32cef4" providerId="AD" clId="Web-{7C1D5801-FCA6-FC1A-B5E9-78F6E9072757}" dt="2023-10-12T20:59:36.743" v="140" actId="20577"/>
      <pc:docMkLst>
        <pc:docMk/>
      </pc:docMkLst>
      <pc:sldChg chg="modSp">
        <pc:chgData name="James Elliott" userId="S::ellijr07@pfw.edu::df4e6af9-e7e5-40e8-a61b-e38ddb32cef4" providerId="AD" clId="Web-{7C1D5801-FCA6-FC1A-B5E9-78F6E9072757}" dt="2023-10-12T20:36:42.864" v="13" actId="20577"/>
        <pc:sldMkLst>
          <pc:docMk/>
          <pc:sldMk cId="0" sldId="259"/>
        </pc:sldMkLst>
        <pc:graphicFrameChg chg="modGraphic">
          <ac:chgData name="James Elliott" userId="S::ellijr07@pfw.edu::df4e6af9-e7e5-40e8-a61b-e38ddb32cef4" providerId="AD" clId="Web-{7C1D5801-FCA6-FC1A-B5E9-78F6E9072757}" dt="2023-10-12T20:36:42.864" v="13" actId="20577"/>
          <ac:graphicFrameMkLst>
            <pc:docMk/>
            <pc:sldMk cId="0" sldId="259"/>
            <ac:graphicFrameMk id="120" creationId="{59EEBCCE-E231-0A0D-23BD-4E2682AABBE7}"/>
          </ac:graphicFrameMkLst>
        </pc:graphicFrameChg>
      </pc:sldChg>
      <pc:sldChg chg="modSp">
        <pc:chgData name="James Elliott" userId="S::ellijr07@pfw.edu::df4e6af9-e7e5-40e8-a61b-e38ddb32cef4" providerId="AD" clId="Web-{7C1D5801-FCA6-FC1A-B5E9-78F6E9072757}" dt="2023-10-12T20:44:59.439" v="129" actId="20577"/>
        <pc:sldMkLst>
          <pc:docMk/>
          <pc:sldMk cId="0" sldId="260"/>
        </pc:sldMkLst>
        <pc:spChg chg="mod">
          <ac:chgData name="James Elliott" userId="S::ellijr07@pfw.edu::df4e6af9-e7e5-40e8-a61b-e38ddb32cef4" providerId="AD" clId="Web-{7C1D5801-FCA6-FC1A-B5E9-78F6E9072757}" dt="2023-10-12T20:44:59.439" v="129" actId="20577"/>
          <ac:spMkLst>
            <pc:docMk/>
            <pc:sldMk cId="0" sldId="260"/>
            <ac:spMk id="121" creationId="{00000000-0000-0000-0000-000000000000}"/>
          </ac:spMkLst>
        </pc:spChg>
      </pc:sldChg>
      <pc:sldChg chg="modSp">
        <pc:chgData name="James Elliott" userId="S::ellijr07@pfw.edu::df4e6af9-e7e5-40e8-a61b-e38ddb32cef4" providerId="AD" clId="Web-{7C1D5801-FCA6-FC1A-B5E9-78F6E9072757}" dt="2023-10-12T20:47:33.881" v="131" actId="14100"/>
        <pc:sldMkLst>
          <pc:docMk/>
          <pc:sldMk cId="0" sldId="262"/>
        </pc:sldMkLst>
        <pc:picChg chg="mod">
          <ac:chgData name="James Elliott" userId="S::ellijr07@pfw.edu::df4e6af9-e7e5-40e8-a61b-e38ddb32cef4" providerId="AD" clId="Web-{7C1D5801-FCA6-FC1A-B5E9-78F6E9072757}" dt="2023-10-12T20:47:33.881" v="131" actId="14100"/>
          <ac:picMkLst>
            <pc:docMk/>
            <pc:sldMk cId="0" sldId="262"/>
            <ac:picMk id="3" creationId="{F53C9F3F-7248-00F0-27BD-C7986332F625}"/>
          </ac:picMkLst>
        </pc:picChg>
      </pc:sldChg>
      <pc:sldChg chg="ord">
        <pc:chgData name="James Elliott" userId="S::ellijr07@pfw.edu::df4e6af9-e7e5-40e8-a61b-e38ddb32cef4" providerId="AD" clId="Web-{7C1D5801-FCA6-FC1A-B5E9-78F6E9072757}" dt="2023-10-12T20:58:07.819" v="136"/>
        <pc:sldMkLst>
          <pc:docMk/>
          <pc:sldMk cId="0" sldId="264"/>
        </pc:sldMkLst>
      </pc:sldChg>
      <pc:sldChg chg="ord">
        <pc:chgData name="James Elliott" userId="S::ellijr07@pfw.edu::df4e6af9-e7e5-40e8-a61b-e38ddb32cef4" providerId="AD" clId="Web-{7C1D5801-FCA6-FC1A-B5E9-78F6E9072757}" dt="2023-10-12T20:58:16.788" v="137"/>
        <pc:sldMkLst>
          <pc:docMk/>
          <pc:sldMk cId="0" sldId="265"/>
        </pc:sldMkLst>
      </pc:sldChg>
      <pc:sldChg chg="modSp">
        <pc:chgData name="James Elliott" userId="S::ellijr07@pfw.edu::df4e6af9-e7e5-40e8-a61b-e38ddb32cef4" providerId="AD" clId="Web-{7C1D5801-FCA6-FC1A-B5E9-78F6E9072757}" dt="2023-10-12T20:59:36.743" v="140" actId="20577"/>
        <pc:sldMkLst>
          <pc:docMk/>
          <pc:sldMk cId="4235454690" sldId="271"/>
        </pc:sldMkLst>
        <pc:spChg chg="mod">
          <ac:chgData name="James Elliott" userId="S::ellijr07@pfw.edu::df4e6af9-e7e5-40e8-a61b-e38ddb32cef4" providerId="AD" clId="Web-{7C1D5801-FCA6-FC1A-B5E9-78F6E9072757}" dt="2023-10-12T20:59:36.743" v="140" actId="20577"/>
          <ac:spMkLst>
            <pc:docMk/>
            <pc:sldMk cId="4235454690" sldId="271"/>
            <ac:spMk id="2" creationId="{63694C34-9D92-F658-5D97-B3006CDAD6D1}"/>
          </ac:spMkLst>
        </pc:spChg>
      </pc:sldChg>
      <pc:sldChg chg="addSp modSp">
        <pc:chgData name="James Elliott" userId="S::ellijr07@pfw.edu::df4e6af9-e7e5-40e8-a61b-e38ddb32cef4" providerId="AD" clId="Web-{7C1D5801-FCA6-FC1A-B5E9-78F6E9072757}" dt="2023-10-12T20:51:37.684" v="135" actId="20577"/>
        <pc:sldMkLst>
          <pc:docMk/>
          <pc:sldMk cId="410323855" sldId="272"/>
        </pc:sldMkLst>
        <pc:graphicFrameChg chg="modGraphic">
          <ac:chgData name="James Elliott" userId="S::ellijr07@pfw.edu::df4e6af9-e7e5-40e8-a61b-e38ddb32cef4" providerId="AD" clId="Web-{7C1D5801-FCA6-FC1A-B5E9-78F6E9072757}" dt="2023-10-12T20:51:37.684" v="135" actId="20577"/>
          <ac:graphicFrameMkLst>
            <pc:docMk/>
            <pc:sldMk cId="410323855" sldId="272"/>
            <ac:graphicFrameMk id="118" creationId="{69128E9A-9BCA-0358-F67A-9FFBE08D79BB}"/>
          </ac:graphicFrameMkLst>
        </pc:graphicFrameChg>
        <pc:picChg chg="add mod">
          <ac:chgData name="James Elliott" userId="S::ellijr07@pfw.edu::df4e6af9-e7e5-40e8-a61b-e38ddb32cef4" providerId="AD" clId="Web-{7C1D5801-FCA6-FC1A-B5E9-78F6E9072757}" dt="2023-10-12T20:41:52.341" v="107" actId="1076"/>
          <ac:picMkLst>
            <pc:docMk/>
            <pc:sldMk cId="410323855" sldId="272"/>
            <ac:picMk id="917" creationId="{5412322A-3D43-44CA-69A0-269DA8D4540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B3167-0620-42DF-962C-237D750FEB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D08DD26-7603-480E-833A-1D821C40B763}">
      <dgm:prSet/>
      <dgm:spPr/>
      <dgm:t>
        <a:bodyPr/>
        <a:lstStyle/>
        <a:p>
          <a:r>
            <a:rPr lang="en-GB"/>
            <a:t>ByteBuddy is a versatile programming assistance application designed to empower students in their coding endeavours. </a:t>
          </a:r>
          <a:endParaRPr lang="en-US"/>
        </a:p>
      </dgm:t>
    </dgm:pt>
    <dgm:pt modelId="{516FC4A5-16E7-44E4-83C4-3C405C34BCE6}" type="parTrans" cxnId="{88191F8A-FC3B-42D2-8AC5-E79E0B3DDCE4}">
      <dgm:prSet/>
      <dgm:spPr/>
      <dgm:t>
        <a:bodyPr/>
        <a:lstStyle/>
        <a:p>
          <a:endParaRPr lang="en-US"/>
        </a:p>
      </dgm:t>
    </dgm:pt>
    <dgm:pt modelId="{CDC38D52-4A69-487E-8FB4-90E4E9B4680B}" type="sibTrans" cxnId="{88191F8A-FC3B-42D2-8AC5-E79E0B3DDCE4}">
      <dgm:prSet/>
      <dgm:spPr/>
      <dgm:t>
        <a:bodyPr/>
        <a:lstStyle/>
        <a:p>
          <a:endParaRPr lang="en-US"/>
        </a:p>
      </dgm:t>
    </dgm:pt>
    <dgm:pt modelId="{FBC32199-BDF5-44F1-9840-95070A07B6B3}">
      <dgm:prSet/>
      <dgm:spPr/>
      <dgm:t>
        <a:bodyPr/>
        <a:lstStyle/>
        <a:p>
          <a:r>
            <a:rPr lang="en-GB"/>
            <a:t>The application enables students to create chat rooms where they can seek assistance, collaborate, and receive guidance on their programming and coding projects. </a:t>
          </a:r>
          <a:endParaRPr lang="en-US"/>
        </a:p>
      </dgm:t>
    </dgm:pt>
    <dgm:pt modelId="{2D33D2F0-95B4-45A8-A687-EE6E4283EE83}" type="parTrans" cxnId="{FD110000-B99B-4D53-8C2E-16BA30567FE6}">
      <dgm:prSet/>
      <dgm:spPr/>
      <dgm:t>
        <a:bodyPr/>
        <a:lstStyle/>
        <a:p>
          <a:endParaRPr lang="en-US"/>
        </a:p>
      </dgm:t>
    </dgm:pt>
    <dgm:pt modelId="{0FC6087C-8103-4C1E-9297-58F80F470086}" type="sibTrans" cxnId="{FD110000-B99B-4D53-8C2E-16BA30567FE6}">
      <dgm:prSet/>
      <dgm:spPr/>
      <dgm:t>
        <a:bodyPr/>
        <a:lstStyle/>
        <a:p>
          <a:endParaRPr lang="en-US"/>
        </a:p>
      </dgm:t>
    </dgm:pt>
    <dgm:pt modelId="{F50BF5A2-C17D-4764-8879-C618072C3FF1}">
      <dgm:prSet/>
      <dgm:spPr/>
      <dgm:t>
        <a:bodyPr/>
        <a:lstStyle/>
        <a:p>
          <a:r>
            <a:rPr lang="en-GB"/>
            <a:t>What sets ByteBuddy apart is its integrated code editing capabilities, allowing students to write and edit code seamlessly within the application.</a:t>
          </a:r>
          <a:endParaRPr lang="en-US"/>
        </a:p>
      </dgm:t>
    </dgm:pt>
    <dgm:pt modelId="{8B64A9E4-2818-448C-8BB6-C45A3F57E9A6}" type="parTrans" cxnId="{9C3888D5-9D63-4597-AC15-B26CDE7ED531}">
      <dgm:prSet/>
      <dgm:spPr/>
      <dgm:t>
        <a:bodyPr/>
        <a:lstStyle/>
        <a:p>
          <a:endParaRPr lang="en-US"/>
        </a:p>
      </dgm:t>
    </dgm:pt>
    <dgm:pt modelId="{8016CE2F-1AF1-4C9F-9CA3-5A63E9B1BD9A}" type="sibTrans" cxnId="{9C3888D5-9D63-4597-AC15-B26CDE7ED531}">
      <dgm:prSet/>
      <dgm:spPr/>
      <dgm:t>
        <a:bodyPr/>
        <a:lstStyle/>
        <a:p>
          <a:endParaRPr lang="en-US"/>
        </a:p>
      </dgm:t>
    </dgm:pt>
    <dgm:pt modelId="{DB9B9424-1FB9-4DBC-AA63-A0A8A18A6C03}" type="pres">
      <dgm:prSet presAssocID="{9B7B3167-0620-42DF-962C-237D750FEBE4}" presName="root" presStyleCnt="0">
        <dgm:presLayoutVars>
          <dgm:dir/>
          <dgm:resizeHandles val="exact"/>
        </dgm:presLayoutVars>
      </dgm:prSet>
      <dgm:spPr/>
    </dgm:pt>
    <dgm:pt modelId="{7413D328-2B32-432F-8CCA-E9E13017E5AD}" type="pres">
      <dgm:prSet presAssocID="{AD08DD26-7603-480E-833A-1D821C40B763}" presName="compNode" presStyleCnt="0"/>
      <dgm:spPr/>
    </dgm:pt>
    <dgm:pt modelId="{15EE7E55-EFDA-478D-9BE3-108EFE59293A}" type="pres">
      <dgm:prSet presAssocID="{AD08DD26-7603-480E-833A-1D821C40B763}" presName="bgRect" presStyleLbl="bgShp" presStyleIdx="0" presStyleCnt="3"/>
      <dgm:spPr/>
    </dgm:pt>
    <dgm:pt modelId="{483D6D5F-5032-4EB5-A8E4-D8895B10CCFA}" type="pres">
      <dgm:prSet presAssocID="{AD08DD26-7603-480E-833A-1D821C40B76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B566004-5987-4CF5-8A9C-FEA35752079A}" type="pres">
      <dgm:prSet presAssocID="{AD08DD26-7603-480E-833A-1D821C40B763}" presName="spaceRect" presStyleCnt="0"/>
      <dgm:spPr/>
    </dgm:pt>
    <dgm:pt modelId="{14F4FAF9-B1F9-41AD-96D9-6C24DDA72995}" type="pres">
      <dgm:prSet presAssocID="{AD08DD26-7603-480E-833A-1D821C40B763}" presName="parTx" presStyleLbl="revTx" presStyleIdx="0" presStyleCnt="3">
        <dgm:presLayoutVars>
          <dgm:chMax val="0"/>
          <dgm:chPref val="0"/>
        </dgm:presLayoutVars>
      </dgm:prSet>
      <dgm:spPr/>
    </dgm:pt>
    <dgm:pt modelId="{4C2813DB-A1BE-4761-9FB5-223A113B8753}" type="pres">
      <dgm:prSet presAssocID="{CDC38D52-4A69-487E-8FB4-90E4E9B4680B}" presName="sibTrans" presStyleCnt="0"/>
      <dgm:spPr/>
    </dgm:pt>
    <dgm:pt modelId="{718D6740-70E6-402C-8A1F-0DC6053B0431}" type="pres">
      <dgm:prSet presAssocID="{FBC32199-BDF5-44F1-9840-95070A07B6B3}" presName="compNode" presStyleCnt="0"/>
      <dgm:spPr/>
    </dgm:pt>
    <dgm:pt modelId="{E5CD5A8E-BAD0-46FD-B59E-A9E04623714C}" type="pres">
      <dgm:prSet presAssocID="{FBC32199-BDF5-44F1-9840-95070A07B6B3}" presName="bgRect" presStyleLbl="bgShp" presStyleIdx="1" presStyleCnt="3"/>
      <dgm:spPr/>
    </dgm:pt>
    <dgm:pt modelId="{7B591DE5-EFCA-40AA-8109-6CD6F01A2F5A}" type="pres">
      <dgm:prSet presAssocID="{FBC32199-BDF5-44F1-9840-95070A07B6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161EAB5A-DE3D-4E82-9DD3-25684806B51E}" type="pres">
      <dgm:prSet presAssocID="{FBC32199-BDF5-44F1-9840-95070A07B6B3}" presName="spaceRect" presStyleCnt="0"/>
      <dgm:spPr/>
    </dgm:pt>
    <dgm:pt modelId="{10914C2C-040C-4CD3-96F9-20B61DEA778C}" type="pres">
      <dgm:prSet presAssocID="{FBC32199-BDF5-44F1-9840-95070A07B6B3}" presName="parTx" presStyleLbl="revTx" presStyleIdx="1" presStyleCnt="3">
        <dgm:presLayoutVars>
          <dgm:chMax val="0"/>
          <dgm:chPref val="0"/>
        </dgm:presLayoutVars>
      </dgm:prSet>
      <dgm:spPr/>
    </dgm:pt>
    <dgm:pt modelId="{54D3177D-9420-454F-A98C-FFA6006C35A7}" type="pres">
      <dgm:prSet presAssocID="{0FC6087C-8103-4C1E-9297-58F80F470086}" presName="sibTrans" presStyleCnt="0"/>
      <dgm:spPr/>
    </dgm:pt>
    <dgm:pt modelId="{85A33900-73C2-4DFD-A07A-B33833F2DD1D}" type="pres">
      <dgm:prSet presAssocID="{F50BF5A2-C17D-4764-8879-C618072C3FF1}" presName="compNode" presStyleCnt="0"/>
      <dgm:spPr/>
    </dgm:pt>
    <dgm:pt modelId="{0E69D0B5-7A6B-40CD-8241-EEFFF071D46F}" type="pres">
      <dgm:prSet presAssocID="{F50BF5A2-C17D-4764-8879-C618072C3FF1}" presName="bgRect" presStyleLbl="bgShp" presStyleIdx="2" presStyleCnt="3"/>
      <dgm:spPr/>
    </dgm:pt>
    <dgm:pt modelId="{97E23A74-B7F5-4471-AA7B-2F82FA7998F2}" type="pres">
      <dgm:prSet presAssocID="{F50BF5A2-C17D-4764-8879-C618072C3F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1907C30-CA5B-4D9E-9F1D-6ECB312822A5}" type="pres">
      <dgm:prSet presAssocID="{F50BF5A2-C17D-4764-8879-C618072C3FF1}" presName="spaceRect" presStyleCnt="0"/>
      <dgm:spPr/>
    </dgm:pt>
    <dgm:pt modelId="{40253026-0001-4C1B-83A5-A9A10A4BC935}" type="pres">
      <dgm:prSet presAssocID="{F50BF5A2-C17D-4764-8879-C618072C3FF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D110000-B99B-4D53-8C2E-16BA30567FE6}" srcId="{9B7B3167-0620-42DF-962C-237D750FEBE4}" destId="{FBC32199-BDF5-44F1-9840-95070A07B6B3}" srcOrd="1" destOrd="0" parTransId="{2D33D2F0-95B4-45A8-A687-EE6E4283EE83}" sibTransId="{0FC6087C-8103-4C1E-9297-58F80F470086}"/>
    <dgm:cxn modelId="{0F2F1203-FB99-4894-8CF9-433650C36747}" type="presOf" srcId="{F50BF5A2-C17D-4764-8879-C618072C3FF1}" destId="{40253026-0001-4C1B-83A5-A9A10A4BC935}" srcOrd="0" destOrd="0" presId="urn:microsoft.com/office/officeart/2018/2/layout/IconVerticalSolidList"/>
    <dgm:cxn modelId="{5C9A4D05-D1B8-4945-A47F-0B5911DD756C}" type="presOf" srcId="{9B7B3167-0620-42DF-962C-237D750FEBE4}" destId="{DB9B9424-1FB9-4DBC-AA63-A0A8A18A6C03}" srcOrd="0" destOrd="0" presId="urn:microsoft.com/office/officeart/2018/2/layout/IconVerticalSolidList"/>
    <dgm:cxn modelId="{B4A53F2D-20EA-4925-9CD7-2F8CA121D8B0}" type="presOf" srcId="{FBC32199-BDF5-44F1-9840-95070A07B6B3}" destId="{10914C2C-040C-4CD3-96F9-20B61DEA778C}" srcOrd="0" destOrd="0" presId="urn:microsoft.com/office/officeart/2018/2/layout/IconVerticalSolidList"/>
    <dgm:cxn modelId="{88191F8A-FC3B-42D2-8AC5-E79E0B3DDCE4}" srcId="{9B7B3167-0620-42DF-962C-237D750FEBE4}" destId="{AD08DD26-7603-480E-833A-1D821C40B763}" srcOrd="0" destOrd="0" parTransId="{516FC4A5-16E7-44E4-83C4-3C405C34BCE6}" sibTransId="{CDC38D52-4A69-487E-8FB4-90E4E9B4680B}"/>
    <dgm:cxn modelId="{F5D6CBBF-7716-4366-81B5-4E5DEF7BF6EF}" type="presOf" srcId="{AD08DD26-7603-480E-833A-1D821C40B763}" destId="{14F4FAF9-B1F9-41AD-96D9-6C24DDA72995}" srcOrd="0" destOrd="0" presId="urn:microsoft.com/office/officeart/2018/2/layout/IconVerticalSolidList"/>
    <dgm:cxn modelId="{9C3888D5-9D63-4597-AC15-B26CDE7ED531}" srcId="{9B7B3167-0620-42DF-962C-237D750FEBE4}" destId="{F50BF5A2-C17D-4764-8879-C618072C3FF1}" srcOrd="2" destOrd="0" parTransId="{8B64A9E4-2818-448C-8BB6-C45A3F57E9A6}" sibTransId="{8016CE2F-1AF1-4C9F-9CA3-5A63E9B1BD9A}"/>
    <dgm:cxn modelId="{264EDCCC-3D0A-496D-AA99-71E26D9D33B2}" type="presParOf" srcId="{DB9B9424-1FB9-4DBC-AA63-A0A8A18A6C03}" destId="{7413D328-2B32-432F-8CCA-E9E13017E5AD}" srcOrd="0" destOrd="0" presId="urn:microsoft.com/office/officeart/2018/2/layout/IconVerticalSolidList"/>
    <dgm:cxn modelId="{2CD28FAB-9448-4341-83C9-90C99EBAEFA3}" type="presParOf" srcId="{7413D328-2B32-432F-8CCA-E9E13017E5AD}" destId="{15EE7E55-EFDA-478D-9BE3-108EFE59293A}" srcOrd="0" destOrd="0" presId="urn:microsoft.com/office/officeart/2018/2/layout/IconVerticalSolidList"/>
    <dgm:cxn modelId="{34CC808F-D298-4F5A-B11C-31A9C73A15BE}" type="presParOf" srcId="{7413D328-2B32-432F-8CCA-E9E13017E5AD}" destId="{483D6D5F-5032-4EB5-A8E4-D8895B10CCFA}" srcOrd="1" destOrd="0" presId="urn:microsoft.com/office/officeart/2018/2/layout/IconVerticalSolidList"/>
    <dgm:cxn modelId="{E10FA688-FA4B-4B17-A157-9C706A575C2F}" type="presParOf" srcId="{7413D328-2B32-432F-8CCA-E9E13017E5AD}" destId="{0B566004-5987-4CF5-8A9C-FEA35752079A}" srcOrd="2" destOrd="0" presId="urn:microsoft.com/office/officeart/2018/2/layout/IconVerticalSolidList"/>
    <dgm:cxn modelId="{900FF942-E1B6-4254-8BB1-E808D3535D32}" type="presParOf" srcId="{7413D328-2B32-432F-8CCA-E9E13017E5AD}" destId="{14F4FAF9-B1F9-41AD-96D9-6C24DDA72995}" srcOrd="3" destOrd="0" presId="urn:microsoft.com/office/officeart/2018/2/layout/IconVerticalSolidList"/>
    <dgm:cxn modelId="{339CF529-133F-4A6D-AD94-83976A3D1290}" type="presParOf" srcId="{DB9B9424-1FB9-4DBC-AA63-A0A8A18A6C03}" destId="{4C2813DB-A1BE-4761-9FB5-223A113B8753}" srcOrd="1" destOrd="0" presId="urn:microsoft.com/office/officeart/2018/2/layout/IconVerticalSolidList"/>
    <dgm:cxn modelId="{E9372628-D4EB-496A-8758-A456EA68A27B}" type="presParOf" srcId="{DB9B9424-1FB9-4DBC-AA63-A0A8A18A6C03}" destId="{718D6740-70E6-402C-8A1F-0DC6053B0431}" srcOrd="2" destOrd="0" presId="urn:microsoft.com/office/officeart/2018/2/layout/IconVerticalSolidList"/>
    <dgm:cxn modelId="{3A56F84D-7BB7-4933-A382-FED7AB47A2E5}" type="presParOf" srcId="{718D6740-70E6-402C-8A1F-0DC6053B0431}" destId="{E5CD5A8E-BAD0-46FD-B59E-A9E04623714C}" srcOrd="0" destOrd="0" presId="urn:microsoft.com/office/officeart/2018/2/layout/IconVerticalSolidList"/>
    <dgm:cxn modelId="{4C5A32C9-BD8C-48BF-B00E-C0C2869AC1C6}" type="presParOf" srcId="{718D6740-70E6-402C-8A1F-0DC6053B0431}" destId="{7B591DE5-EFCA-40AA-8109-6CD6F01A2F5A}" srcOrd="1" destOrd="0" presId="urn:microsoft.com/office/officeart/2018/2/layout/IconVerticalSolidList"/>
    <dgm:cxn modelId="{237BC7C9-ADDC-4713-9D76-98854942A040}" type="presParOf" srcId="{718D6740-70E6-402C-8A1F-0DC6053B0431}" destId="{161EAB5A-DE3D-4E82-9DD3-25684806B51E}" srcOrd="2" destOrd="0" presId="urn:microsoft.com/office/officeart/2018/2/layout/IconVerticalSolidList"/>
    <dgm:cxn modelId="{DD3BE619-9C7A-4427-9674-E412F1838A58}" type="presParOf" srcId="{718D6740-70E6-402C-8A1F-0DC6053B0431}" destId="{10914C2C-040C-4CD3-96F9-20B61DEA778C}" srcOrd="3" destOrd="0" presId="urn:microsoft.com/office/officeart/2018/2/layout/IconVerticalSolidList"/>
    <dgm:cxn modelId="{BF00ADFD-BAA8-429B-87E2-E86AEA8F7D7D}" type="presParOf" srcId="{DB9B9424-1FB9-4DBC-AA63-A0A8A18A6C03}" destId="{54D3177D-9420-454F-A98C-FFA6006C35A7}" srcOrd="3" destOrd="0" presId="urn:microsoft.com/office/officeart/2018/2/layout/IconVerticalSolidList"/>
    <dgm:cxn modelId="{2F619DDB-AC4E-4FB8-B387-8093A8910C72}" type="presParOf" srcId="{DB9B9424-1FB9-4DBC-AA63-A0A8A18A6C03}" destId="{85A33900-73C2-4DFD-A07A-B33833F2DD1D}" srcOrd="4" destOrd="0" presId="urn:microsoft.com/office/officeart/2018/2/layout/IconVerticalSolidList"/>
    <dgm:cxn modelId="{3CE7A5DA-8C3E-4933-96C2-BBC0FEA74C6E}" type="presParOf" srcId="{85A33900-73C2-4DFD-A07A-B33833F2DD1D}" destId="{0E69D0B5-7A6B-40CD-8241-EEFFF071D46F}" srcOrd="0" destOrd="0" presId="urn:microsoft.com/office/officeart/2018/2/layout/IconVerticalSolidList"/>
    <dgm:cxn modelId="{A601C870-F8B3-4200-81CD-628C74EC35CD}" type="presParOf" srcId="{85A33900-73C2-4DFD-A07A-B33833F2DD1D}" destId="{97E23A74-B7F5-4471-AA7B-2F82FA7998F2}" srcOrd="1" destOrd="0" presId="urn:microsoft.com/office/officeart/2018/2/layout/IconVerticalSolidList"/>
    <dgm:cxn modelId="{33F29545-BAC3-499A-9BE4-E3E2961E599A}" type="presParOf" srcId="{85A33900-73C2-4DFD-A07A-B33833F2DD1D}" destId="{71907C30-CA5B-4D9E-9F1D-6ECB312822A5}" srcOrd="2" destOrd="0" presId="urn:microsoft.com/office/officeart/2018/2/layout/IconVerticalSolidList"/>
    <dgm:cxn modelId="{40A4D6E6-3B33-41D3-9C3B-7655030D826E}" type="presParOf" srcId="{85A33900-73C2-4DFD-A07A-B33833F2DD1D}" destId="{40253026-0001-4C1B-83A5-A9A10A4BC9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F0E477-9D46-4EEB-B79E-37106DA3E61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56DB80-C8BF-43F1-B526-40CD14423CD0}">
      <dgm:prSet phldrT="[Text]"/>
      <dgm:spPr/>
      <dgm:t>
        <a:bodyPr/>
        <a:lstStyle/>
        <a:p>
          <a:r>
            <a:rPr lang="en-US"/>
            <a:t>Frontend</a:t>
          </a:r>
        </a:p>
      </dgm:t>
    </dgm:pt>
    <dgm:pt modelId="{B98152DE-555D-4326-AF93-91793E47BD43}" type="parTrans" cxnId="{D359EE0A-0ED7-4036-B97A-B75042A5254E}">
      <dgm:prSet/>
      <dgm:spPr/>
      <dgm:t>
        <a:bodyPr/>
        <a:lstStyle/>
        <a:p>
          <a:pPr algn="l"/>
          <a:endParaRPr lang="en-US"/>
        </a:p>
      </dgm:t>
    </dgm:pt>
    <dgm:pt modelId="{C92B63CC-60F3-473C-9C4C-8533936DA8B4}" type="sibTrans" cxnId="{D359EE0A-0ED7-4036-B97A-B75042A5254E}">
      <dgm:prSet/>
      <dgm:spPr/>
      <dgm:t>
        <a:bodyPr/>
        <a:lstStyle/>
        <a:p>
          <a:endParaRPr lang="en-US"/>
        </a:p>
      </dgm:t>
    </dgm:pt>
    <dgm:pt modelId="{16AE6DC3-FEF7-4947-BB1B-79885D6D48FB}">
      <dgm:prSet phldrT="[Text]"/>
      <dgm:spPr/>
      <dgm:t>
        <a:bodyPr/>
        <a:lstStyle/>
        <a:p>
          <a:r>
            <a:rPr lang="en-US"/>
            <a:t>Svelte</a:t>
          </a:r>
        </a:p>
      </dgm:t>
    </dgm:pt>
    <dgm:pt modelId="{856EC462-FC8B-4EAC-B186-3999E274843C}" type="parTrans" cxnId="{EE932031-4807-4F75-9E40-036434B37E48}">
      <dgm:prSet/>
      <dgm:spPr/>
      <dgm:t>
        <a:bodyPr/>
        <a:lstStyle/>
        <a:p>
          <a:pPr algn="l"/>
          <a:endParaRPr lang="en-US"/>
        </a:p>
      </dgm:t>
    </dgm:pt>
    <dgm:pt modelId="{C5AC87A3-32F5-4C5F-A43E-19B439D116DE}" type="sibTrans" cxnId="{EE932031-4807-4F75-9E40-036434B37E48}">
      <dgm:prSet/>
      <dgm:spPr/>
      <dgm:t>
        <a:bodyPr/>
        <a:lstStyle/>
        <a:p>
          <a:endParaRPr lang="en-US"/>
        </a:p>
      </dgm:t>
    </dgm:pt>
    <dgm:pt modelId="{1805F660-190A-414F-B0E7-7FC0342F3FA4}">
      <dgm:prSet phldrT="[Text]"/>
      <dgm:spPr/>
      <dgm:t>
        <a:bodyPr/>
        <a:lstStyle/>
        <a:p>
          <a:r>
            <a:rPr lang="en-US"/>
            <a:t>Backend</a:t>
          </a:r>
        </a:p>
      </dgm:t>
    </dgm:pt>
    <dgm:pt modelId="{19CC848E-E4EB-4F2A-9255-5885E34C7D7B}" type="parTrans" cxnId="{91D8C32D-3558-42EC-9F98-EEC57E780891}">
      <dgm:prSet/>
      <dgm:spPr/>
      <dgm:t>
        <a:bodyPr/>
        <a:lstStyle/>
        <a:p>
          <a:pPr algn="l"/>
          <a:endParaRPr lang="en-US"/>
        </a:p>
      </dgm:t>
    </dgm:pt>
    <dgm:pt modelId="{D37779FB-0E69-4B6D-89FE-6BF07E4FE4DD}" type="sibTrans" cxnId="{91D8C32D-3558-42EC-9F98-EEC57E780891}">
      <dgm:prSet/>
      <dgm:spPr/>
      <dgm:t>
        <a:bodyPr/>
        <a:lstStyle/>
        <a:p>
          <a:endParaRPr lang="en-US"/>
        </a:p>
      </dgm:t>
    </dgm:pt>
    <dgm:pt modelId="{488B1671-2FF0-4D5E-9836-5F93E59D4B9B}">
      <dgm:prSet phldrT="[Text]"/>
      <dgm:spPr/>
      <dgm:t>
        <a:bodyPr/>
        <a:lstStyle/>
        <a:p>
          <a:r>
            <a:rPr lang="en-US"/>
            <a:t>Django</a:t>
          </a:r>
        </a:p>
      </dgm:t>
    </dgm:pt>
    <dgm:pt modelId="{C2F8E026-A746-4EA5-A9DD-AB92F268AE2C}" type="parTrans" cxnId="{0E5A1332-65A9-4C0D-915F-983BE0D4EED3}">
      <dgm:prSet/>
      <dgm:spPr/>
      <dgm:t>
        <a:bodyPr/>
        <a:lstStyle/>
        <a:p>
          <a:pPr algn="l"/>
          <a:endParaRPr lang="en-US"/>
        </a:p>
      </dgm:t>
    </dgm:pt>
    <dgm:pt modelId="{63A4760B-B35A-463D-983A-65778AAF0CBA}" type="sibTrans" cxnId="{0E5A1332-65A9-4C0D-915F-983BE0D4EED3}">
      <dgm:prSet/>
      <dgm:spPr/>
      <dgm:t>
        <a:bodyPr/>
        <a:lstStyle/>
        <a:p>
          <a:endParaRPr lang="en-US"/>
        </a:p>
      </dgm:t>
    </dgm:pt>
    <dgm:pt modelId="{AE22CA0B-2689-4A76-81CA-7081E81AB583}">
      <dgm:prSet phldrT="[Text]"/>
      <dgm:spPr/>
      <dgm:t>
        <a:bodyPr/>
        <a:lstStyle/>
        <a:p>
          <a:r>
            <a:rPr lang="en-US"/>
            <a:t>DjangoRestFramework</a:t>
          </a:r>
        </a:p>
      </dgm:t>
    </dgm:pt>
    <dgm:pt modelId="{243FD3D2-B506-4AC1-9DB7-1D4706B5FC72}" type="parTrans" cxnId="{6DE2E18B-B47A-4B33-9F4D-AC520F92CE42}">
      <dgm:prSet/>
      <dgm:spPr/>
      <dgm:t>
        <a:bodyPr/>
        <a:lstStyle/>
        <a:p>
          <a:pPr algn="l"/>
          <a:endParaRPr lang="en-US"/>
        </a:p>
      </dgm:t>
    </dgm:pt>
    <dgm:pt modelId="{F04D87AF-1371-4B6A-ACE7-D10E1541ECD1}" type="sibTrans" cxnId="{6DE2E18B-B47A-4B33-9F4D-AC520F92CE42}">
      <dgm:prSet/>
      <dgm:spPr/>
      <dgm:t>
        <a:bodyPr/>
        <a:lstStyle/>
        <a:p>
          <a:endParaRPr lang="en-US"/>
        </a:p>
      </dgm:t>
    </dgm:pt>
    <dgm:pt modelId="{C73E2AA5-5FF8-49A6-B1E7-85C4913E6A5D}">
      <dgm:prSet phldrT="[Text]"/>
      <dgm:spPr/>
      <dgm:t>
        <a:bodyPr/>
        <a:lstStyle/>
        <a:p>
          <a:r>
            <a:rPr lang="en-US"/>
            <a:t>Database</a:t>
          </a:r>
        </a:p>
      </dgm:t>
    </dgm:pt>
    <dgm:pt modelId="{51C1CB4D-93F6-46A8-B526-F3EFD2C1B880}" type="parTrans" cxnId="{016E7415-7CCE-41DE-AC54-B82AAD305C0E}">
      <dgm:prSet/>
      <dgm:spPr/>
    </dgm:pt>
    <dgm:pt modelId="{68F3F810-9F0D-4373-BAF3-D6629994CA80}" type="sibTrans" cxnId="{016E7415-7CCE-41DE-AC54-B82AAD305C0E}">
      <dgm:prSet/>
      <dgm:spPr/>
      <dgm:t>
        <a:bodyPr/>
        <a:lstStyle/>
        <a:p>
          <a:endParaRPr lang="en-US"/>
        </a:p>
      </dgm:t>
    </dgm:pt>
    <dgm:pt modelId="{3D60B589-30F5-43E0-AB06-60D4D53DBBB5}">
      <dgm:prSet phldrT="[Text]"/>
      <dgm:spPr/>
      <dgm:t>
        <a:bodyPr/>
        <a:lstStyle/>
        <a:p>
          <a:r>
            <a:rPr lang="en-US"/>
            <a:t>SQLite3</a:t>
          </a:r>
        </a:p>
      </dgm:t>
    </dgm:pt>
    <dgm:pt modelId="{6E5145F1-9A8B-44F0-8ECF-A9997B69C491}" type="parTrans" cxnId="{867306A4-EE6B-460B-9B93-5E5328ABA5D3}">
      <dgm:prSet/>
      <dgm:spPr/>
    </dgm:pt>
    <dgm:pt modelId="{682A3AAC-49FE-44F4-8CB5-EF8BA897DBCD}" type="sibTrans" cxnId="{867306A4-EE6B-460B-9B93-5E5328ABA5D3}">
      <dgm:prSet/>
      <dgm:spPr/>
      <dgm:t>
        <a:bodyPr/>
        <a:lstStyle/>
        <a:p>
          <a:endParaRPr lang="en-US"/>
        </a:p>
      </dgm:t>
    </dgm:pt>
    <dgm:pt modelId="{9867FCD7-B85D-4FF9-B72F-EE8E62740098}" type="pres">
      <dgm:prSet presAssocID="{91F0E477-9D46-4EEB-B79E-37106DA3E61E}" presName="linear" presStyleCnt="0">
        <dgm:presLayoutVars>
          <dgm:dir/>
          <dgm:animLvl val="lvl"/>
          <dgm:resizeHandles val="exact"/>
        </dgm:presLayoutVars>
      </dgm:prSet>
      <dgm:spPr/>
    </dgm:pt>
    <dgm:pt modelId="{124392D6-61B9-4273-8671-B9F93C7EA5B4}" type="pres">
      <dgm:prSet presAssocID="{9A56DB80-C8BF-43F1-B526-40CD14423CD0}" presName="parentLin" presStyleCnt="0"/>
      <dgm:spPr/>
    </dgm:pt>
    <dgm:pt modelId="{4BFAF369-0F28-4284-8A08-92987AFE9CD8}" type="pres">
      <dgm:prSet presAssocID="{9A56DB80-C8BF-43F1-B526-40CD14423CD0}" presName="parentLeftMargin" presStyleLbl="node1" presStyleIdx="0" presStyleCnt="3"/>
      <dgm:spPr/>
    </dgm:pt>
    <dgm:pt modelId="{040262C6-02A6-438A-AE5B-64CC6EBEF694}" type="pres">
      <dgm:prSet presAssocID="{9A56DB80-C8BF-43F1-B526-40CD14423C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3930CC-A7E1-4D91-88B5-2F78D47D3681}" type="pres">
      <dgm:prSet presAssocID="{9A56DB80-C8BF-43F1-B526-40CD14423CD0}" presName="negativeSpace" presStyleCnt="0"/>
      <dgm:spPr/>
    </dgm:pt>
    <dgm:pt modelId="{06D37EAA-3B58-417D-B5EE-8C6B13832F17}" type="pres">
      <dgm:prSet presAssocID="{9A56DB80-C8BF-43F1-B526-40CD14423CD0}" presName="childText" presStyleLbl="conFgAcc1" presStyleIdx="0" presStyleCnt="3">
        <dgm:presLayoutVars>
          <dgm:bulletEnabled val="1"/>
        </dgm:presLayoutVars>
      </dgm:prSet>
      <dgm:spPr/>
    </dgm:pt>
    <dgm:pt modelId="{CB9F0FA4-5D73-4BF2-A06A-DCA78308E40F}" type="pres">
      <dgm:prSet presAssocID="{C92B63CC-60F3-473C-9C4C-8533936DA8B4}" presName="spaceBetweenRectangles" presStyleCnt="0"/>
      <dgm:spPr/>
    </dgm:pt>
    <dgm:pt modelId="{762586B8-E07B-4F16-9B07-FEBEBA686CDF}" type="pres">
      <dgm:prSet presAssocID="{1805F660-190A-414F-B0E7-7FC0342F3FA4}" presName="parentLin" presStyleCnt="0"/>
      <dgm:spPr/>
    </dgm:pt>
    <dgm:pt modelId="{9F105E90-D6B0-4A34-9F6C-7208E0F4AF8E}" type="pres">
      <dgm:prSet presAssocID="{1805F660-190A-414F-B0E7-7FC0342F3FA4}" presName="parentLeftMargin" presStyleLbl="node1" presStyleIdx="0" presStyleCnt="3"/>
      <dgm:spPr/>
    </dgm:pt>
    <dgm:pt modelId="{C9EA73B5-77DA-4B03-9982-03A90459E80B}" type="pres">
      <dgm:prSet presAssocID="{1805F660-190A-414F-B0E7-7FC0342F3F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FF7708-71D9-40C1-97C6-0E48EAACF5A5}" type="pres">
      <dgm:prSet presAssocID="{1805F660-190A-414F-B0E7-7FC0342F3FA4}" presName="negativeSpace" presStyleCnt="0"/>
      <dgm:spPr/>
    </dgm:pt>
    <dgm:pt modelId="{C406089C-44B7-4DEE-846A-43F615E77B57}" type="pres">
      <dgm:prSet presAssocID="{1805F660-190A-414F-B0E7-7FC0342F3FA4}" presName="childText" presStyleLbl="conFgAcc1" presStyleIdx="1" presStyleCnt="3">
        <dgm:presLayoutVars>
          <dgm:bulletEnabled val="1"/>
        </dgm:presLayoutVars>
      </dgm:prSet>
      <dgm:spPr/>
    </dgm:pt>
    <dgm:pt modelId="{AFB6FDBC-C6DA-46E4-92F3-B1C719F60C22}" type="pres">
      <dgm:prSet presAssocID="{D37779FB-0E69-4B6D-89FE-6BF07E4FE4DD}" presName="spaceBetweenRectangles" presStyleCnt="0"/>
      <dgm:spPr/>
    </dgm:pt>
    <dgm:pt modelId="{3D13809C-8C3F-428F-A766-301FD2CFB9FF}" type="pres">
      <dgm:prSet presAssocID="{C73E2AA5-5FF8-49A6-B1E7-85C4913E6A5D}" presName="parentLin" presStyleCnt="0"/>
      <dgm:spPr/>
    </dgm:pt>
    <dgm:pt modelId="{3685DED9-4B24-41C7-8031-8B89C92BEAD0}" type="pres">
      <dgm:prSet presAssocID="{C73E2AA5-5FF8-49A6-B1E7-85C4913E6A5D}" presName="parentLeftMargin" presStyleLbl="node1" presStyleIdx="1" presStyleCnt="3"/>
      <dgm:spPr/>
    </dgm:pt>
    <dgm:pt modelId="{1FCFB22B-10C5-4438-B7BF-F0A1B4E5398E}" type="pres">
      <dgm:prSet presAssocID="{C73E2AA5-5FF8-49A6-B1E7-85C4913E6A5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5CA93F-4D18-46C2-8FFE-20F0B13CF952}" type="pres">
      <dgm:prSet presAssocID="{C73E2AA5-5FF8-49A6-B1E7-85C4913E6A5D}" presName="negativeSpace" presStyleCnt="0"/>
      <dgm:spPr/>
    </dgm:pt>
    <dgm:pt modelId="{93BC0E99-D2FA-43E1-8AF1-7F1373188475}" type="pres">
      <dgm:prSet presAssocID="{C73E2AA5-5FF8-49A6-B1E7-85C4913E6A5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6B3BB04-4A52-4F70-82E5-8B4FB29B5061}" type="presOf" srcId="{C73E2AA5-5FF8-49A6-B1E7-85C4913E6A5D}" destId="{1FCFB22B-10C5-4438-B7BF-F0A1B4E5398E}" srcOrd="1" destOrd="0" presId="urn:microsoft.com/office/officeart/2005/8/layout/list1"/>
    <dgm:cxn modelId="{D359EE0A-0ED7-4036-B97A-B75042A5254E}" srcId="{91F0E477-9D46-4EEB-B79E-37106DA3E61E}" destId="{9A56DB80-C8BF-43F1-B526-40CD14423CD0}" srcOrd="0" destOrd="0" parTransId="{B98152DE-555D-4326-AF93-91793E47BD43}" sibTransId="{C92B63CC-60F3-473C-9C4C-8533936DA8B4}"/>
    <dgm:cxn modelId="{839AC00C-1E37-48F7-95ED-945ED787413C}" type="presOf" srcId="{91F0E477-9D46-4EEB-B79E-37106DA3E61E}" destId="{9867FCD7-B85D-4FF9-B72F-EE8E62740098}" srcOrd="0" destOrd="0" presId="urn:microsoft.com/office/officeart/2005/8/layout/list1"/>
    <dgm:cxn modelId="{016E7415-7CCE-41DE-AC54-B82AAD305C0E}" srcId="{91F0E477-9D46-4EEB-B79E-37106DA3E61E}" destId="{C73E2AA5-5FF8-49A6-B1E7-85C4913E6A5D}" srcOrd="2" destOrd="0" parTransId="{51C1CB4D-93F6-46A8-B526-F3EFD2C1B880}" sibTransId="{68F3F810-9F0D-4373-BAF3-D6629994CA80}"/>
    <dgm:cxn modelId="{3732CE15-FADE-4E61-BDA1-F1C38C8EAE17}" type="presOf" srcId="{16AE6DC3-FEF7-4947-BB1B-79885D6D48FB}" destId="{06D37EAA-3B58-417D-B5EE-8C6B13832F17}" srcOrd="0" destOrd="0" presId="urn:microsoft.com/office/officeart/2005/8/layout/list1"/>
    <dgm:cxn modelId="{91D8C32D-3558-42EC-9F98-EEC57E780891}" srcId="{91F0E477-9D46-4EEB-B79E-37106DA3E61E}" destId="{1805F660-190A-414F-B0E7-7FC0342F3FA4}" srcOrd="1" destOrd="0" parTransId="{19CC848E-E4EB-4F2A-9255-5885E34C7D7B}" sibTransId="{D37779FB-0E69-4B6D-89FE-6BF07E4FE4DD}"/>
    <dgm:cxn modelId="{EE932031-4807-4F75-9E40-036434B37E48}" srcId="{9A56DB80-C8BF-43F1-B526-40CD14423CD0}" destId="{16AE6DC3-FEF7-4947-BB1B-79885D6D48FB}" srcOrd="0" destOrd="0" parTransId="{856EC462-FC8B-4EAC-B186-3999E274843C}" sibTransId="{C5AC87A3-32F5-4C5F-A43E-19B439D116DE}"/>
    <dgm:cxn modelId="{0E5A1332-65A9-4C0D-915F-983BE0D4EED3}" srcId="{1805F660-190A-414F-B0E7-7FC0342F3FA4}" destId="{488B1671-2FF0-4D5E-9836-5F93E59D4B9B}" srcOrd="0" destOrd="0" parTransId="{C2F8E026-A746-4EA5-A9DD-AB92F268AE2C}" sibTransId="{63A4760B-B35A-463D-983A-65778AAF0CBA}"/>
    <dgm:cxn modelId="{78562B40-D2AD-4EFE-A29B-ABABD3C0B134}" type="presOf" srcId="{AE22CA0B-2689-4A76-81CA-7081E81AB583}" destId="{C406089C-44B7-4DEE-846A-43F615E77B57}" srcOrd="0" destOrd="1" presId="urn:microsoft.com/office/officeart/2005/8/layout/list1"/>
    <dgm:cxn modelId="{DCCBE641-5A86-41D6-8785-CCAFA73A81D9}" type="presOf" srcId="{1805F660-190A-414F-B0E7-7FC0342F3FA4}" destId="{C9EA73B5-77DA-4B03-9982-03A90459E80B}" srcOrd="1" destOrd="0" presId="urn:microsoft.com/office/officeart/2005/8/layout/list1"/>
    <dgm:cxn modelId="{8A70D983-B04A-482D-9041-1D6490C205A6}" type="presOf" srcId="{1805F660-190A-414F-B0E7-7FC0342F3FA4}" destId="{9F105E90-D6B0-4A34-9F6C-7208E0F4AF8E}" srcOrd="0" destOrd="0" presId="urn:microsoft.com/office/officeart/2005/8/layout/list1"/>
    <dgm:cxn modelId="{6DE2E18B-B47A-4B33-9F4D-AC520F92CE42}" srcId="{1805F660-190A-414F-B0E7-7FC0342F3FA4}" destId="{AE22CA0B-2689-4A76-81CA-7081E81AB583}" srcOrd="1" destOrd="0" parTransId="{243FD3D2-B506-4AC1-9DB7-1D4706B5FC72}" sibTransId="{F04D87AF-1371-4B6A-ACE7-D10E1541ECD1}"/>
    <dgm:cxn modelId="{867306A4-EE6B-460B-9B93-5E5328ABA5D3}" srcId="{C73E2AA5-5FF8-49A6-B1E7-85C4913E6A5D}" destId="{3D60B589-30F5-43E0-AB06-60D4D53DBBB5}" srcOrd="0" destOrd="0" parTransId="{6E5145F1-9A8B-44F0-8ECF-A9997B69C491}" sibTransId="{682A3AAC-49FE-44F4-8CB5-EF8BA897DBCD}"/>
    <dgm:cxn modelId="{4D261BA6-0C71-432B-9D8F-5FF55F2FEE71}" type="presOf" srcId="{C73E2AA5-5FF8-49A6-B1E7-85C4913E6A5D}" destId="{3685DED9-4B24-41C7-8031-8B89C92BEAD0}" srcOrd="0" destOrd="0" presId="urn:microsoft.com/office/officeart/2005/8/layout/list1"/>
    <dgm:cxn modelId="{F80DD1C2-82C7-49AF-BF34-FE431F52CEE8}" type="presOf" srcId="{488B1671-2FF0-4D5E-9836-5F93E59D4B9B}" destId="{C406089C-44B7-4DEE-846A-43F615E77B57}" srcOrd="0" destOrd="0" presId="urn:microsoft.com/office/officeart/2005/8/layout/list1"/>
    <dgm:cxn modelId="{DE3B11F4-613A-4C97-B6E5-1ACDBEFBCC66}" type="presOf" srcId="{9A56DB80-C8BF-43F1-B526-40CD14423CD0}" destId="{040262C6-02A6-438A-AE5B-64CC6EBEF694}" srcOrd="1" destOrd="0" presId="urn:microsoft.com/office/officeart/2005/8/layout/list1"/>
    <dgm:cxn modelId="{F29611FB-0159-49DE-9AEB-63CA885B4A5E}" type="presOf" srcId="{3D60B589-30F5-43E0-AB06-60D4D53DBBB5}" destId="{93BC0E99-D2FA-43E1-8AF1-7F1373188475}" srcOrd="0" destOrd="0" presId="urn:microsoft.com/office/officeart/2005/8/layout/list1"/>
    <dgm:cxn modelId="{8DC7BAFD-0F8A-43C1-949D-E7FDE9832967}" type="presOf" srcId="{9A56DB80-C8BF-43F1-B526-40CD14423CD0}" destId="{4BFAF369-0F28-4284-8A08-92987AFE9CD8}" srcOrd="0" destOrd="0" presId="urn:microsoft.com/office/officeart/2005/8/layout/list1"/>
    <dgm:cxn modelId="{AA314CC3-8116-48A0-BF55-28ED6B4E9F50}" type="presParOf" srcId="{9867FCD7-B85D-4FF9-B72F-EE8E62740098}" destId="{124392D6-61B9-4273-8671-B9F93C7EA5B4}" srcOrd="0" destOrd="0" presId="urn:microsoft.com/office/officeart/2005/8/layout/list1"/>
    <dgm:cxn modelId="{FB0AAF9C-51D2-4B76-8B5A-111EDC614E8F}" type="presParOf" srcId="{124392D6-61B9-4273-8671-B9F93C7EA5B4}" destId="{4BFAF369-0F28-4284-8A08-92987AFE9CD8}" srcOrd="0" destOrd="0" presId="urn:microsoft.com/office/officeart/2005/8/layout/list1"/>
    <dgm:cxn modelId="{2CFC3975-902C-4F76-BC68-046A9E1A9FB2}" type="presParOf" srcId="{124392D6-61B9-4273-8671-B9F93C7EA5B4}" destId="{040262C6-02A6-438A-AE5B-64CC6EBEF694}" srcOrd="1" destOrd="0" presId="urn:microsoft.com/office/officeart/2005/8/layout/list1"/>
    <dgm:cxn modelId="{65C9EBBA-22A9-45A9-82DD-DA00E3F2F93F}" type="presParOf" srcId="{9867FCD7-B85D-4FF9-B72F-EE8E62740098}" destId="{353930CC-A7E1-4D91-88B5-2F78D47D3681}" srcOrd="1" destOrd="0" presId="urn:microsoft.com/office/officeart/2005/8/layout/list1"/>
    <dgm:cxn modelId="{44A96E79-DB83-4D2C-9C33-637405581E94}" type="presParOf" srcId="{9867FCD7-B85D-4FF9-B72F-EE8E62740098}" destId="{06D37EAA-3B58-417D-B5EE-8C6B13832F17}" srcOrd="2" destOrd="0" presId="urn:microsoft.com/office/officeart/2005/8/layout/list1"/>
    <dgm:cxn modelId="{A7DA1AA0-B9F1-48C2-9BC1-DE5B7A677BD1}" type="presParOf" srcId="{9867FCD7-B85D-4FF9-B72F-EE8E62740098}" destId="{CB9F0FA4-5D73-4BF2-A06A-DCA78308E40F}" srcOrd="3" destOrd="0" presId="urn:microsoft.com/office/officeart/2005/8/layout/list1"/>
    <dgm:cxn modelId="{30252FDB-126E-409D-8500-5EA527ED89FA}" type="presParOf" srcId="{9867FCD7-B85D-4FF9-B72F-EE8E62740098}" destId="{762586B8-E07B-4F16-9B07-FEBEBA686CDF}" srcOrd="4" destOrd="0" presId="urn:microsoft.com/office/officeart/2005/8/layout/list1"/>
    <dgm:cxn modelId="{20F67A4F-6C17-4291-91AB-A9F72005CE80}" type="presParOf" srcId="{762586B8-E07B-4F16-9B07-FEBEBA686CDF}" destId="{9F105E90-D6B0-4A34-9F6C-7208E0F4AF8E}" srcOrd="0" destOrd="0" presId="urn:microsoft.com/office/officeart/2005/8/layout/list1"/>
    <dgm:cxn modelId="{C5168567-BE07-4BE1-B1BC-1296DF4DE370}" type="presParOf" srcId="{762586B8-E07B-4F16-9B07-FEBEBA686CDF}" destId="{C9EA73B5-77DA-4B03-9982-03A90459E80B}" srcOrd="1" destOrd="0" presId="urn:microsoft.com/office/officeart/2005/8/layout/list1"/>
    <dgm:cxn modelId="{0E6C4FE4-F3A7-4AC1-887A-FD219D36A99D}" type="presParOf" srcId="{9867FCD7-B85D-4FF9-B72F-EE8E62740098}" destId="{D9FF7708-71D9-40C1-97C6-0E48EAACF5A5}" srcOrd="5" destOrd="0" presId="urn:microsoft.com/office/officeart/2005/8/layout/list1"/>
    <dgm:cxn modelId="{F8A761FD-3379-4D5E-9EF7-D610BF679B30}" type="presParOf" srcId="{9867FCD7-B85D-4FF9-B72F-EE8E62740098}" destId="{C406089C-44B7-4DEE-846A-43F615E77B57}" srcOrd="6" destOrd="0" presId="urn:microsoft.com/office/officeart/2005/8/layout/list1"/>
    <dgm:cxn modelId="{8AF3E45A-B87D-4077-8507-9FEBDADE30A3}" type="presParOf" srcId="{9867FCD7-B85D-4FF9-B72F-EE8E62740098}" destId="{AFB6FDBC-C6DA-46E4-92F3-B1C719F60C22}" srcOrd="7" destOrd="0" presId="urn:microsoft.com/office/officeart/2005/8/layout/list1"/>
    <dgm:cxn modelId="{FDA6EE22-17BC-45D9-9658-B665B760733B}" type="presParOf" srcId="{9867FCD7-B85D-4FF9-B72F-EE8E62740098}" destId="{3D13809C-8C3F-428F-A766-301FD2CFB9FF}" srcOrd="8" destOrd="0" presId="urn:microsoft.com/office/officeart/2005/8/layout/list1"/>
    <dgm:cxn modelId="{5DF76E3F-9152-4C18-B6E1-C3E03E131E6F}" type="presParOf" srcId="{3D13809C-8C3F-428F-A766-301FD2CFB9FF}" destId="{3685DED9-4B24-41C7-8031-8B89C92BEAD0}" srcOrd="0" destOrd="0" presId="urn:microsoft.com/office/officeart/2005/8/layout/list1"/>
    <dgm:cxn modelId="{1DDD5EE0-B62B-4021-A818-5D4ABCA093D8}" type="presParOf" srcId="{3D13809C-8C3F-428F-A766-301FD2CFB9FF}" destId="{1FCFB22B-10C5-4438-B7BF-F0A1B4E5398E}" srcOrd="1" destOrd="0" presId="urn:microsoft.com/office/officeart/2005/8/layout/list1"/>
    <dgm:cxn modelId="{1066FAEF-516E-4607-A65B-9BB593FEF36F}" type="presParOf" srcId="{9867FCD7-B85D-4FF9-B72F-EE8E62740098}" destId="{AF5CA93F-4D18-46C2-8FFE-20F0B13CF952}" srcOrd="9" destOrd="0" presId="urn:microsoft.com/office/officeart/2005/8/layout/list1"/>
    <dgm:cxn modelId="{71A0E64E-FBCA-4A27-BBD3-ED9760584A5F}" type="presParOf" srcId="{9867FCD7-B85D-4FF9-B72F-EE8E62740098}" destId="{93BC0E99-D2FA-43E1-8AF1-7F137318847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14A254-E954-4CE7-93CA-DC77ABDAA3D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95092D5-93B9-482A-8328-10F8C758364F}">
      <dgm:prSet/>
      <dgm:spPr/>
      <dgm:t>
        <a:bodyPr/>
        <a:lstStyle/>
        <a:p>
          <a:pPr rtl="0"/>
          <a:r>
            <a:rPr lang="en-GB"/>
            <a:t>A user shall be able to signup, login, and logout of the application.</a:t>
          </a:r>
          <a:r>
            <a:rPr lang="en-GB">
              <a:latin typeface="Gill Sans MT" panose="020B0502020104020203"/>
            </a:rPr>
            <a:t> </a:t>
          </a:r>
          <a:endParaRPr lang="en-US"/>
        </a:p>
      </dgm:t>
    </dgm:pt>
    <dgm:pt modelId="{A87A4422-97DB-429D-9E30-E74587C0D837}" type="parTrans" cxnId="{012C3CD1-567A-45D6-A5CF-9C41128EB637}">
      <dgm:prSet/>
      <dgm:spPr/>
      <dgm:t>
        <a:bodyPr/>
        <a:lstStyle/>
        <a:p>
          <a:endParaRPr lang="en-US"/>
        </a:p>
      </dgm:t>
    </dgm:pt>
    <dgm:pt modelId="{77F30C2A-4623-4852-A94B-A2EC98E6D02B}" type="sibTrans" cxnId="{012C3CD1-567A-45D6-A5CF-9C41128EB637}">
      <dgm:prSet/>
      <dgm:spPr/>
      <dgm:t>
        <a:bodyPr/>
        <a:lstStyle/>
        <a:p>
          <a:endParaRPr lang="en-US"/>
        </a:p>
      </dgm:t>
    </dgm:pt>
    <dgm:pt modelId="{0F01555D-95D3-48F2-B6F2-38961BB7055A}">
      <dgm:prSet/>
      <dgm:spPr/>
      <dgm:t>
        <a:bodyPr/>
        <a:lstStyle/>
        <a:p>
          <a:pPr rtl="0"/>
          <a:r>
            <a:rPr lang="en-GB"/>
            <a:t>A user shall be able to create and delete a chat room.</a:t>
          </a:r>
          <a:r>
            <a:rPr lang="en-GB">
              <a:latin typeface="Gill Sans MT" panose="020B0502020104020203"/>
            </a:rPr>
            <a:t> </a:t>
          </a:r>
          <a:endParaRPr lang="en-US"/>
        </a:p>
      </dgm:t>
    </dgm:pt>
    <dgm:pt modelId="{E0C7F0A9-A747-4347-B4AE-050938E4C79E}" type="parTrans" cxnId="{B5BC7E0D-9FA5-4EBD-9096-CC6C835C4B5D}">
      <dgm:prSet/>
      <dgm:spPr/>
      <dgm:t>
        <a:bodyPr/>
        <a:lstStyle/>
        <a:p>
          <a:endParaRPr lang="en-US"/>
        </a:p>
      </dgm:t>
    </dgm:pt>
    <dgm:pt modelId="{F54BD013-01B2-4F62-B903-102ED9B8F5A2}" type="sibTrans" cxnId="{B5BC7E0D-9FA5-4EBD-9096-CC6C835C4B5D}">
      <dgm:prSet/>
      <dgm:spPr/>
      <dgm:t>
        <a:bodyPr/>
        <a:lstStyle/>
        <a:p>
          <a:endParaRPr lang="en-US"/>
        </a:p>
      </dgm:t>
    </dgm:pt>
    <dgm:pt modelId="{481B3B03-C6CE-482E-B6F6-4E7ABAFA357F}">
      <dgm:prSet/>
      <dgm:spPr/>
      <dgm:t>
        <a:bodyPr/>
        <a:lstStyle/>
        <a:p>
          <a:pPr rtl="0"/>
          <a:r>
            <a:rPr lang="en-GB"/>
            <a:t>A user shall be able to send, edit,</a:t>
          </a:r>
          <a:r>
            <a:rPr lang="en-GB">
              <a:latin typeface="Gill Sans MT" panose="020B0502020104020203"/>
            </a:rPr>
            <a:t> </a:t>
          </a:r>
          <a:r>
            <a:rPr lang="en-GB"/>
            <a:t> delete messages, upload images or use emojis within the chat room.</a:t>
          </a:r>
          <a:r>
            <a:rPr lang="en-GB">
              <a:latin typeface="Gill Sans MT" panose="020B0502020104020203"/>
            </a:rPr>
            <a:t> </a:t>
          </a:r>
          <a:endParaRPr lang="en-US"/>
        </a:p>
      </dgm:t>
    </dgm:pt>
    <dgm:pt modelId="{192C27BD-F753-47D7-965C-68387F31614E}" type="parTrans" cxnId="{6A7DD4B3-7D47-4ED4-B131-7D7B23A9F5AF}">
      <dgm:prSet/>
      <dgm:spPr/>
      <dgm:t>
        <a:bodyPr/>
        <a:lstStyle/>
        <a:p>
          <a:endParaRPr lang="en-US"/>
        </a:p>
      </dgm:t>
    </dgm:pt>
    <dgm:pt modelId="{F483A9ED-B198-4B4D-BBAF-BA3CB6DF6560}" type="sibTrans" cxnId="{6A7DD4B3-7D47-4ED4-B131-7D7B23A9F5AF}">
      <dgm:prSet/>
      <dgm:spPr/>
      <dgm:t>
        <a:bodyPr/>
        <a:lstStyle/>
        <a:p>
          <a:endParaRPr lang="en-US"/>
        </a:p>
      </dgm:t>
    </dgm:pt>
    <dgm:pt modelId="{171807CD-FCAA-4F7E-8B69-2AC2E37F0C0A}">
      <dgm:prSet/>
      <dgm:spPr/>
      <dgm:t>
        <a:bodyPr/>
        <a:lstStyle/>
        <a:p>
          <a:pPr rtl="0"/>
          <a:r>
            <a:rPr lang="en-GB"/>
            <a:t>A user shall be able to get, copy, and share a link to the chat room.</a:t>
          </a:r>
          <a:r>
            <a:rPr lang="en-GB">
              <a:latin typeface="Gill Sans MT" panose="020B0502020104020203"/>
            </a:rPr>
            <a:t> </a:t>
          </a:r>
          <a:endParaRPr lang="en-US"/>
        </a:p>
      </dgm:t>
    </dgm:pt>
    <dgm:pt modelId="{3D1927D9-8535-490B-A005-2B6C1D4C6B0E}" type="parTrans" cxnId="{CD21E412-272C-4A83-8AAE-1145256D13C7}">
      <dgm:prSet/>
      <dgm:spPr/>
      <dgm:t>
        <a:bodyPr/>
        <a:lstStyle/>
        <a:p>
          <a:endParaRPr lang="en-US"/>
        </a:p>
      </dgm:t>
    </dgm:pt>
    <dgm:pt modelId="{6D6B9D92-C81B-4565-9ED0-9307E68C1DEE}" type="sibTrans" cxnId="{CD21E412-272C-4A83-8AAE-1145256D13C7}">
      <dgm:prSet/>
      <dgm:spPr/>
      <dgm:t>
        <a:bodyPr/>
        <a:lstStyle/>
        <a:p>
          <a:endParaRPr lang="en-US"/>
        </a:p>
      </dgm:t>
    </dgm:pt>
    <dgm:pt modelId="{FBA7E507-F778-416F-A01B-311458B2F311}">
      <dgm:prSet/>
      <dgm:spPr/>
      <dgm:t>
        <a:bodyPr/>
        <a:lstStyle/>
        <a:p>
          <a:pPr rtl="0"/>
          <a:r>
            <a:rPr lang="en-GB"/>
            <a:t>A user shall be able to create, edit, collaborate</a:t>
          </a:r>
          <a:r>
            <a:rPr lang="en-GB">
              <a:latin typeface="Gill Sans MT" panose="020B0502020104020203"/>
            </a:rPr>
            <a:t> </a:t>
          </a:r>
          <a:r>
            <a:rPr lang="en-GB"/>
            <a:t>through an embedded editor.</a:t>
          </a:r>
          <a:r>
            <a:rPr lang="en-GB">
              <a:latin typeface="Gill Sans MT" panose="020B0502020104020203"/>
            </a:rPr>
            <a:t> </a:t>
          </a:r>
          <a:endParaRPr lang="en-US"/>
        </a:p>
      </dgm:t>
    </dgm:pt>
    <dgm:pt modelId="{D1FCE328-BE4D-4F23-95CE-537A4A5ED959}" type="parTrans" cxnId="{3FB45AA6-D943-4A94-B3B6-AC3B53C6DA4D}">
      <dgm:prSet/>
      <dgm:spPr/>
      <dgm:t>
        <a:bodyPr/>
        <a:lstStyle/>
        <a:p>
          <a:endParaRPr lang="en-US"/>
        </a:p>
      </dgm:t>
    </dgm:pt>
    <dgm:pt modelId="{7F47040C-C104-481E-BD69-390CF7E5E777}" type="sibTrans" cxnId="{3FB45AA6-D943-4A94-B3B6-AC3B53C6DA4D}">
      <dgm:prSet/>
      <dgm:spPr/>
      <dgm:t>
        <a:bodyPr/>
        <a:lstStyle/>
        <a:p>
          <a:endParaRPr lang="en-US"/>
        </a:p>
      </dgm:t>
    </dgm:pt>
    <dgm:pt modelId="{61437C0D-2F85-4160-98FC-7F8E28EDC02E}">
      <dgm:prSet/>
      <dgm:spPr/>
      <dgm:t>
        <a:bodyPr/>
        <a:lstStyle/>
        <a:p>
          <a:pPr rtl="0"/>
          <a:r>
            <a:rPr lang="en-GB"/>
            <a:t>A user shall get a notification when they have new messages in chat rooms.</a:t>
          </a:r>
          <a:r>
            <a:rPr lang="en-GB">
              <a:latin typeface="Gill Sans MT" panose="020B0502020104020203"/>
            </a:rPr>
            <a:t> </a:t>
          </a:r>
          <a:endParaRPr lang="en-US"/>
        </a:p>
      </dgm:t>
    </dgm:pt>
    <dgm:pt modelId="{0F9B3976-D892-4323-8D2E-3CDFE822F5FF}" type="parTrans" cxnId="{56725585-58F1-4316-9423-3E2AD9BBFB83}">
      <dgm:prSet/>
      <dgm:spPr/>
      <dgm:t>
        <a:bodyPr/>
        <a:lstStyle/>
        <a:p>
          <a:endParaRPr lang="en-US"/>
        </a:p>
      </dgm:t>
    </dgm:pt>
    <dgm:pt modelId="{429DB330-8B04-4009-9C4B-6E023E7E97F4}" type="sibTrans" cxnId="{56725585-58F1-4316-9423-3E2AD9BBFB83}">
      <dgm:prSet/>
      <dgm:spPr/>
      <dgm:t>
        <a:bodyPr/>
        <a:lstStyle/>
        <a:p>
          <a:endParaRPr lang="en-US"/>
        </a:p>
      </dgm:t>
    </dgm:pt>
    <dgm:pt modelId="{0BE38547-2A48-4D1E-9E2B-8BC399E18B67}">
      <dgm:prSet/>
      <dgm:spPr/>
      <dgm:t>
        <a:bodyPr/>
        <a:lstStyle/>
        <a:p>
          <a:pPr rtl="0"/>
          <a:r>
            <a:rPr lang="en-GB"/>
            <a:t>A user shall be able to see all messages in a chat room in chronological order</a:t>
          </a:r>
          <a:r>
            <a:rPr lang="en-GB">
              <a:latin typeface="Gill Sans MT" panose="020B0502020104020203"/>
            </a:rPr>
            <a:t> </a:t>
          </a:r>
          <a:endParaRPr lang="en-US"/>
        </a:p>
      </dgm:t>
    </dgm:pt>
    <dgm:pt modelId="{E14B9CEA-6BD7-4EAD-89ED-088B14F224DE}" type="parTrans" cxnId="{5F95149B-080B-4F87-8D92-69CF564F3A59}">
      <dgm:prSet/>
      <dgm:spPr/>
      <dgm:t>
        <a:bodyPr/>
        <a:lstStyle/>
        <a:p>
          <a:endParaRPr lang="en-US"/>
        </a:p>
      </dgm:t>
    </dgm:pt>
    <dgm:pt modelId="{6666B2A5-AC9A-479E-B5BF-3E6A873F0439}" type="sibTrans" cxnId="{5F95149B-080B-4F87-8D92-69CF564F3A59}">
      <dgm:prSet/>
      <dgm:spPr/>
      <dgm:t>
        <a:bodyPr/>
        <a:lstStyle/>
        <a:p>
          <a:endParaRPr lang="en-US"/>
        </a:p>
      </dgm:t>
    </dgm:pt>
    <dgm:pt modelId="{335DE2FF-D378-4BEF-A72E-CB2BE8E8F4C6}">
      <dgm:prSet/>
      <dgm:spPr/>
      <dgm:t>
        <a:bodyPr/>
        <a:lstStyle/>
        <a:p>
          <a:pPr rtl="0"/>
          <a:r>
            <a:rPr lang="en-GB"/>
            <a:t>A user shall be able to change user settings.</a:t>
          </a:r>
          <a:r>
            <a:rPr lang="en-GB">
              <a:latin typeface="Gill Sans MT" panose="020B0502020104020203"/>
            </a:rPr>
            <a:t> </a:t>
          </a:r>
          <a:endParaRPr lang="en-US"/>
        </a:p>
      </dgm:t>
    </dgm:pt>
    <dgm:pt modelId="{1CD81493-6BFF-49E1-9D25-FEBDF3EFBEE2}" type="parTrans" cxnId="{DFD92660-CE21-4745-9354-BEA3FCEE3F2E}">
      <dgm:prSet/>
      <dgm:spPr/>
      <dgm:t>
        <a:bodyPr/>
        <a:lstStyle/>
        <a:p>
          <a:endParaRPr lang="en-US"/>
        </a:p>
      </dgm:t>
    </dgm:pt>
    <dgm:pt modelId="{8EF8D410-F15A-48F7-8339-809C3E94D9CF}" type="sibTrans" cxnId="{DFD92660-CE21-4745-9354-BEA3FCEE3F2E}">
      <dgm:prSet/>
      <dgm:spPr/>
      <dgm:t>
        <a:bodyPr/>
        <a:lstStyle/>
        <a:p>
          <a:endParaRPr lang="en-US"/>
        </a:p>
      </dgm:t>
    </dgm:pt>
    <dgm:pt modelId="{ED4EA86C-D11D-4C89-ACFB-139A652B3DF6}" type="pres">
      <dgm:prSet presAssocID="{A714A254-E954-4CE7-93CA-DC77ABDAA3DC}" presName="linear" presStyleCnt="0">
        <dgm:presLayoutVars>
          <dgm:animLvl val="lvl"/>
          <dgm:resizeHandles val="exact"/>
        </dgm:presLayoutVars>
      </dgm:prSet>
      <dgm:spPr/>
    </dgm:pt>
    <dgm:pt modelId="{035ED2E8-E69E-4FE7-A814-B20F5C66FD08}" type="pres">
      <dgm:prSet presAssocID="{495092D5-93B9-482A-8328-10F8C758364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9801EDD-441B-4DB2-AFFC-8A8BE870A35A}" type="pres">
      <dgm:prSet presAssocID="{77F30C2A-4623-4852-A94B-A2EC98E6D02B}" presName="spacer" presStyleCnt="0"/>
      <dgm:spPr/>
    </dgm:pt>
    <dgm:pt modelId="{1DDC63B1-A154-49E8-8503-0451417F3269}" type="pres">
      <dgm:prSet presAssocID="{0F01555D-95D3-48F2-B6F2-38961BB7055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AC99EE2-3127-4AF4-A6D9-5E01E143422D}" type="pres">
      <dgm:prSet presAssocID="{F54BD013-01B2-4F62-B903-102ED9B8F5A2}" presName="spacer" presStyleCnt="0"/>
      <dgm:spPr/>
    </dgm:pt>
    <dgm:pt modelId="{86007CC2-A69E-43B7-9CC5-C5C0A9F582C4}" type="pres">
      <dgm:prSet presAssocID="{481B3B03-C6CE-482E-B6F6-4E7ABAFA357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065B337-0606-4D9A-A4E3-19D5A693BFB8}" type="pres">
      <dgm:prSet presAssocID="{F483A9ED-B198-4B4D-BBAF-BA3CB6DF6560}" presName="spacer" presStyleCnt="0"/>
      <dgm:spPr/>
    </dgm:pt>
    <dgm:pt modelId="{F71F250E-6123-45EA-89CD-F03627B7F714}" type="pres">
      <dgm:prSet presAssocID="{171807CD-FCAA-4F7E-8B69-2AC2E37F0C0A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A89671E-A257-4EC2-B7F1-F75056446E64}" type="pres">
      <dgm:prSet presAssocID="{6D6B9D92-C81B-4565-9ED0-9307E68C1DEE}" presName="spacer" presStyleCnt="0"/>
      <dgm:spPr/>
    </dgm:pt>
    <dgm:pt modelId="{F4599637-1F01-4E89-A8AE-2BF45292B95D}" type="pres">
      <dgm:prSet presAssocID="{FBA7E507-F778-416F-A01B-311458B2F31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F835AFD9-4519-4D6A-8FE5-2A08BD8B7D64}" type="pres">
      <dgm:prSet presAssocID="{7F47040C-C104-481E-BD69-390CF7E5E777}" presName="spacer" presStyleCnt="0"/>
      <dgm:spPr/>
    </dgm:pt>
    <dgm:pt modelId="{221B3358-72F0-4E64-816F-FC084BD7047B}" type="pres">
      <dgm:prSet presAssocID="{61437C0D-2F85-4160-98FC-7F8E28EDC02E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6280242-F331-4B51-A0AC-0FF950C77F58}" type="pres">
      <dgm:prSet presAssocID="{429DB330-8B04-4009-9C4B-6E023E7E97F4}" presName="spacer" presStyleCnt="0"/>
      <dgm:spPr/>
    </dgm:pt>
    <dgm:pt modelId="{3C748CE4-0299-4DB9-8C26-0123C3220BB3}" type="pres">
      <dgm:prSet presAssocID="{0BE38547-2A48-4D1E-9E2B-8BC399E18B6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B577365-24E6-422F-AE57-E463A6934AD3}" type="pres">
      <dgm:prSet presAssocID="{6666B2A5-AC9A-479E-B5BF-3E6A873F0439}" presName="spacer" presStyleCnt="0"/>
      <dgm:spPr/>
    </dgm:pt>
    <dgm:pt modelId="{27094526-9221-40ED-905E-6A4B1FFB6C01}" type="pres">
      <dgm:prSet presAssocID="{335DE2FF-D378-4BEF-A72E-CB2BE8E8F4C6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015EFA06-1522-4041-BDFA-F0BB71A3A645}" type="presOf" srcId="{0BE38547-2A48-4D1E-9E2B-8BC399E18B67}" destId="{3C748CE4-0299-4DB9-8C26-0123C3220BB3}" srcOrd="0" destOrd="0" presId="urn:microsoft.com/office/officeart/2005/8/layout/vList2"/>
    <dgm:cxn modelId="{B5BC7E0D-9FA5-4EBD-9096-CC6C835C4B5D}" srcId="{A714A254-E954-4CE7-93CA-DC77ABDAA3DC}" destId="{0F01555D-95D3-48F2-B6F2-38961BB7055A}" srcOrd="1" destOrd="0" parTransId="{E0C7F0A9-A747-4347-B4AE-050938E4C79E}" sibTransId="{F54BD013-01B2-4F62-B903-102ED9B8F5A2}"/>
    <dgm:cxn modelId="{3B35FB10-EF29-410E-95EF-C34924FCA160}" type="presOf" srcId="{495092D5-93B9-482A-8328-10F8C758364F}" destId="{035ED2E8-E69E-4FE7-A814-B20F5C66FD08}" srcOrd="0" destOrd="0" presId="urn:microsoft.com/office/officeart/2005/8/layout/vList2"/>
    <dgm:cxn modelId="{CD21E412-272C-4A83-8AAE-1145256D13C7}" srcId="{A714A254-E954-4CE7-93CA-DC77ABDAA3DC}" destId="{171807CD-FCAA-4F7E-8B69-2AC2E37F0C0A}" srcOrd="3" destOrd="0" parTransId="{3D1927D9-8535-490B-A005-2B6C1D4C6B0E}" sibTransId="{6D6B9D92-C81B-4565-9ED0-9307E68C1DEE}"/>
    <dgm:cxn modelId="{BD29BA28-F7BA-4768-807E-2655C6B32595}" type="presOf" srcId="{A714A254-E954-4CE7-93CA-DC77ABDAA3DC}" destId="{ED4EA86C-D11D-4C89-ACFB-139A652B3DF6}" srcOrd="0" destOrd="0" presId="urn:microsoft.com/office/officeart/2005/8/layout/vList2"/>
    <dgm:cxn modelId="{9627172A-93C0-432C-845B-B10F487327BB}" type="presOf" srcId="{171807CD-FCAA-4F7E-8B69-2AC2E37F0C0A}" destId="{F71F250E-6123-45EA-89CD-F03627B7F714}" srcOrd="0" destOrd="0" presId="urn:microsoft.com/office/officeart/2005/8/layout/vList2"/>
    <dgm:cxn modelId="{DFD92660-CE21-4745-9354-BEA3FCEE3F2E}" srcId="{A714A254-E954-4CE7-93CA-DC77ABDAA3DC}" destId="{335DE2FF-D378-4BEF-A72E-CB2BE8E8F4C6}" srcOrd="7" destOrd="0" parTransId="{1CD81493-6BFF-49E1-9D25-FEBDF3EFBEE2}" sibTransId="{8EF8D410-F15A-48F7-8339-809C3E94D9CF}"/>
    <dgm:cxn modelId="{89788953-CACD-46D4-BC0E-414996059854}" type="presOf" srcId="{335DE2FF-D378-4BEF-A72E-CB2BE8E8F4C6}" destId="{27094526-9221-40ED-905E-6A4B1FFB6C01}" srcOrd="0" destOrd="0" presId="urn:microsoft.com/office/officeart/2005/8/layout/vList2"/>
    <dgm:cxn modelId="{56725585-58F1-4316-9423-3E2AD9BBFB83}" srcId="{A714A254-E954-4CE7-93CA-DC77ABDAA3DC}" destId="{61437C0D-2F85-4160-98FC-7F8E28EDC02E}" srcOrd="5" destOrd="0" parTransId="{0F9B3976-D892-4323-8D2E-3CDFE822F5FF}" sibTransId="{429DB330-8B04-4009-9C4B-6E023E7E97F4}"/>
    <dgm:cxn modelId="{F418F78B-D8B5-4EA7-8F1F-3F6B1E0CAC79}" type="presOf" srcId="{481B3B03-C6CE-482E-B6F6-4E7ABAFA357F}" destId="{86007CC2-A69E-43B7-9CC5-C5C0A9F582C4}" srcOrd="0" destOrd="0" presId="urn:microsoft.com/office/officeart/2005/8/layout/vList2"/>
    <dgm:cxn modelId="{AEDB0F9A-BE58-4A73-A411-DF9169638543}" type="presOf" srcId="{0F01555D-95D3-48F2-B6F2-38961BB7055A}" destId="{1DDC63B1-A154-49E8-8503-0451417F3269}" srcOrd="0" destOrd="0" presId="urn:microsoft.com/office/officeart/2005/8/layout/vList2"/>
    <dgm:cxn modelId="{5F95149B-080B-4F87-8D92-69CF564F3A59}" srcId="{A714A254-E954-4CE7-93CA-DC77ABDAA3DC}" destId="{0BE38547-2A48-4D1E-9E2B-8BC399E18B67}" srcOrd="6" destOrd="0" parTransId="{E14B9CEA-6BD7-4EAD-89ED-088B14F224DE}" sibTransId="{6666B2A5-AC9A-479E-B5BF-3E6A873F0439}"/>
    <dgm:cxn modelId="{3FB45AA6-D943-4A94-B3B6-AC3B53C6DA4D}" srcId="{A714A254-E954-4CE7-93CA-DC77ABDAA3DC}" destId="{FBA7E507-F778-416F-A01B-311458B2F311}" srcOrd="4" destOrd="0" parTransId="{D1FCE328-BE4D-4F23-95CE-537A4A5ED959}" sibTransId="{7F47040C-C104-481E-BD69-390CF7E5E777}"/>
    <dgm:cxn modelId="{6A7DD4B3-7D47-4ED4-B131-7D7B23A9F5AF}" srcId="{A714A254-E954-4CE7-93CA-DC77ABDAA3DC}" destId="{481B3B03-C6CE-482E-B6F6-4E7ABAFA357F}" srcOrd="2" destOrd="0" parTransId="{192C27BD-F753-47D7-965C-68387F31614E}" sibTransId="{F483A9ED-B198-4B4D-BBAF-BA3CB6DF6560}"/>
    <dgm:cxn modelId="{5EF8E1D0-B02F-448F-A2A4-19E521396953}" type="presOf" srcId="{FBA7E507-F778-416F-A01B-311458B2F311}" destId="{F4599637-1F01-4E89-A8AE-2BF45292B95D}" srcOrd="0" destOrd="0" presId="urn:microsoft.com/office/officeart/2005/8/layout/vList2"/>
    <dgm:cxn modelId="{012C3CD1-567A-45D6-A5CF-9C41128EB637}" srcId="{A714A254-E954-4CE7-93CA-DC77ABDAA3DC}" destId="{495092D5-93B9-482A-8328-10F8C758364F}" srcOrd="0" destOrd="0" parTransId="{A87A4422-97DB-429D-9E30-E74587C0D837}" sibTransId="{77F30C2A-4623-4852-A94B-A2EC98E6D02B}"/>
    <dgm:cxn modelId="{3E2898F1-301E-44CC-9D8B-BC8DF9AE1541}" type="presOf" srcId="{61437C0D-2F85-4160-98FC-7F8E28EDC02E}" destId="{221B3358-72F0-4E64-816F-FC084BD7047B}" srcOrd="0" destOrd="0" presId="urn:microsoft.com/office/officeart/2005/8/layout/vList2"/>
    <dgm:cxn modelId="{BA3CC916-F9D4-4CC8-B1C5-6D2499BA44B1}" type="presParOf" srcId="{ED4EA86C-D11D-4C89-ACFB-139A652B3DF6}" destId="{035ED2E8-E69E-4FE7-A814-B20F5C66FD08}" srcOrd="0" destOrd="0" presId="urn:microsoft.com/office/officeart/2005/8/layout/vList2"/>
    <dgm:cxn modelId="{EDDFF0C8-0D96-4EB0-8869-5975C65E06B1}" type="presParOf" srcId="{ED4EA86C-D11D-4C89-ACFB-139A652B3DF6}" destId="{09801EDD-441B-4DB2-AFFC-8A8BE870A35A}" srcOrd="1" destOrd="0" presId="urn:microsoft.com/office/officeart/2005/8/layout/vList2"/>
    <dgm:cxn modelId="{3FCB0B6B-1FE3-40F6-B324-0DA0565E649E}" type="presParOf" srcId="{ED4EA86C-D11D-4C89-ACFB-139A652B3DF6}" destId="{1DDC63B1-A154-49E8-8503-0451417F3269}" srcOrd="2" destOrd="0" presId="urn:microsoft.com/office/officeart/2005/8/layout/vList2"/>
    <dgm:cxn modelId="{ABBA6318-8282-4396-97E1-99A1A9A9CE58}" type="presParOf" srcId="{ED4EA86C-D11D-4C89-ACFB-139A652B3DF6}" destId="{2AC99EE2-3127-4AF4-A6D9-5E01E143422D}" srcOrd="3" destOrd="0" presId="urn:microsoft.com/office/officeart/2005/8/layout/vList2"/>
    <dgm:cxn modelId="{9789A52E-5C15-40BB-94FF-B3B7074C7CA5}" type="presParOf" srcId="{ED4EA86C-D11D-4C89-ACFB-139A652B3DF6}" destId="{86007CC2-A69E-43B7-9CC5-C5C0A9F582C4}" srcOrd="4" destOrd="0" presId="urn:microsoft.com/office/officeart/2005/8/layout/vList2"/>
    <dgm:cxn modelId="{681F56E8-6EC7-430A-B174-A9C27B0A20CA}" type="presParOf" srcId="{ED4EA86C-D11D-4C89-ACFB-139A652B3DF6}" destId="{5065B337-0606-4D9A-A4E3-19D5A693BFB8}" srcOrd="5" destOrd="0" presId="urn:microsoft.com/office/officeart/2005/8/layout/vList2"/>
    <dgm:cxn modelId="{A38B7CFD-017D-4894-9FD5-4A516152367F}" type="presParOf" srcId="{ED4EA86C-D11D-4C89-ACFB-139A652B3DF6}" destId="{F71F250E-6123-45EA-89CD-F03627B7F714}" srcOrd="6" destOrd="0" presId="urn:microsoft.com/office/officeart/2005/8/layout/vList2"/>
    <dgm:cxn modelId="{E1EFF1D5-D0BB-4E7A-BB4F-46F2E47470E1}" type="presParOf" srcId="{ED4EA86C-D11D-4C89-ACFB-139A652B3DF6}" destId="{9A89671E-A257-4EC2-B7F1-F75056446E64}" srcOrd="7" destOrd="0" presId="urn:microsoft.com/office/officeart/2005/8/layout/vList2"/>
    <dgm:cxn modelId="{225E6860-82B3-4ADD-A2C4-1E2F9A20470B}" type="presParOf" srcId="{ED4EA86C-D11D-4C89-ACFB-139A652B3DF6}" destId="{F4599637-1F01-4E89-A8AE-2BF45292B95D}" srcOrd="8" destOrd="0" presId="urn:microsoft.com/office/officeart/2005/8/layout/vList2"/>
    <dgm:cxn modelId="{AF2A242D-0E09-46DA-8261-2E5E14FD37D5}" type="presParOf" srcId="{ED4EA86C-D11D-4C89-ACFB-139A652B3DF6}" destId="{F835AFD9-4519-4D6A-8FE5-2A08BD8B7D64}" srcOrd="9" destOrd="0" presId="urn:microsoft.com/office/officeart/2005/8/layout/vList2"/>
    <dgm:cxn modelId="{28D19548-F557-4365-A1D2-EEA6D285238A}" type="presParOf" srcId="{ED4EA86C-D11D-4C89-ACFB-139A652B3DF6}" destId="{221B3358-72F0-4E64-816F-FC084BD7047B}" srcOrd="10" destOrd="0" presId="urn:microsoft.com/office/officeart/2005/8/layout/vList2"/>
    <dgm:cxn modelId="{042432DD-F870-4964-BE3C-0564C35C4DE1}" type="presParOf" srcId="{ED4EA86C-D11D-4C89-ACFB-139A652B3DF6}" destId="{26280242-F331-4B51-A0AC-0FF950C77F58}" srcOrd="11" destOrd="0" presId="urn:microsoft.com/office/officeart/2005/8/layout/vList2"/>
    <dgm:cxn modelId="{583D6FAF-0F8F-4543-A768-AA6F7E59D717}" type="presParOf" srcId="{ED4EA86C-D11D-4C89-ACFB-139A652B3DF6}" destId="{3C748CE4-0299-4DB9-8C26-0123C3220BB3}" srcOrd="12" destOrd="0" presId="urn:microsoft.com/office/officeart/2005/8/layout/vList2"/>
    <dgm:cxn modelId="{59514565-8A63-4738-A009-788E183EA12B}" type="presParOf" srcId="{ED4EA86C-D11D-4C89-ACFB-139A652B3DF6}" destId="{DB577365-24E6-422F-AE57-E463A6934AD3}" srcOrd="13" destOrd="0" presId="urn:microsoft.com/office/officeart/2005/8/layout/vList2"/>
    <dgm:cxn modelId="{FD51DFE6-6A9A-45CE-847F-A8DBA94025E4}" type="presParOf" srcId="{ED4EA86C-D11D-4C89-ACFB-139A652B3DF6}" destId="{27094526-9221-40ED-905E-6A4B1FFB6C0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0A7262-AAA4-4662-B5DE-0F7C8392F57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DE88B4-71DD-460C-B805-455053E3A0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database should store users with data for </a:t>
          </a:r>
          <a:r>
            <a:rPr lang="en-US">
              <a:latin typeface="Gill Sans MT" panose="020B0502020104020203"/>
            </a:rPr>
            <a:t>email and</a:t>
          </a:r>
          <a:r>
            <a:rPr lang="en-US"/>
            <a:t> profile picture</a:t>
          </a:r>
        </a:p>
      </dgm:t>
    </dgm:pt>
    <dgm:pt modelId="{C07D63FC-217C-47D5-934F-CD51BBB2FA42}" type="parTrans" cxnId="{E8DF74DD-0759-4C4D-9B05-771AD42A8A76}">
      <dgm:prSet/>
      <dgm:spPr/>
      <dgm:t>
        <a:bodyPr/>
        <a:lstStyle/>
        <a:p>
          <a:endParaRPr lang="en-US"/>
        </a:p>
      </dgm:t>
    </dgm:pt>
    <dgm:pt modelId="{1B39DF4B-0FDB-4971-AE7F-72246EF21438}" type="sibTrans" cxnId="{E8DF74DD-0759-4C4D-9B05-771AD42A8A76}">
      <dgm:prSet/>
      <dgm:spPr/>
      <dgm:t>
        <a:bodyPr/>
        <a:lstStyle/>
        <a:p>
          <a:endParaRPr lang="en-US"/>
        </a:p>
      </dgm:t>
    </dgm:pt>
    <dgm:pt modelId="{0C0E6E56-1025-4357-A4A3-58D2D241A5D0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Gill Sans MT" panose="020B0502020104020203"/>
            </a:rPr>
            <a:t>The code execution results should be stored in the database.</a:t>
          </a:r>
          <a:endParaRPr lang="en-US"/>
        </a:p>
      </dgm:t>
    </dgm:pt>
    <dgm:pt modelId="{8681031A-4F92-439A-B5BE-32650ED8C8FA}" type="parTrans" cxnId="{9CDB08CF-0537-4E17-9918-473CB32A7982}">
      <dgm:prSet/>
      <dgm:spPr/>
      <dgm:t>
        <a:bodyPr/>
        <a:lstStyle/>
        <a:p>
          <a:endParaRPr lang="en-US"/>
        </a:p>
      </dgm:t>
    </dgm:pt>
    <dgm:pt modelId="{9159A6D0-9A8F-4B33-A8A8-932093325C2E}" type="sibTrans" cxnId="{9CDB08CF-0537-4E17-9918-473CB32A7982}">
      <dgm:prSet/>
      <dgm:spPr/>
      <dgm:t>
        <a:bodyPr/>
        <a:lstStyle/>
        <a:p>
          <a:endParaRPr lang="en-US"/>
        </a:p>
      </dgm:t>
    </dgm:pt>
    <dgm:pt modelId="{B1DF9670-AFB0-4C27-BD7B-15266643F95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The database should store IDE sessions </a:t>
          </a:r>
          <a:r>
            <a:rPr lang="en-US">
              <a:latin typeface="Gill Sans MT" panose="020B0502020104020203"/>
            </a:rPr>
            <a:t>for later retrieval </a:t>
          </a:r>
          <a:endParaRPr lang="en-US"/>
        </a:p>
      </dgm:t>
    </dgm:pt>
    <dgm:pt modelId="{07E264D6-469E-46E2-A9F7-994F8B7A3D35}" type="parTrans" cxnId="{FBD796D8-9F36-4D7C-8F75-53F19ECB98AA}">
      <dgm:prSet/>
      <dgm:spPr/>
      <dgm:t>
        <a:bodyPr/>
        <a:lstStyle/>
        <a:p>
          <a:endParaRPr lang="en-US"/>
        </a:p>
      </dgm:t>
    </dgm:pt>
    <dgm:pt modelId="{59849858-2489-4F6A-8442-AF47AB7F3775}" type="sibTrans" cxnId="{FBD796D8-9F36-4D7C-8F75-53F19ECB98AA}">
      <dgm:prSet/>
      <dgm:spPr/>
      <dgm:t>
        <a:bodyPr/>
        <a:lstStyle/>
        <a:p>
          <a:endParaRPr lang="en-US"/>
        </a:p>
      </dgm:t>
    </dgm:pt>
    <dgm:pt modelId="{A35BF018-FA65-495D-9C36-FF1D183D1714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solidFill>
                <a:srgbClr val="000000"/>
              </a:solidFill>
              <a:latin typeface="Calibri"/>
              <a:cs typeface="Calibri"/>
            </a:rPr>
            <a:t>The code in the editor should be executed on backend and results presented to user</a:t>
          </a:r>
          <a:endParaRPr lang="en-US">
            <a:latin typeface="Gill Sans MT" panose="020B0502020104020203"/>
          </a:endParaRPr>
        </a:p>
      </dgm:t>
    </dgm:pt>
    <dgm:pt modelId="{DB331DFB-5BD5-4738-8A55-6C87C12D73A5}" type="parTrans" cxnId="{40315C50-7AA0-47BD-A032-5F369FA6401D}">
      <dgm:prSet/>
      <dgm:spPr/>
    </dgm:pt>
    <dgm:pt modelId="{FDCAC823-168E-4BC7-94B5-15857B386168}" type="sibTrans" cxnId="{40315C50-7AA0-47BD-A032-5F369FA6401D}">
      <dgm:prSet/>
      <dgm:spPr/>
    </dgm:pt>
    <dgm:pt modelId="{3B4159D0-253B-4ADF-9617-70475B94EC9A}" type="pres">
      <dgm:prSet presAssocID="{8E0A7262-AAA4-4662-B5DE-0F7C8392F576}" presName="root" presStyleCnt="0">
        <dgm:presLayoutVars>
          <dgm:dir/>
          <dgm:resizeHandles val="exact"/>
        </dgm:presLayoutVars>
      </dgm:prSet>
      <dgm:spPr/>
    </dgm:pt>
    <dgm:pt modelId="{9A9B01F8-2AFD-4EF7-A864-086605B09DBC}" type="pres">
      <dgm:prSet presAssocID="{A35BF018-FA65-495D-9C36-FF1D183D1714}" presName="compNode" presStyleCnt="0"/>
      <dgm:spPr/>
    </dgm:pt>
    <dgm:pt modelId="{1A407ADD-A121-4CAD-8D49-DA24165EE3FA}" type="pres">
      <dgm:prSet presAssocID="{A35BF018-FA65-495D-9C36-FF1D183D1714}" presName="iconRect" presStyleLbl="node1" presStyleIdx="0" presStyleCnt="4"/>
      <dgm:spPr/>
    </dgm:pt>
    <dgm:pt modelId="{CDBBABD9-DCAB-4D02-A0DA-C0B7247B6EA4}" type="pres">
      <dgm:prSet presAssocID="{A35BF018-FA65-495D-9C36-FF1D183D1714}" presName="spaceRect" presStyleCnt="0"/>
      <dgm:spPr/>
    </dgm:pt>
    <dgm:pt modelId="{BE5B515C-6EF4-443E-A793-785374E39554}" type="pres">
      <dgm:prSet presAssocID="{A35BF018-FA65-495D-9C36-FF1D183D1714}" presName="textRect" presStyleLbl="revTx" presStyleIdx="0" presStyleCnt="4">
        <dgm:presLayoutVars>
          <dgm:chMax val="1"/>
          <dgm:chPref val="1"/>
        </dgm:presLayoutVars>
      </dgm:prSet>
      <dgm:spPr/>
    </dgm:pt>
    <dgm:pt modelId="{DEC938C0-3C43-4B72-8478-7E2B9FDB30EB}" type="pres">
      <dgm:prSet presAssocID="{FDCAC823-168E-4BC7-94B5-15857B386168}" presName="sibTrans" presStyleCnt="0"/>
      <dgm:spPr/>
    </dgm:pt>
    <dgm:pt modelId="{716BFA3D-C9DC-4C9E-960A-9E1C11B14F83}" type="pres">
      <dgm:prSet presAssocID="{E6DE88B4-71DD-460C-B805-455053E3A007}" presName="compNode" presStyleCnt="0"/>
      <dgm:spPr/>
    </dgm:pt>
    <dgm:pt modelId="{0AA9D6CD-7C4F-4049-9D9C-44E5E71D1FE3}" type="pres">
      <dgm:prSet presAssocID="{E6DE88B4-71DD-460C-B805-455053E3A007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7F583D2B-7CFF-4F4A-B3EB-E6DBC31EE526}" type="pres">
      <dgm:prSet presAssocID="{E6DE88B4-71DD-460C-B805-455053E3A007}" presName="spaceRect" presStyleCnt="0"/>
      <dgm:spPr/>
    </dgm:pt>
    <dgm:pt modelId="{F2CE09EC-686C-4B0D-8DFF-1C6C90AB4C09}" type="pres">
      <dgm:prSet presAssocID="{E6DE88B4-71DD-460C-B805-455053E3A007}" presName="textRect" presStyleLbl="revTx" presStyleIdx="1" presStyleCnt="4">
        <dgm:presLayoutVars>
          <dgm:chMax val="1"/>
          <dgm:chPref val="1"/>
        </dgm:presLayoutVars>
      </dgm:prSet>
      <dgm:spPr/>
    </dgm:pt>
    <dgm:pt modelId="{028BE881-F6E0-4D1E-828E-51491537D920}" type="pres">
      <dgm:prSet presAssocID="{1B39DF4B-0FDB-4971-AE7F-72246EF21438}" presName="sibTrans" presStyleCnt="0"/>
      <dgm:spPr/>
    </dgm:pt>
    <dgm:pt modelId="{FFF4A73E-D765-40D1-BCC8-9085570AA77D}" type="pres">
      <dgm:prSet presAssocID="{0C0E6E56-1025-4357-A4A3-58D2D241A5D0}" presName="compNode" presStyleCnt="0"/>
      <dgm:spPr/>
    </dgm:pt>
    <dgm:pt modelId="{A6F71F0A-DE42-475D-B110-1A855BE08C5E}" type="pres">
      <dgm:prSet presAssocID="{0C0E6E56-1025-4357-A4A3-58D2D241A5D0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D9261A5-08F9-4D3C-90EB-F4BFBA598AC5}" type="pres">
      <dgm:prSet presAssocID="{0C0E6E56-1025-4357-A4A3-58D2D241A5D0}" presName="spaceRect" presStyleCnt="0"/>
      <dgm:spPr/>
    </dgm:pt>
    <dgm:pt modelId="{EB340A40-F5BC-47A9-8BD7-3D0E5BD853F1}" type="pres">
      <dgm:prSet presAssocID="{0C0E6E56-1025-4357-A4A3-58D2D241A5D0}" presName="textRect" presStyleLbl="revTx" presStyleIdx="2" presStyleCnt="4">
        <dgm:presLayoutVars>
          <dgm:chMax val="1"/>
          <dgm:chPref val="1"/>
        </dgm:presLayoutVars>
      </dgm:prSet>
      <dgm:spPr/>
    </dgm:pt>
    <dgm:pt modelId="{8B972EE8-6FF2-4805-A5E5-AC1312E5444B}" type="pres">
      <dgm:prSet presAssocID="{9159A6D0-9A8F-4B33-A8A8-932093325C2E}" presName="sibTrans" presStyleCnt="0"/>
      <dgm:spPr/>
    </dgm:pt>
    <dgm:pt modelId="{C4F927CE-B79A-4B0A-B703-95E0F27F3C50}" type="pres">
      <dgm:prSet presAssocID="{B1DF9670-AFB0-4C27-BD7B-15266643F955}" presName="compNode" presStyleCnt="0"/>
      <dgm:spPr/>
    </dgm:pt>
    <dgm:pt modelId="{124658E1-D0ED-411C-BDDD-C1F1F8976E53}" type="pres">
      <dgm:prSet presAssocID="{B1DF9670-AFB0-4C27-BD7B-15266643F955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4914722-2CD9-404F-B75F-DB7587A0CC93}" type="pres">
      <dgm:prSet presAssocID="{B1DF9670-AFB0-4C27-BD7B-15266643F955}" presName="spaceRect" presStyleCnt="0"/>
      <dgm:spPr/>
    </dgm:pt>
    <dgm:pt modelId="{37033D76-6D63-4CCF-9A1E-388E0FDAC1A7}" type="pres">
      <dgm:prSet presAssocID="{B1DF9670-AFB0-4C27-BD7B-15266643F95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1F4D012-216B-4447-A579-0953268B308E}" type="presOf" srcId="{8E0A7262-AAA4-4662-B5DE-0F7C8392F576}" destId="{3B4159D0-253B-4ADF-9617-70475B94EC9A}" srcOrd="0" destOrd="0" presId="urn:microsoft.com/office/officeart/2018/2/layout/IconLabelList"/>
    <dgm:cxn modelId="{9FF23524-E0EE-40A7-B6DF-696C073E304D}" type="presOf" srcId="{0C0E6E56-1025-4357-A4A3-58D2D241A5D0}" destId="{EB340A40-F5BC-47A9-8BD7-3D0E5BD853F1}" srcOrd="0" destOrd="0" presId="urn:microsoft.com/office/officeart/2018/2/layout/IconLabelList"/>
    <dgm:cxn modelId="{40315C50-7AA0-47BD-A032-5F369FA6401D}" srcId="{8E0A7262-AAA4-4662-B5DE-0F7C8392F576}" destId="{A35BF018-FA65-495D-9C36-FF1D183D1714}" srcOrd="0" destOrd="0" parTransId="{DB331DFB-5BD5-4738-8A55-6C87C12D73A5}" sibTransId="{FDCAC823-168E-4BC7-94B5-15857B386168}"/>
    <dgm:cxn modelId="{0E5F94B7-C7FA-4A81-A757-23495599809B}" type="presOf" srcId="{E6DE88B4-71DD-460C-B805-455053E3A007}" destId="{F2CE09EC-686C-4B0D-8DFF-1C6C90AB4C09}" srcOrd="0" destOrd="0" presId="urn:microsoft.com/office/officeart/2018/2/layout/IconLabelList"/>
    <dgm:cxn modelId="{9CDB08CF-0537-4E17-9918-473CB32A7982}" srcId="{8E0A7262-AAA4-4662-B5DE-0F7C8392F576}" destId="{0C0E6E56-1025-4357-A4A3-58D2D241A5D0}" srcOrd="2" destOrd="0" parTransId="{8681031A-4F92-439A-B5BE-32650ED8C8FA}" sibTransId="{9159A6D0-9A8F-4B33-A8A8-932093325C2E}"/>
    <dgm:cxn modelId="{FBD796D8-9F36-4D7C-8F75-53F19ECB98AA}" srcId="{8E0A7262-AAA4-4662-B5DE-0F7C8392F576}" destId="{B1DF9670-AFB0-4C27-BD7B-15266643F955}" srcOrd="3" destOrd="0" parTransId="{07E264D6-469E-46E2-A9F7-994F8B7A3D35}" sibTransId="{59849858-2489-4F6A-8442-AF47AB7F3775}"/>
    <dgm:cxn modelId="{E8DF74DD-0759-4C4D-9B05-771AD42A8A76}" srcId="{8E0A7262-AAA4-4662-B5DE-0F7C8392F576}" destId="{E6DE88B4-71DD-460C-B805-455053E3A007}" srcOrd="1" destOrd="0" parTransId="{C07D63FC-217C-47D5-934F-CD51BBB2FA42}" sibTransId="{1B39DF4B-0FDB-4971-AE7F-72246EF21438}"/>
    <dgm:cxn modelId="{42A696E3-D0ED-407E-B407-3331D776729A}" type="presOf" srcId="{B1DF9670-AFB0-4C27-BD7B-15266643F955}" destId="{37033D76-6D63-4CCF-9A1E-388E0FDAC1A7}" srcOrd="0" destOrd="0" presId="urn:microsoft.com/office/officeart/2018/2/layout/IconLabelList"/>
    <dgm:cxn modelId="{6853A2F0-7144-49F7-9BFA-5C958F8B602F}" type="presOf" srcId="{A35BF018-FA65-495D-9C36-FF1D183D1714}" destId="{BE5B515C-6EF4-443E-A793-785374E39554}" srcOrd="0" destOrd="0" presId="urn:microsoft.com/office/officeart/2018/2/layout/IconLabelList"/>
    <dgm:cxn modelId="{2D1BA7BE-43CC-4CD9-B0E8-3EBBA910E049}" type="presParOf" srcId="{3B4159D0-253B-4ADF-9617-70475B94EC9A}" destId="{9A9B01F8-2AFD-4EF7-A864-086605B09DBC}" srcOrd="0" destOrd="0" presId="urn:microsoft.com/office/officeart/2018/2/layout/IconLabelList"/>
    <dgm:cxn modelId="{5D59B50A-77FA-44CB-87F9-0910538254B6}" type="presParOf" srcId="{9A9B01F8-2AFD-4EF7-A864-086605B09DBC}" destId="{1A407ADD-A121-4CAD-8D49-DA24165EE3FA}" srcOrd="0" destOrd="0" presId="urn:microsoft.com/office/officeart/2018/2/layout/IconLabelList"/>
    <dgm:cxn modelId="{6CBE6E8D-C2D4-471E-9A9D-4F47ED2923EC}" type="presParOf" srcId="{9A9B01F8-2AFD-4EF7-A864-086605B09DBC}" destId="{CDBBABD9-DCAB-4D02-A0DA-C0B7247B6EA4}" srcOrd="1" destOrd="0" presId="urn:microsoft.com/office/officeart/2018/2/layout/IconLabelList"/>
    <dgm:cxn modelId="{E2790D6E-23E4-4014-9FBC-DA1E4B4B0668}" type="presParOf" srcId="{9A9B01F8-2AFD-4EF7-A864-086605B09DBC}" destId="{BE5B515C-6EF4-443E-A793-785374E39554}" srcOrd="2" destOrd="0" presId="urn:microsoft.com/office/officeart/2018/2/layout/IconLabelList"/>
    <dgm:cxn modelId="{76A77EF1-4714-467E-84B9-19DB11A8BE56}" type="presParOf" srcId="{3B4159D0-253B-4ADF-9617-70475B94EC9A}" destId="{DEC938C0-3C43-4B72-8478-7E2B9FDB30EB}" srcOrd="1" destOrd="0" presId="urn:microsoft.com/office/officeart/2018/2/layout/IconLabelList"/>
    <dgm:cxn modelId="{763569F7-3205-41AD-86D0-794DFD6DC2EC}" type="presParOf" srcId="{3B4159D0-253B-4ADF-9617-70475B94EC9A}" destId="{716BFA3D-C9DC-4C9E-960A-9E1C11B14F83}" srcOrd="2" destOrd="0" presId="urn:microsoft.com/office/officeart/2018/2/layout/IconLabelList"/>
    <dgm:cxn modelId="{3C14FFDD-E96B-4A03-960B-3A912F284364}" type="presParOf" srcId="{716BFA3D-C9DC-4C9E-960A-9E1C11B14F83}" destId="{0AA9D6CD-7C4F-4049-9D9C-44E5E71D1FE3}" srcOrd="0" destOrd="0" presId="urn:microsoft.com/office/officeart/2018/2/layout/IconLabelList"/>
    <dgm:cxn modelId="{E26D0847-E4B7-4424-9400-C46AC405B52A}" type="presParOf" srcId="{716BFA3D-C9DC-4C9E-960A-9E1C11B14F83}" destId="{7F583D2B-7CFF-4F4A-B3EB-E6DBC31EE526}" srcOrd="1" destOrd="0" presId="urn:microsoft.com/office/officeart/2018/2/layout/IconLabelList"/>
    <dgm:cxn modelId="{5AC59EBC-E69A-42DF-AD62-35E78798A1FC}" type="presParOf" srcId="{716BFA3D-C9DC-4C9E-960A-9E1C11B14F83}" destId="{F2CE09EC-686C-4B0D-8DFF-1C6C90AB4C09}" srcOrd="2" destOrd="0" presId="urn:microsoft.com/office/officeart/2018/2/layout/IconLabelList"/>
    <dgm:cxn modelId="{BF67D61E-7841-437A-9192-3AF78E25646A}" type="presParOf" srcId="{3B4159D0-253B-4ADF-9617-70475B94EC9A}" destId="{028BE881-F6E0-4D1E-828E-51491537D920}" srcOrd="3" destOrd="0" presId="urn:microsoft.com/office/officeart/2018/2/layout/IconLabelList"/>
    <dgm:cxn modelId="{0544F8CD-F3C8-4C3D-AD10-B3F0989DA557}" type="presParOf" srcId="{3B4159D0-253B-4ADF-9617-70475B94EC9A}" destId="{FFF4A73E-D765-40D1-BCC8-9085570AA77D}" srcOrd="4" destOrd="0" presId="urn:microsoft.com/office/officeart/2018/2/layout/IconLabelList"/>
    <dgm:cxn modelId="{852B615F-DE97-4606-8EBE-ACA84596B297}" type="presParOf" srcId="{FFF4A73E-D765-40D1-BCC8-9085570AA77D}" destId="{A6F71F0A-DE42-475D-B110-1A855BE08C5E}" srcOrd="0" destOrd="0" presId="urn:microsoft.com/office/officeart/2018/2/layout/IconLabelList"/>
    <dgm:cxn modelId="{5CC01AD6-F697-4889-905E-B7FA9394402E}" type="presParOf" srcId="{FFF4A73E-D765-40D1-BCC8-9085570AA77D}" destId="{BD9261A5-08F9-4D3C-90EB-F4BFBA598AC5}" srcOrd="1" destOrd="0" presId="urn:microsoft.com/office/officeart/2018/2/layout/IconLabelList"/>
    <dgm:cxn modelId="{2B7A4A7D-9910-4903-9562-D400E438ADD5}" type="presParOf" srcId="{FFF4A73E-D765-40D1-BCC8-9085570AA77D}" destId="{EB340A40-F5BC-47A9-8BD7-3D0E5BD853F1}" srcOrd="2" destOrd="0" presId="urn:microsoft.com/office/officeart/2018/2/layout/IconLabelList"/>
    <dgm:cxn modelId="{B28AE43E-4484-4119-9EE4-D0B9CCA439E6}" type="presParOf" srcId="{3B4159D0-253B-4ADF-9617-70475B94EC9A}" destId="{8B972EE8-6FF2-4805-A5E5-AC1312E5444B}" srcOrd="5" destOrd="0" presId="urn:microsoft.com/office/officeart/2018/2/layout/IconLabelList"/>
    <dgm:cxn modelId="{0D2B7FA0-DADF-4812-84F0-654BC91C6E11}" type="presParOf" srcId="{3B4159D0-253B-4ADF-9617-70475B94EC9A}" destId="{C4F927CE-B79A-4B0A-B703-95E0F27F3C50}" srcOrd="6" destOrd="0" presId="urn:microsoft.com/office/officeart/2018/2/layout/IconLabelList"/>
    <dgm:cxn modelId="{4805A649-A8B5-470E-A0BA-387277633A3D}" type="presParOf" srcId="{C4F927CE-B79A-4B0A-B703-95E0F27F3C50}" destId="{124658E1-D0ED-411C-BDDD-C1F1F8976E53}" srcOrd="0" destOrd="0" presId="urn:microsoft.com/office/officeart/2018/2/layout/IconLabelList"/>
    <dgm:cxn modelId="{71C82843-D927-4E58-816A-780EB9576D43}" type="presParOf" srcId="{C4F927CE-B79A-4B0A-B703-95E0F27F3C50}" destId="{64914722-2CD9-404F-B75F-DB7587A0CC93}" srcOrd="1" destOrd="0" presId="urn:microsoft.com/office/officeart/2018/2/layout/IconLabelList"/>
    <dgm:cxn modelId="{7BE7AD5B-1751-4627-8579-8F9F3588B7EC}" type="presParOf" srcId="{C4F927CE-B79A-4B0A-B703-95E0F27F3C50}" destId="{37033D76-6D63-4CCF-9A1E-388E0FDAC1A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73E11B-36E3-4DE3-AF18-B00C0A4BF7F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0AAD46C-D985-464B-A18E-DD2A49F55AEA}">
      <dgm:prSet/>
      <dgm:spPr/>
      <dgm:t>
        <a:bodyPr/>
        <a:lstStyle/>
        <a:p>
          <a:r>
            <a:rPr lang="en-GB"/>
            <a:t>The system should have a load time &lt; 3 seconds. </a:t>
          </a:r>
          <a:endParaRPr lang="en-US"/>
        </a:p>
      </dgm:t>
    </dgm:pt>
    <dgm:pt modelId="{57E4F3AC-4B7B-43BC-AD97-F0CBCD24073C}" type="parTrans" cxnId="{112A08E3-AF31-4084-B742-B0B68CA53F1D}">
      <dgm:prSet/>
      <dgm:spPr/>
      <dgm:t>
        <a:bodyPr/>
        <a:lstStyle/>
        <a:p>
          <a:endParaRPr lang="en-US"/>
        </a:p>
      </dgm:t>
    </dgm:pt>
    <dgm:pt modelId="{A052512B-18E2-4AFD-9EE5-24FFBDC6B510}" type="sibTrans" cxnId="{112A08E3-AF31-4084-B742-B0B68CA53F1D}">
      <dgm:prSet/>
      <dgm:spPr/>
      <dgm:t>
        <a:bodyPr/>
        <a:lstStyle/>
        <a:p>
          <a:endParaRPr lang="en-US"/>
        </a:p>
      </dgm:t>
    </dgm:pt>
    <dgm:pt modelId="{E22BACD4-71FD-4A56-9607-0CDDFFF1B889}">
      <dgm:prSet/>
      <dgm:spPr/>
      <dgm:t>
        <a:bodyPr/>
        <a:lstStyle/>
        <a:p>
          <a:r>
            <a:rPr lang="en-GB"/>
            <a:t>The system should use an authentication protocol for login.</a:t>
          </a:r>
          <a:endParaRPr lang="en-US"/>
        </a:p>
      </dgm:t>
    </dgm:pt>
    <dgm:pt modelId="{514E9FBD-2EC1-41D1-A509-C195685B7463}" type="parTrans" cxnId="{C642A9D4-6216-4727-BD5D-0F4CDE7E5C76}">
      <dgm:prSet/>
      <dgm:spPr/>
      <dgm:t>
        <a:bodyPr/>
        <a:lstStyle/>
        <a:p>
          <a:endParaRPr lang="en-US"/>
        </a:p>
      </dgm:t>
    </dgm:pt>
    <dgm:pt modelId="{B50E41EC-C7EE-45F2-A7BB-8956D4B71D52}" type="sibTrans" cxnId="{C642A9D4-6216-4727-BD5D-0F4CDE7E5C76}">
      <dgm:prSet/>
      <dgm:spPr/>
      <dgm:t>
        <a:bodyPr/>
        <a:lstStyle/>
        <a:p>
          <a:endParaRPr lang="en-US"/>
        </a:p>
      </dgm:t>
    </dgm:pt>
    <dgm:pt modelId="{CB1F1CA5-4214-4C52-A586-C6894A05605B}">
      <dgm:prSet/>
      <dgm:spPr/>
      <dgm:t>
        <a:bodyPr/>
        <a:lstStyle/>
        <a:p>
          <a:r>
            <a:rPr lang="en-GB"/>
            <a:t>The system should use a data cache system for caching messages </a:t>
          </a:r>
          <a:endParaRPr lang="en-US"/>
        </a:p>
      </dgm:t>
    </dgm:pt>
    <dgm:pt modelId="{3D8DAAED-4A8F-4B67-95F9-EF92ACED1178}" type="parTrans" cxnId="{3FE87F40-B43E-4B13-914D-397E2A0E85C8}">
      <dgm:prSet/>
      <dgm:spPr/>
      <dgm:t>
        <a:bodyPr/>
        <a:lstStyle/>
        <a:p>
          <a:endParaRPr lang="en-US"/>
        </a:p>
      </dgm:t>
    </dgm:pt>
    <dgm:pt modelId="{44769F0F-268A-4338-8894-4CA659BBE4FD}" type="sibTrans" cxnId="{3FE87F40-B43E-4B13-914D-397E2A0E85C8}">
      <dgm:prSet/>
      <dgm:spPr/>
      <dgm:t>
        <a:bodyPr/>
        <a:lstStyle/>
        <a:p>
          <a:endParaRPr lang="en-US"/>
        </a:p>
      </dgm:t>
    </dgm:pt>
    <dgm:pt modelId="{D9308C57-3BD6-4460-A45D-3A2CF1087282}">
      <dgm:prSet/>
      <dgm:spPr/>
      <dgm:t>
        <a:bodyPr/>
        <a:lstStyle/>
        <a:p>
          <a:r>
            <a:rPr lang="en-GB"/>
            <a:t>The system should be able to support &gt; 100 users. </a:t>
          </a:r>
          <a:endParaRPr lang="en-US"/>
        </a:p>
      </dgm:t>
    </dgm:pt>
    <dgm:pt modelId="{60D1D9F1-A63E-43BD-967A-0FB09B8E1884}" type="parTrans" cxnId="{58EB75E8-2DDA-42C3-BBFD-564889C2F312}">
      <dgm:prSet/>
      <dgm:spPr/>
      <dgm:t>
        <a:bodyPr/>
        <a:lstStyle/>
        <a:p>
          <a:endParaRPr lang="en-US"/>
        </a:p>
      </dgm:t>
    </dgm:pt>
    <dgm:pt modelId="{0831CE7E-0B84-4790-B75B-9560A8EDA8CC}" type="sibTrans" cxnId="{58EB75E8-2DDA-42C3-BBFD-564889C2F312}">
      <dgm:prSet/>
      <dgm:spPr/>
      <dgm:t>
        <a:bodyPr/>
        <a:lstStyle/>
        <a:p>
          <a:endParaRPr lang="en-US"/>
        </a:p>
      </dgm:t>
    </dgm:pt>
    <dgm:pt modelId="{1CE64AAC-0DC8-4E71-B51E-52A6B30195D7}">
      <dgm:prSet/>
      <dgm:spPr/>
      <dgm:t>
        <a:bodyPr/>
        <a:lstStyle/>
        <a:p>
          <a:r>
            <a:rPr lang="en-GB"/>
            <a:t>The system should use Django and Django REST Framework for backend. </a:t>
          </a:r>
          <a:endParaRPr lang="en-US"/>
        </a:p>
      </dgm:t>
    </dgm:pt>
    <dgm:pt modelId="{B1695648-A7EA-4732-8B6C-128ED95A4CF4}" type="parTrans" cxnId="{8DBE7DE7-BA8C-44A3-8261-737953A2B7F8}">
      <dgm:prSet/>
      <dgm:spPr/>
      <dgm:t>
        <a:bodyPr/>
        <a:lstStyle/>
        <a:p>
          <a:endParaRPr lang="en-US"/>
        </a:p>
      </dgm:t>
    </dgm:pt>
    <dgm:pt modelId="{B9CD7183-9BEF-45CE-AD3D-747734650359}" type="sibTrans" cxnId="{8DBE7DE7-BA8C-44A3-8261-737953A2B7F8}">
      <dgm:prSet/>
      <dgm:spPr/>
      <dgm:t>
        <a:bodyPr/>
        <a:lstStyle/>
        <a:p>
          <a:endParaRPr lang="en-US"/>
        </a:p>
      </dgm:t>
    </dgm:pt>
    <dgm:pt modelId="{95D4393D-F945-45C7-BE76-BF85A7CDF683}">
      <dgm:prSet/>
      <dgm:spPr/>
      <dgm:t>
        <a:bodyPr/>
        <a:lstStyle/>
        <a:p>
          <a:r>
            <a:rPr lang="en-GB"/>
            <a:t>The system should use JavaScript and Svelte framework for frontend</a:t>
          </a:r>
          <a:endParaRPr lang="en-US"/>
        </a:p>
      </dgm:t>
    </dgm:pt>
    <dgm:pt modelId="{7EA9B403-7CA9-4BD4-BDF2-61E30964D84D}" type="parTrans" cxnId="{A2BD2D40-C04A-4B66-8A79-EB31F0A9612F}">
      <dgm:prSet/>
      <dgm:spPr/>
      <dgm:t>
        <a:bodyPr/>
        <a:lstStyle/>
        <a:p>
          <a:endParaRPr lang="en-US"/>
        </a:p>
      </dgm:t>
    </dgm:pt>
    <dgm:pt modelId="{221FA94C-3FF0-41A4-98E2-5C76D78A02EC}" type="sibTrans" cxnId="{A2BD2D40-C04A-4B66-8A79-EB31F0A9612F}">
      <dgm:prSet/>
      <dgm:spPr/>
      <dgm:t>
        <a:bodyPr/>
        <a:lstStyle/>
        <a:p>
          <a:endParaRPr lang="en-US"/>
        </a:p>
      </dgm:t>
    </dgm:pt>
    <dgm:pt modelId="{CBDA1B40-C68C-459B-8D2A-FCC2BA47F5C1}" type="pres">
      <dgm:prSet presAssocID="{8A73E11B-36E3-4DE3-AF18-B00C0A4BF7F0}" presName="root" presStyleCnt="0">
        <dgm:presLayoutVars>
          <dgm:dir/>
          <dgm:resizeHandles val="exact"/>
        </dgm:presLayoutVars>
      </dgm:prSet>
      <dgm:spPr/>
    </dgm:pt>
    <dgm:pt modelId="{69DAB247-BA01-4A1F-B4CF-3F73BCDE67BC}" type="pres">
      <dgm:prSet presAssocID="{8A73E11B-36E3-4DE3-AF18-B00C0A4BF7F0}" presName="container" presStyleCnt="0">
        <dgm:presLayoutVars>
          <dgm:dir/>
          <dgm:resizeHandles val="exact"/>
        </dgm:presLayoutVars>
      </dgm:prSet>
      <dgm:spPr/>
    </dgm:pt>
    <dgm:pt modelId="{1AB57FFA-7262-4855-B9C0-DB90EB0134E4}" type="pres">
      <dgm:prSet presAssocID="{30AAD46C-D985-464B-A18E-DD2A49F55AEA}" presName="compNode" presStyleCnt="0"/>
      <dgm:spPr/>
    </dgm:pt>
    <dgm:pt modelId="{8AB14669-04AB-458B-B34A-02751B4F083E}" type="pres">
      <dgm:prSet presAssocID="{30AAD46C-D985-464B-A18E-DD2A49F55AEA}" presName="iconBgRect" presStyleLbl="bgShp" presStyleIdx="0" presStyleCnt="6"/>
      <dgm:spPr/>
    </dgm:pt>
    <dgm:pt modelId="{092FB98A-3659-4E49-9277-BCCFB2159C07}" type="pres">
      <dgm:prSet presAssocID="{30AAD46C-D985-464B-A18E-DD2A49F55AE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4EB1722A-ADA0-4707-B36F-E961F88FA939}" type="pres">
      <dgm:prSet presAssocID="{30AAD46C-D985-464B-A18E-DD2A49F55AEA}" presName="spaceRect" presStyleCnt="0"/>
      <dgm:spPr/>
    </dgm:pt>
    <dgm:pt modelId="{49C98573-296A-42F7-B379-6B393B32FE31}" type="pres">
      <dgm:prSet presAssocID="{30AAD46C-D985-464B-A18E-DD2A49F55AEA}" presName="textRect" presStyleLbl="revTx" presStyleIdx="0" presStyleCnt="6">
        <dgm:presLayoutVars>
          <dgm:chMax val="1"/>
          <dgm:chPref val="1"/>
        </dgm:presLayoutVars>
      </dgm:prSet>
      <dgm:spPr/>
    </dgm:pt>
    <dgm:pt modelId="{E7378D6D-C3AC-47CD-8BAD-D3991DF19EF2}" type="pres">
      <dgm:prSet presAssocID="{A052512B-18E2-4AFD-9EE5-24FFBDC6B510}" presName="sibTrans" presStyleLbl="sibTrans2D1" presStyleIdx="0" presStyleCnt="0"/>
      <dgm:spPr/>
    </dgm:pt>
    <dgm:pt modelId="{0952CCF6-9A7D-4945-88B7-EEACACEBFF59}" type="pres">
      <dgm:prSet presAssocID="{E22BACD4-71FD-4A56-9607-0CDDFFF1B889}" presName="compNode" presStyleCnt="0"/>
      <dgm:spPr/>
    </dgm:pt>
    <dgm:pt modelId="{8F17AA1D-7091-4575-B964-A211751D0576}" type="pres">
      <dgm:prSet presAssocID="{E22BACD4-71FD-4A56-9607-0CDDFFF1B889}" presName="iconBgRect" presStyleLbl="bgShp" presStyleIdx="1" presStyleCnt="6"/>
      <dgm:spPr/>
    </dgm:pt>
    <dgm:pt modelId="{34BE1BAD-4F32-46B6-AA52-55D91314C195}" type="pres">
      <dgm:prSet presAssocID="{E22BACD4-71FD-4A56-9607-0CDDFFF1B88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146CCD59-7158-4731-A1C6-07FBF2843EC3}" type="pres">
      <dgm:prSet presAssocID="{E22BACD4-71FD-4A56-9607-0CDDFFF1B889}" presName="spaceRect" presStyleCnt="0"/>
      <dgm:spPr/>
    </dgm:pt>
    <dgm:pt modelId="{0440FD35-D220-44F1-85C7-711DF191A9CB}" type="pres">
      <dgm:prSet presAssocID="{E22BACD4-71FD-4A56-9607-0CDDFFF1B889}" presName="textRect" presStyleLbl="revTx" presStyleIdx="1" presStyleCnt="6">
        <dgm:presLayoutVars>
          <dgm:chMax val="1"/>
          <dgm:chPref val="1"/>
        </dgm:presLayoutVars>
      </dgm:prSet>
      <dgm:spPr/>
    </dgm:pt>
    <dgm:pt modelId="{11CB1C72-D441-422C-8289-BEA4CCA4B06E}" type="pres">
      <dgm:prSet presAssocID="{B50E41EC-C7EE-45F2-A7BB-8956D4B71D52}" presName="sibTrans" presStyleLbl="sibTrans2D1" presStyleIdx="0" presStyleCnt="0"/>
      <dgm:spPr/>
    </dgm:pt>
    <dgm:pt modelId="{32487911-4BF3-44FE-A5BE-153AC3ACEFCB}" type="pres">
      <dgm:prSet presAssocID="{CB1F1CA5-4214-4C52-A586-C6894A05605B}" presName="compNode" presStyleCnt="0"/>
      <dgm:spPr/>
    </dgm:pt>
    <dgm:pt modelId="{1714675B-5102-49B4-BE63-9A8359FBE387}" type="pres">
      <dgm:prSet presAssocID="{CB1F1CA5-4214-4C52-A586-C6894A05605B}" presName="iconBgRect" presStyleLbl="bgShp" presStyleIdx="2" presStyleCnt="6"/>
      <dgm:spPr/>
    </dgm:pt>
    <dgm:pt modelId="{5AB7BAFF-3A5B-480E-90ED-22F737F9DF77}" type="pres">
      <dgm:prSet presAssocID="{CB1F1CA5-4214-4C52-A586-C6894A05605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40C6BDE-3F4C-461C-B91E-4BB9D18EFCB7}" type="pres">
      <dgm:prSet presAssocID="{CB1F1CA5-4214-4C52-A586-C6894A05605B}" presName="spaceRect" presStyleCnt="0"/>
      <dgm:spPr/>
    </dgm:pt>
    <dgm:pt modelId="{D58BA7F5-EE92-44F0-A914-B22861576563}" type="pres">
      <dgm:prSet presAssocID="{CB1F1CA5-4214-4C52-A586-C6894A05605B}" presName="textRect" presStyleLbl="revTx" presStyleIdx="2" presStyleCnt="6">
        <dgm:presLayoutVars>
          <dgm:chMax val="1"/>
          <dgm:chPref val="1"/>
        </dgm:presLayoutVars>
      </dgm:prSet>
      <dgm:spPr/>
    </dgm:pt>
    <dgm:pt modelId="{B172397C-8CBE-4EA3-B832-FD3AB1728622}" type="pres">
      <dgm:prSet presAssocID="{44769F0F-268A-4338-8894-4CA659BBE4FD}" presName="sibTrans" presStyleLbl="sibTrans2D1" presStyleIdx="0" presStyleCnt="0"/>
      <dgm:spPr/>
    </dgm:pt>
    <dgm:pt modelId="{1F8C60D1-1249-4A1F-BA52-20D57A4F032C}" type="pres">
      <dgm:prSet presAssocID="{D9308C57-3BD6-4460-A45D-3A2CF1087282}" presName="compNode" presStyleCnt="0"/>
      <dgm:spPr/>
    </dgm:pt>
    <dgm:pt modelId="{BC8206C0-C839-4789-A3FF-30DE36A1DEA5}" type="pres">
      <dgm:prSet presAssocID="{D9308C57-3BD6-4460-A45D-3A2CF1087282}" presName="iconBgRect" presStyleLbl="bgShp" presStyleIdx="3" presStyleCnt="6"/>
      <dgm:spPr/>
    </dgm:pt>
    <dgm:pt modelId="{C8E7009C-F63F-4A1D-93F0-C296A71FBF8A}" type="pres">
      <dgm:prSet presAssocID="{D9308C57-3BD6-4460-A45D-3A2CF108728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B8E6D4D9-C25A-48B9-8418-3F27A2D8428D}" type="pres">
      <dgm:prSet presAssocID="{D9308C57-3BD6-4460-A45D-3A2CF1087282}" presName="spaceRect" presStyleCnt="0"/>
      <dgm:spPr/>
    </dgm:pt>
    <dgm:pt modelId="{83C1F431-0F8F-4A75-9249-1B8AEBCD7810}" type="pres">
      <dgm:prSet presAssocID="{D9308C57-3BD6-4460-A45D-3A2CF1087282}" presName="textRect" presStyleLbl="revTx" presStyleIdx="3" presStyleCnt="6">
        <dgm:presLayoutVars>
          <dgm:chMax val="1"/>
          <dgm:chPref val="1"/>
        </dgm:presLayoutVars>
      </dgm:prSet>
      <dgm:spPr/>
    </dgm:pt>
    <dgm:pt modelId="{FB08B070-C431-4533-BD7C-AB487BDEA2A0}" type="pres">
      <dgm:prSet presAssocID="{0831CE7E-0B84-4790-B75B-9560A8EDA8CC}" presName="sibTrans" presStyleLbl="sibTrans2D1" presStyleIdx="0" presStyleCnt="0"/>
      <dgm:spPr/>
    </dgm:pt>
    <dgm:pt modelId="{2AA893FB-1109-42A6-8BDF-9537F4653D4E}" type="pres">
      <dgm:prSet presAssocID="{1CE64AAC-0DC8-4E71-B51E-52A6B30195D7}" presName="compNode" presStyleCnt="0"/>
      <dgm:spPr/>
    </dgm:pt>
    <dgm:pt modelId="{255B23BF-C4EB-453D-B5FD-DD18AD3FC414}" type="pres">
      <dgm:prSet presAssocID="{1CE64AAC-0DC8-4E71-B51E-52A6B30195D7}" presName="iconBgRect" presStyleLbl="bgShp" presStyleIdx="4" presStyleCnt="6"/>
      <dgm:spPr/>
    </dgm:pt>
    <dgm:pt modelId="{7001AAB5-88A1-463B-94CC-6D32CFF3DE40}" type="pres">
      <dgm:prSet presAssocID="{1CE64AAC-0DC8-4E71-B51E-52A6B30195D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884CE2D2-C931-4FBB-BB81-117F3F534426}" type="pres">
      <dgm:prSet presAssocID="{1CE64AAC-0DC8-4E71-B51E-52A6B30195D7}" presName="spaceRect" presStyleCnt="0"/>
      <dgm:spPr/>
    </dgm:pt>
    <dgm:pt modelId="{713FDF68-94BF-4D30-8866-EF846E2B8764}" type="pres">
      <dgm:prSet presAssocID="{1CE64AAC-0DC8-4E71-B51E-52A6B30195D7}" presName="textRect" presStyleLbl="revTx" presStyleIdx="4" presStyleCnt="6">
        <dgm:presLayoutVars>
          <dgm:chMax val="1"/>
          <dgm:chPref val="1"/>
        </dgm:presLayoutVars>
      </dgm:prSet>
      <dgm:spPr/>
    </dgm:pt>
    <dgm:pt modelId="{24F5D9F2-E15C-4884-9754-A00C282B97DF}" type="pres">
      <dgm:prSet presAssocID="{B9CD7183-9BEF-45CE-AD3D-747734650359}" presName="sibTrans" presStyleLbl="sibTrans2D1" presStyleIdx="0" presStyleCnt="0"/>
      <dgm:spPr/>
    </dgm:pt>
    <dgm:pt modelId="{E2F1A760-90E5-4BD4-A200-69C87E6020E5}" type="pres">
      <dgm:prSet presAssocID="{95D4393D-F945-45C7-BE76-BF85A7CDF683}" presName="compNode" presStyleCnt="0"/>
      <dgm:spPr/>
    </dgm:pt>
    <dgm:pt modelId="{608F9D14-D9AB-4632-829D-7A78EEFB3D9B}" type="pres">
      <dgm:prSet presAssocID="{95D4393D-F945-45C7-BE76-BF85A7CDF683}" presName="iconBgRect" presStyleLbl="bgShp" presStyleIdx="5" presStyleCnt="6"/>
      <dgm:spPr/>
    </dgm:pt>
    <dgm:pt modelId="{128D928D-78E3-4DAD-A1D1-034A9276B5CF}" type="pres">
      <dgm:prSet presAssocID="{95D4393D-F945-45C7-BE76-BF85A7CDF68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5E0CF21-E83D-4A35-BDB1-751F38ABA81C}" type="pres">
      <dgm:prSet presAssocID="{95D4393D-F945-45C7-BE76-BF85A7CDF683}" presName="spaceRect" presStyleCnt="0"/>
      <dgm:spPr/>
    </dgm:pt>
    <dgm:pt modelId="{B8DE690C-A447-412C-A2E7-44730DE7194B}" type="pres">
      <dgm:prSet presAssocID="{95D4393D-F945-45C7-BE76-BF85A7CDF68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3568330-67B4-48E7-B06F-B0DC9592F3CA}" type="presOf" srcId="{A052512B-18E2-4AFD-9EE5-24FFBDC6B510}" destId="{E7378D6D-C3AC-47CD-8BAD-D3991DF19EF2}" srcOrd="0" destOrd="0" presId="urn:microsoft.com/office/officeart/2018/2/layout/IconCircleList"/>
    <dgm:cxn modelId="{A2BD2D40-C04A-4B66-8A79-EB31F0A9612F}" srcId="{8A73E11B-36E3-4DE3-AF18-B00C0A4BF7F0}" destId="{95D4393D-F945-45C7-BE76-BF85A7CDF683}" srcOrd="5" destOrd="0" parTransId="{7EA9B403-7CA9-4BD4-BDF2-61E30964D84D}" sibTransId="{221FA94C-3FF0-41A4-98E2-5C76D78A02EC}"/>
    <dgm:cxn modelId="{3FE87F40-B43E-4B13-914D-397E2A0E85C8}" srcId="{8A73E11B-36E3-4DE3-AF18-B00C0A4BF7F0}" destId="{CB1F1CA5-4214-4C52-A586-C6894A05605B}" srcOrd="2" destOrd="0" parTransId="{3D8DAAED-4A8F-4B67-95F9-EF92ACED1178}" sibTransId="{44769F0F-268A-4338-8894-4CA659BBE4FD}"/>
    <dgm:cxn modelId="{54B8BB66-BBF2-47E8-AE15-BAF8E7B7FA89}" type="presOf" srcId="{D9308C57-3BD6-4460-A45D-3A2CF1087282}" destId="{83C1F431-0F8F-4A75-9249-1B8AEBCD7810}" srcOrd="0" destOrd="0" presId="urn:microsoft.com/office/officeart/2018/2/layout/IconCircleList"/>
    <dgm:cxn modelId="{622C0571-EAAA-472B-AD34-F0C0982EB5B6}" type="presOf" srcId="{B50E41EC-C7EE-45F2-A7BB-8956D4B71D52}" destId="{11CB1C72-D441-422C-8289-BEA4CCA4B06E}" srcOrd="0" destOrd="0" presId="urn:microsoft.com/office/officeart/2018/2/layout/IconCircleList"/>
    <dgm:cxn modelId="{9B149786-65B3-4C33-9F4C-83F7EB85F2DA}" type="presOf" srcId="{95D4393D-F945-45C7-BE76-BF85A7CDF683}" destId="{B8DE690C-A447-412C-A2E7-44730DE7194B}" srcOrd="0" destOrd="0" presId="urn:microsoft.com/office/officeart/2018/2/layout/IconCircleList"/>
    <dgm:cxn modelId="{7198AE98-2270-4BBF-9CDC-6B06AD585E12}" type="presOf" srcId="{CB1F1CA5-4214-4C52-A586-C6894A05605B}" destId="{D58BA7F5-EE92-44F0-A914-B22861576563}" srcOrd="0" destOrd="0" presId="urn:microsoft.com/office/officeart/2018/2/layout/IconCircleList"/>
    <dgm:cxn modelId="{F79521A7-311B-4616-BA93-B1E900FB7CE6}" type="presOf" srcId="{44769F0F-268A-4338-8894-4CA659BBE4FD}" destId="{B172397C-8CBE-4EA3-B832-FD3AB1728622}" srcOrd="0" destOrd="0" presId="urn:microsoft.com/office/officeart/2018/2/layout/IconCircleList"/>
    <dgm:cxn modelId="{8E276DBB-39D1-49DF-B9A3-D2707A2F8B94}" type="presOf" srcId="{E22BACD4-71FD-4A56-9607-0CDDFFF1B889}" destId="{0440FD35-D220-44F1-85C7-711DF191A9CB}" srcOrd="0" destOrd="0" presId="urn:microsoft.com/office/officeart/2018/2/layout/IconCircleList"/>
    <dgm:cxn modelId="{767CE7CC-97E6-4796-A218-CE678A8A9E78}" type="presOf" srcId="{1CE64AAC-0DC8-4E71-B51E-52A6B30195D7}" destId="{713FDF68-94BF-4D30-8866-EF846E2B8764}" srcOrd="0" destOrd="0" presId="urn:microsoft.com/office/officeart/2018/2/layout/IconCircleList"/>
    <dgm:cxn modelId="{C642A9D4-6216-4727-BD5D-0F4CDE7E5C76}" srcId="{8A73E11B-36E3-4DE3-AF18-B00C0A4BF7F0}" destId="{E22BACD4-71FD-4A56-9607-0CDDFFF1B889}" srcOrd="1" destOrd="0" parTransId="{514E9FBD-2EC1-41D1-A509-C195685B7463}" sibTransId="{B50E41EC-C7EE-45F2-A7BB-8956D4B71D52}"/>
    <dgm:cxn modelId="{86D6F3D8-2092-4CCE-AB66-3972F6F9274D}" type="presOf" srcId="{0831CE7E-0B84-4790-B75B-9560A8EDA8CC}" destId="{FB08B070-C431-4533-BD7C-AB487BDEA2A0}" srcOrd="0" destOrd="0" presId="urn:microsoft.com/office/officeart/2018/2/layout/IconCircleList"/>
    <dgm:cxn modelId="{112A08E3-AF31-4084-B742-B0B68CA53F1D}" srcId="{8A73E11B-36E3-4DE3-AF18-B00C0A4BF7F0}" destId="{30AAD46C-D985-464B-A18E-DD2A49F55AEA}" srcOrd="0" destOrd="0" parTransId="{57E4F3AC-4B7B-43BC-AD97-F0CBCD24073C}" sibTransId="{A052512B-18E2-4AFD-9EE5-24FFBDC6B510}"/>
    <dgm:cxn modelId="{8DBE7DE7-BA8C-44A3-8261-737953A2B7F8}" srcId="{8A73E11B-36E3-4DE3-AF18-B00C0A4BF7F0}" destId="{1CE64AAC-0DC8-4E71-B51E-52A6B30195D7}" srcOrd="4" destOrd="0" parTransId="{B1695648-A7EA-4732-8B6C-128ED95A4CF4}" sibTransId="{B9CD7183-9BEF-45CE-AD3D-747734650359}"/>
    <dgm:cxn modelId="{58EB75E8-2DDA-42C3-BBFD-564889C2F312}" srcId="{8A73E11B-36E3-4DE3-AF18-B00C0A4BF7F0}" destId="{D9308C57-3BD6-4460-A45D-3A2CF1087282}" srcOrd="3" destOrd="0" parTransId="{60D1D9F1-A63E-43BD-967A-0FB09B8E1884}" sibTransId="{0831CE7E-0B84-4790-B75B-9560A8EDA8CC}"/>
    <dgm:cxn modelId="{2E9489EA-38BC-4E85-971E-B7B5555929C8}" type="presOf" srcId="{8A73E11B-36E3-4DE3-AF18-B00C0A4BF7F0}" destId="{CBDA1B40-C68C-459B-8D2A-FCC2BA47F5C1}" srcOrd="0" destOrd="0" presId="urn:microsoft.com/office/officeart/2018/2/layout/IconCircleList"/>
    <dgm:cxn modelId="{38FCAFED-6D58-4A90-BD5B-69B579539521}" type="presOf" srcId="{30AAD46C-D985-464B-A18E-DD2A49F55AEA}" destId="{49C98573-296A-42F7-B379-6B393B32FE31}" srcOrd="0" destOrd="0" presId="urn:microsoft.com/office/officeart/2018/2/layout/IconCircleList"/>
    <dgm:cxn modelId="{0B2975F9-8F14-49AA-9683-5509CFD25D3A}" type="presOf" srcId="{B9CD7183-9BEF-45CE-AD3D-747734650359}" destId="{24F5D9F2-E15C-4884-9754-A00C282B97DF}" srcOrd="0" destOrd="0" presId="urn:microsoft.com/office/officeart/2018/2/layout/IconCircleList"/>
    <dgm:cxn modelId="{18E07107-DA9B-4355-ABAC-6716E51651C3}" type="presParOf" srcId="{CBDA1B40-C68C-459B-8D2A-FCC2BA47F5C1}" destId="{69DAB247-BA01-4A1F-B4CF-3F73BCDE67BC}" srcOrd="0" destOrd="0" presId="urn:microsoft.com/office/officeart/2018/2/layout/IconCircleList"/>
    <dgm:cxn modelId="{D7D0F025-479D-4BD6-BA88-5632B6DAEFB4}" type="presParOf" srcId="{69DAB247-BA01-4A1F-B4CF-3F73BCDE67BC}" destId="{1AB57FFA-7262-4855-B9C0-DB90EB0134E4}" srcOrd="0" destOrd="0" presId="urn:microsoft.com/office/officeart/2018/2/layout/IconCircleList"/>
    <dgm:cxn modelId="{B8DD03D0-E05C-4510-9CE9-F7FB1A98DDCB}" type="presParOf" srcId="{1AB57FFA-7262-4855-B9C0-DB90EB0134E4}" destId="{8AB14669-04AB-458B-B34A-02751B4F083E}" srcOrd="0" destOrd="0" presId="urn:microsoft.com/office/officeart/2018/2/layout/IconCircleList"/>
    <dgm:cxn modelId="{96BF2D57-10BF-47C8-8745-5163E2F02016}" type="presParOf" srcId="{1AB57FFA-7262-4855-B9C0-DB90EB0134E4}" destId="{092FB98A-3659-4E49-9277-BCCFB2159C07}" srcOrd="1" destOrd="0" presId="urn:microsoft.com/office/officeart/2018/2/layout/IconCircleList"/>
    <dgm:cxn modelId="{02EFEA76-7A9E-4436-A80C-7F62ABA57144}" type="presParOf" srcId="{1AB57FFA-7262-4855-B9C0-DB90EB0134E4}" destId="{4EB1722A-ADA0-4707-B36F-E961F88FA939}" srcOrd="2" destOrd="0" presId="urn:microsoft.com/office/officeart/2018/2/layout/IconCircleList"/>
    <dgm:cxn modelId="{965173E0-859B-4842-B0B8-563851AB9AF5}" type="presParOf" srcId="{1AB57FFA-7262-4855-B9C0-DB90EB0134E4}" destId="{49C98573-296A-42F7-B379-6B393B32FE31}" srcOrd="3" destOrd="0" presId="urn:microsoft.com/office/officeart/2018/2/layout/IconCircleList"/>
    <dgm:cxn modelId="{A9E48460-EFC1-42E7-8549-14E031C4F850}" type="presParOf" srcId="{69DAB247-BA01-4A1F-B4CF-3F73BCDE67BC}" destId="{E7378D6D-C3AC-47CD-8BAD-D3991DF19EF2}" srcOrd="1" destOrd="0" presId="urn:microsoft.com/office/officeart/2018/2/layout/IconCircleList"/>
    <dgm:cxn modelId="{28749212-B3BB-49EE-ABB3-489A79ACC756}" type="presParOf" srcId="{69DAB247-BA01-4A1F-B4CF-3F73BCDE67BC}" destId="{0952CCF6-9A7D-4945-88B7-EEACACEBFF59}" srcOrd="2" destOrd="0" presId="urn:microsoft.com/office/officeart/2018/2/layout/IconCircleList"/>
    <dgm:cxn modelId="{DBCF9090-19E2-4F3B-9D84-D5912A9B88B6}" type="presParOf" srcId="{0952CCF6-9A7D-4945-88B7-EEACACEBFF59}" destId="{8F17AA1D-7091-4575-B964-A211751D0576}" srcOrd="0" destOrd="0" presId="urn:microsoft.com/office/officeart/2018/2/layout/IconCircleList"/>
    <dgm:cxn modelId="{CBDF23AC-DCB8-405E-8DE8-BD2DF4FFFFB6}" type="presParOf" srcId="{0952CCF6-9A7D-4945-88B7-EEACACEBFF59}" destId="{34BE1BAD-4F32-46B6-AA52-55D91314C195}" srcOrd="1" destOrd="0" presId="urn:microsoft.com/office/officeart/2018/2/layout/IconCircleList"/>
    <dgm:cxn modelId="{BA9C1429-BEF9-4C11-986E-6C6796DD2D45}" type="presParOf" srcId="{0952CCF6-9A7D-4945-88B7-EEACACEBFF59}" destId="{146CCD59-7158-4731-A1C6-07FBF2843EC3}" srcOrd="2" destOrd="0" presId="urn:microsoft.com/office/officeart/2018/2/layout/IconCircleList"/>
    <dgm:cxn modelId="{66E3E07F-4D3E-4CC3-B683-2CB81FD8F0AF}" type="presParOf" srcId="{0952CCF6-9A7D-4945-88B7-EEACACEBFF59}" destId="{0440FD35-D220-44F1-85C7-711DF191A9CB}" srcOrd="3" destOrd="0" presId="urn:microsoft.com/office/officeart/2018/2/layout/IconCircleList"/>
    <dgm:cxn modelId="{F8C16FCA-3E1C-4323-9B4A-76BD197BE5B7}" type="presParOf" srcId="{69DAB247-BA01-4A1F-B4CF-3F73BCDE67BC}" destId="{11CB1C72-D441-422C-8289-BEA4CCA4B06E}" srcOrd="3" destOrd="0" presId="urn:microsoft.com/office/officeart/2018/2/layout/IconCircleList"/>
    <dgm:cxn modelId="{4F83A8D8-FA64-421A-81CA-D36BCD89F9B0}" type="presParOf" srcId="{69DAB247-BA01-4A1F-B4CF-3F73BCDE67BC}" destId="{32487911-4BF3-44FE-A5BE-153AC3ACEFCB}" srcOrd="4" destOrd="0" presId="urn:microsoft.com/office/officeart/2018/2/layout/IconCircleList"/>
    <dgm:cxn modelId="{212458B7-C400-4209-A438-6BDA865545B0}" type="presParOf" srcId="{32487911-4BF3-44FE-A5BE-153AC3ACEFCB}" destId="{1714675B-5102-49B4-BE63-9A8359FBE387}" srcOrd="0" destOrd="0" presId="urn:microsoft.com/office/officeart/2018/2/layout/IconCircleList"/>
    <dgm:cxn modelId="{33BE4B4A-92E6-45E8-8847-7F8BEF47F8FF}" type="presParOf" srcId="{32487911-4BF3-44FE-A5BE-153AC3ACEFCB}" destId="{5AB7BAFF-3A5B-480E-90ED-22F737F9DF77}" srcOrd="1" destOrd="0" presId="urn:microsoft.com/office/officeart/2018/2/layout/IconCircleList"/>
    <dgm:cxn modelId="{C769C9FA-2B38-4312-AFC2-30AA9D793BD7}" type="presParOf" srcId="{32487911-4BF3-44FE-A5BE-153AC3ACEFCB}" destId="{340C6BDE-3F4C-461C-B91E-4BB9D18EFCB7}" srcOrd="2" destOrd="0" presId="urn:microsoft.com/office/officeart/2018/2/layout/IconCircleList"/>
    <dgm:cxn modelId="{636B5D03-F272-478E-AB16-996E2FD001F4}" type="presParOf" srcId="{32487911-4BF3-44FE-A5BE-153AC3ACEFCB}" destId="{D58BA7F5-EE92-44F0-A914-B22861576563}" srcOrd="3" destOrd="0" presId="urn:microsoft.com/office/officeart/2018/2/layout/IconCircleList"/>
    <dgm:cxn modelId="{C5B6114A-193D-44EC-94DF-91B571BB728D}" type="presParOf" srcId="{69DAB247-BA01-4A1F-B4CF-3F73BCDE67BC}" destId="{B172397C-8CBE-4EA3-B832-FD3AB1728622}" srcOrd="5" destOrd="0" presId="urn:microsoft.com/office/officeart/2018/2/layout/IconCircleList"/>
    <dgm:cxn modelId="{70A29820-E6B3-4A43-AC52-4F91AC2DA6E3}" type="presParOf" srcId="{69DAB247-BA01-4A1F-B4CF-3F73BCDE67BC}" destId="{1F8C60D1-1249-4A1F-BA52-20D57A4F032C}" srcOrd="6" destOrd="0" presId="urn:microsoft.com/office/officeart/2018/2/layout/IconCircleList"/>
    <dgm:cxn modelId="{CAA396B0-4FC7-479B-9327-95E0D79B0199}" type="presParOf" srcId="{1F8C60D1-1249-4A1F-BA52-20D57A4F032C}" destId="{BC8206C0-C839-4789-A3FF-30DE36A1DEA5}" srcOrd="0" destOrd="0" presId="urn:microsoft.com/office/officeart/2018/2/layout/IconCircleList"/>
    <dgm:cxn modelId="{FC5A6535-2F13-4BCF-A412-508795D5F6BD}" type="presParOf" srcId="{1F8C60D1-1249-4A1F-BA52-20D57A4F032C}" destId="{C8E7009C-F63F-4A1D-93F0-C296A71FBF8A}" srcOrd="1" destOrd="0" presId="urn:microsoft.com/office/officeart/2018/2/layout/IconCircleList"/>
    <dgm:cxn modelId="{1271C0AB-20C7-4BE2-ABE1-7A8EDDE2C039}" type="presParOf" srcId="{1F8C60D1-1249-4A1F-BA52-20D57A4F032C}" destId="{B8E6D4D9-C25A-48B9-8418-3F27A2D8428D}" srcOrd="2" destOrd="0" presId="urn:microsoft.com/office/officeart/2018/2/layout/IconCircleList"/>
    <dgm:cxn modelId="{FD8F9594-5BD7-47B8-801C-BB842099520F}" type="presParOf" srcId="{1F8C60D1-1249-4A1F-BA52-20D57A4F032C}" destId="{83C1F431-0F8F-4A75-9249-1B8AEBCD7810}" srcOrd="3" destOrd="0" presId="urn:microsoft.com/office/officeart/2018/2/layout/IconCircleList"/>
    <dgm:cxn modelId="{07220BFB-D875-4108-9C38-23332C881014}" type="presParOf" srcId="{69DAB247-BA01-4A1F-B4CF-3F73BCDE67BC}" destId="{FB08B070-C431-4533-BD7C-AB487BDEA2A0}" srcOrd="7" destOrd="0" presId="urn:microsoft.com/office/officeart/2018/2/layout/IconCircleList"/>
    <dgm:cxn modelId="{A6D298E3-F305-4E16-957D-31941EC85E6B}" type="presParOf" srcId="{69DAB247-BA01-4A1F-B4CF-3F73BCDE67BC}" destId="{2AA893FB-1109-42A6-8BDF-9537F4653D4E}" srcOrd="8" destOrd="0" presId="urn:microsoft.com/office/officeart/2018/2/layout/IconCircleList"/>
    <dgm:cxn modelId="{1A183451-43C7-4D9A-8FBF-02B229B590DA}" type="presParOf" srcId="{2AA893FB-1109-42A6-8BDF-9537F4653D4E}" destId="{255B23BF-C4EB-453D-B5FD-DD18AD3FC414}" srcOrd="0" destOrd="0" presId="urn:microsoft.com/office/officeart/2018/2/layout/IconCircleList"/>
    <dgm:cxn modelId="{0CBA02D7-0A63-4E40-937C-66FFBC51CE27}" type="presParOf" srcId="{2AA893FB-1109-42A6-8BDF-9537F4653D4E}" destId="{7001AAB5-88A1-463B-94CC-6D32CFF3DE40}" srcOrd="1" destOrd="0" presId="urn:microsoft.com/office/officeart/2018/2/layout/IconCircleList"/>
    <dgm:cxn modelId="{7CCD61D5-4267-4C3E-B524-502D32EBD4F3}" type="presParOf" srcId="{2AA893FB-1109-42A6-8BDF-9537F4653D4E}" destId="{884CE2D2-C931-4FBB-BB81-117F3F534426}" srcOrd="2" destOrd="0" presId="urn:microsoft.com/office/officeart/2018/2/layout/IconCircleList"/>
    <dgm:cxn modelId="{051DB6DF-1B47-4ADE-8E6B-2F2870CC77C3}" type="presParOf" srcId="{2AA893FB-1109-42A6-8BDF-9537F4653D4E}" destId="{713FDF68-94BF-4D30-8866-EF846E2B8764}" srcOrd="3" destOrd="0" presId="urn:microsoft.com/office/officeart/2018/2/layout/IconCircleList"/>
    <dgm:cxn modelId="{4D996717-466B-4D0B-9F3B-254B698C0675}" type="presParOf" srcId="{69DAB247-BA01-4A1F-B4CF-3F73BCDE67BC}" destId="{24F5D9F2-E15C-4884-9754-A00C282B97DF}" srcOrd="9" destOrd="0" presId="urn:microsoft.com/office/officeart/2018/2/layout/IconCircleList"/>
    <dgm:cxn modelId="{93B9162F-C6A7-4ECF-B580-19BC1CF172D5}" type="presParOf" srcId="{69DAB247-BA01-4A1F-B4CF-3F73BCDE67BC}" destId="{E2F1A760-90E5-4BD4-A200-69C87E6020E5}" srcOrd="10" destOrd="0" presId="urn:microsoft.com/office/officeart/2018/2/layout/IconCircleList"/>
    <dgm:cxn modelId="{9E88C3C7-3BB5-4A89-96C7-E9356BD6F740}" type="presParOf" srcId="{E2F1A760-90E5-4BD4-A200-69C87E6020E5}" destId="{608F9D14-D9AB-4632-829D-7A78EEFB3D9B}" srcOrd="0" destOrd="0" presId="urn:microsoft.com/office/officeart/2018/2/layout/IconCircleList"/>
    <dgm:cxn modelId="{DFDCA5F6-D92C-469C-A027-E732021A457A}" type="presParOf" srcId="{E2F1A760-90E5-4BD4-A200-69C87E6020E5}" destId="{128D928D-78E3-4DAD-A1D1-034A9276B5CF}" srcOrd="1" destOrd="0" presId="urn:microsoft.com/office/officeart/2018/2/layout/IconCircleList"/>
    <dgm:cxn modelId="{D3BBB4C6-8D3A-4D25-8409-B56C2C931937}" type="presParOf" srcId="{E2F1A760-90E5-4BD4-A200-69C87E6020E5}" destId="{15E0CF21-E83D-4A35-BDB1-751F38ABA81C}" srcOrd="2" destOrd="0" presId="urn:microsoft.com/office/officeart/2018/2/layout/IconCircleList"/>
    <dgm:cxn modelId="{CAE709CE-DC87-46C2-9B6D-1F4E29DB9D6C}" type="presParOf" srcId="{E2F1A760-90E5-4BD4-A200-69C87E6020E5}" destId="{B8DE690C-A447-412C-A2E7-44730DE7194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E7E55-EFDA-478D-9BE3-108EFE59293A}">
      <dsp:nvSpPr>
        <dsp:cNvPr id="0" name=""/>
        <dsp:cNvSpPr/>
      </dsp:nvSpPr>
      <dsp:spPr>
        <a:xfrm>
          <a:off x="0" y="449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D6D5F-5032-4EB5-A8E4-D8895B10CCFA}">
      <dsp:nvSpPr>
        <dsp:cNvPr id="0" name=""/>
        <dsp:cNvSpPr/>
      </dsp:nvSpPr>
      <dsp:spPr>
        <a:xfrm>
          <a:off x="317827" y="236849"/>
          <a:ext cx="577867" cy="577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4FAF9-B1F9-41AD-96D9-6C24DDA72995}">
      <dsp:nvSpPr>
        <dsp:cNvPr id="0" name=""/>
        <dsp:cNvSpPr/>
      </dsp:nvSpPr>
      <dsp:spPr>
        <a:xfrm>
          <a:off x="1213522" y="449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ByteBuddy is a versatile programming assistance application designed to empower students in their coding endeavours. </a:t>
          </a:r>
          <a:endParaRPr lang="en-US" sz="2100" kern="1200"/>
        </a:p>
      </dsp:txBody>
      <dsp:txXfrm>
        <a:off x="1213522" y="449"/>
        <a:ext cx="9816427" cy="1050668"/>
      </dsp:txXfrm>
    </dsp:sp>
    <dsp:sp modelId="{E5CD5A8E-BAD0-46FD-B59E-A9E04623714C}">
      <dsp:nvSpPr>
        <dsp:cNvPr id="0" name=""/>
        <dsp:cNvSpPr/>
      </dsp:nvSpPr>
      <dsp:spPr>
        <a:xfrm>
          <a:off x="0" y="1313784"/>
          <a:ext cx="11029950" cy="10506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91DE5-EFCA-40AA-8109-6CD6F01A2F5A}">
      <dsp:nvSpPr>
        <dsp:cNvPr id="0" name=""/>
        <dsp:cNvSpPr/>
      </dsp:nvSpPr>
      <dsp:spPr>
        <a:xfrm>
          <a:off x="317827" y="1550185"/>
          <a:ext cx="577867" cy="577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14C2C-040C-4CD3-96F9-20B61DEA778C}">
      <dsp:nvSpPr>
        <dsp:cNvPr id="0" name=""/>
        <dsp:cNvSpPr/>
      </dsp:nvSpPr>
      <dsp:spPr>
        <a:xfrm>
          <a:off x="1213522" y="1313784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The application enables students to create chat rooms where they can seek assistance, collaborate, and receive guidance on their programming and coding projects. </a:t>
          </a:r>
          <a:endParaRPr lang="en-US" sz="2100" kern="1200"/>
        </a:p>
      </dsp:txBody>
      <dsp:txXfrm>
        <a:off x="1213522" y="1313784"/>
        <a:ext cx="9816427" cy="1050668"/>
      </dsp:txXfrm>
    </dsp:sp>
    <dsp:sp modelId="{0E69D0B5-7A6B-40CD-8241-EEFFF071D46F}">
      <dsp:nvSpPr>
        <dsp:cNvPr id="0" name=""/>
        <dsp:cNvSpPr/>
      </dsp:nvSpPr>
      <dsp:spPr>
        <a:xfrm>
          <a:off x="0" y="2627120"/>
          <a:ext cx="11029950" cy="10506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23A74-B7F5-4471-AA7B-2F82FA7998F2}">
      <dsp:nvSpPr>
        <dsp:cNvPr id="0" name=""/>
        <dsp:cNvSpPr/>
      </dsp:nvSpPr>
      <dsp:spPr>
        <a:xfrm>
          <a:off x="317827" y="2863520"/>
          <a:ext cx="577867" cy="577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53026-0001-4C1B-83A5-A9A10A4BC935}">
      <dsp:nvSpPr>
        <dsp:cNvPr id="0" name=""/>
        <dsp:cNvSpPr/>
      </dsp:nvSpPr>
      <dsp:spPr>
        <a:xfrm>
          <a:off x="1213522" y="2627120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What sets ByteBuddy apart is its integrated code editing capabilities, allowing students to write and edit code seamlessly within the application.</a:t>
          </a:r>
          <a:endParaRPr lang="en-US" sz="2100" kern="1200"/>
        </a:p>
      </dsp:txBody>
      <dsp:txXfrm>
        <a:off x="1213522" y="2627120"/>
        <a:ext cx="9816427" cy="1050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37EAA-3B58-417D-B5EE-8C6B13832F17}">
      <dsp:nvSpPr>
        <dsp:cNvPr id="0" name=""/>
        <dsp:cNvSpPr/>
      </dsp:nvSpPr>
      <dsp:spPr>
        <a:xfrm>
          <a:off x="0" y="365745"/>
          <a:ext cx="7012370" cy="100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499872" rIns="54423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Svelte</a:t>
          </a:r>
        </a:p>
      </dsp:txBody>
      <dsp:txXfrm>
        <a:off x="0" y="365745"/>
        <a:ext cx="7012370" cy="1001700"/>
      </dsp:txXfrm>
    </dsp:sp>
    <dsp:sp modelId="{040262C6-02A6-438A-AE5B-64CC6EBEF694}">
      <dsp:nvSpPr>
        <dsp:cNvPr id="0" name=""/>
        <dsp:cNvSpPr/>
      </dsp:nvSpPr>
      <dsp:spPr>
        <a:xfrm>
          <a:off x="350618" y="11505"/>
          <a:ext cx="4908659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Frontend</a:t>
          </a:r>
        </a:p>
      </dsp:txBody>
      <dsp:txXfrm>
        <a:off x="385203" y="46090"/>
        <a:ext cx="4839489" cy="639310"/>
      </dsp:txXfrm>
    </dsp:sp>
    <dsp:sp modelId="{C406089C-44B7-4DEE-846A-43F615E77B57}">
      <dsp:nvSpPr>
        <dsp:cNvPr id="0" name=""/>
        <dsp:cNvSpPr/>
      </dsp:nvSpPr>
      <dsp:spPr>
        <a:xfrm>
          <a:off x="0" y="1851285"/>
          <a:ext cx="701237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595867"/>
              <a:satOff val="3457"/>
              <a:lumOff val="3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499872" rIns="54423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Django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DjangoRestFramework</a:t>
          </a:r>
        </a:p>
      </dsp:txBody>
      <dsp:txXfrm>
        <a:off x="0" y="1851285"/>
        <a:ext cx="7012370" cy="1360800"/>
      </dsp:txXfrm>
    </dsp:sp>
    <dsp:sp modelId="{C9EA73B5-77DA-4B03-9982-03A90459E80B}">
      <dsp:nvSpPr>
        <dsp:cNvPr id="0" name=""/>
        <dsp:cNvSpPr/>
      </dsp:nvSpPr>
      <dsp:spPr>
        <a:xfrm>
          <a:off x="350618" y="1497045"/>
          <a:ext cx="4908659" cy="708480"/>
        </a:xfrm>
        <a:prstGeom prst="roundRect">
          <a:avLst/>
        </a:prstGeom>
        <a:gradFill rotWithShape="0">
          <a:gsLst>
            <a:gs pos="0">
              <a:schemeClr val="accent2">
                <a:hueOff val="595867"/>
                <a:satOff val="3457"/>
                <a:lumOff val="3432"/>
                <a:alphaOff val="0"/>
                <a:tint val="98000"/>
                <a:lumMod val="110000"/>
              </a:schemeClr>
            </a:gs>
            <a:gs pos="84000">
              <a:schemeClr val="accent2">
                <a:hueOff val="595867"/>
                <a:satOff val="3457"/>
                <a:lumOff val="343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Backend</a:t>
          </a:r>
        </a:p>
      </dsp:txBody>
      <dsp:txXfrm>
        <a:off x="385203" y="1531630"/>
        <a:ext cx="4839489" cy="639310"/>
      </dsp:txXfrm>
    </dsp:sp>
    <dsp:sp modelId="{93BC0E99-D2FA-43E1-8AF1-7F1373188475}">
      <dsp:nvSpPr>
        <dsp:cNvPr id="0" name=""/>
        <dsp:cNvSpPr/>
      </dsp:nvSpPr>
      <dsp:spPr>
        <a:xfrm>
          <a:off x="0" y="3695925"/>
          <a:ext cx="7012370" cy="100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499872" rIns="54423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SQLite3</a:t>
          </a:r>
        </a:p>
      </dsp:txBody>
      <dsp:txXfrm>
        <a:off x="0" y="3695925"/>
        <a:ext cx="7012370" cy="1001700"/>
      </dsp:txXfrm>
    </dsp:sp>
    <dsp:sp modelId="{1FCFB22B-10C5-4438-B7BF-F0A1B4E5398E}">
      <dsp:nvSpPr>
        <dsp:cNvPr id="0" name=""/>
        <dsp:cNvSpPr/>
      </dsp:nvSpPr>
      <dsp:spPr>
        <a:xfrm>
          <a:off x="350618" y="3341685"/>
          <a:ext cx="4908659" cy="708480"/>
        </a:xfrm>
        <a:prstGeom prst="roundRect">
          <a:avLst/>
        </a:prstGeom>
        <a:gradFill rotWithShape="0">
          <a:gsLst>
            <a:gs pos="0">
              <a:schemeClr val="accent2">
                <a:hueOff val="1191735"/>
                <a:satOff val="6913"/>
                <a:lumOff val="6864"/>
                <a:alphaOff val="0"/>
                <a:tint val="98000"/>
                <a:lumMod val="110000"/>
              </a:schemeClr>
            </a:gs>
            <a:gs pos="84000">
              <a:schemeClr val="accent2">
                <a:hueOff val="1191735"/>
                <a:satOff val="6913"/>
                <a:lumOff val="686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Database</a:t>
          </a:r>
        </a:p>
      </dsp:txBody>
      <dsp:txXfrm>
        <a:off x="385203" y="3376270"/>
        <a:ext cx="4839489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ED2E8-E69E-4FE7-A814-B20F5C66FD08}">
      <dsp:nvSpPr>
        <dsp:cNvPr id="0" name=""/>
        <dsp:cNvSpPr/>
      </dsp:nvSpPr>
      <dsp:spPr>
        <a:xfrm>
          <a:off x="0" y="76559"/>
          <a:ext cx="11029950" cy="39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 user shall be able to signup, login, and logout of the application.</a:t>
          </a:r>
          <a:r>
            <a:rPr lang="en-GB" sz="1700" kern="1200">
              <a:latin typeface="Gill Sans MT" panose="020B0502020104020203"/>
            </a:rPr>
            <a:t> </a:t>
          </a:r>
          <a:endParaRPr lang="en-US" sz="1700" kern="1200"/>
        </a:p>
      </dsp:txBody>
      <dsp:txXfrm>
        <a:off x="19419" y="95978"/>
        <a:ext cx="10991112" cy="358962"/>
      </dsp:txXfrm>
    </dsp:sp>
    <dsp:sp modelId="{1DDC63B1-A154-49E8-8503-0451417F3269}">
      <dsp:nvSpPr>
        <dsp:cNvPr id="0" name=""/>
        <dsp:cNvSpPr/>
      </dsp:nvSpPr>
      <dsp:spPr>
        <a:xfrm>
          <a:off x="0" y="523319"/>
          <a:ext cx="11029950" cy="397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 user shall be able to create and delete a chat room.</a:t>
          </a:r>
          <a:r>
            <a:rPr lang="en-GB" sz="1700" kern="1200">
              <a:latin typeface="Gill Sans MT" panose="020B0502020104020203"/>
            </a:rPr>
            <a:t> </a:t>
          </a:r>
          <a:endParaRPr lang="en-US" sz="1700" kern="1200"/>
        </a:p>
      </dsp:txBody>
      <dsp:txXfrm>
        <a:off x="19419" y="542738"/>
        <a:ext cx="10991112" cy="358962"/>
      </dsp:txXfrm>
    </dsp:sp>
    <dsp:sp modelId="{86007CC2-A69E-43B7-9CC5-C5C0A9F582C4}">
      <dsp:nvSpPr>
        <dsp:cNvPr id="0" name=""/>
        <dsp:cNvSpPr/>
      </dsp:nvSpPr>
      <dsp:spPr>
        <a:xfrm>
          <a:off x="0" y="970079"/>
          <a:ext cx="11029950" cy="397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 user shall be able to send, edit,</a:t>
          </a:r>
          <a:r>
            <a:rPr lang="en-GB" sz="1700" kern="1200">
              <a:latin typeface="Gill Sans MT" panose="020B0502020104020203"/>
            </a:rPr>
            <a:t> </a:t>
          </a:r>
          <a:r>
            <a:rPr lang="en-GB" sz="1700" kern="1200"/>
            <a:t> delete messages, upload images or use emojis within the chat room.</a:t>
          </a:r>
          <a:r>
            <a:rPr lang="en-GB" sz="1700" kern="1200">
              <a:latin typeface="Gill Sans MT" panose="020B0502020104020203"/>
            </a:rPr>
            <a:t> </a:t>
          </a:r>
          <a:endParaRPr lang="en-US" sz="1700" kern="1200"/>
        </a:p>
      </dsp:txBody>
      <dsp:txXfrm>
        <a:off x="19419" y="989498"/>
        <a:ext cx="10991112" cy="358962"/>
      </dsp:txXfrm>
    </dsp:sp>
    <dsp:sp modelId="{F71F250E-6123-45EA-89CD-F03627B7F714}">
      <dsp:nvSpPr>
        <dsp:cNvPr id="0" name=""/>
        <dsp:cNvSpPr/>
      </dsp:nvSpPr>
      <dsp:spPr>
        <a:xfrm>
          <a:off x="0" y="1416839"/>
          <a:ext cx="11029950" cy="397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 user shall be able to get, copy, and share a link to the chat room.</a:t>
          </a:r>
          <a:r>
            <a:rPr lang="en-GB" sz="1700" kern="1200">
              <a:latin typeface="Gill Sans MT" panose="020B0502020104020203"/>
            </a:rPr>
            <a:t> </a:t>
          </a:r>
          <a:endParaRPr lang="en-US" sz="1700" kern="1200"/>
        </a:p>
      </dsp:txBody>
      <dsp:txXfrm>
        <a:off x="19419" y="1436258"/>
        <a:ext cx="10991112" cy="358962"/>
      </dsp:txXfrm>
    </dsp:sp>
    <dsp:sp modelId="{F4599637-1F01-4E89-A8AE-2BF45292B95D}">
      <dsp:nvSpPr>
        <dsp:cNvPr id="0" name=""/>
        <dsp:cNvSpPr/>
      </dsp:nvSpPr>
      <dsp:spPr>
        <a:xfrm>
          <a:off x="0" y="1863599"/>
          <a:ext cx="11029950" cy="397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 user shall be able to create, edit, collaborate</a:t>
          </a:r>
          <a:r>
            <a:rPr lang="en-GB" sz="1700" kern="1200">
              <a:latin typeface="Gill Sans MT" panose="020B0502020104020203"/>
            </a:rPr>
            <a:t> </a:t>
          </a:r>
          <a:r>
            <a:rPr lang="en-GB" sz="1700" kern="1200"/>
            <a:t>through an embedded editor.</a:t>
          </a:r>
          <a:r>
            <a:rPr lang="en-GB" sz="1700" kern="1200">
              <a:latin typeface="Gill Sans MT" panose="020B0502020104020203"/>
            </a:rPr>
            <a:t> </a:t>
          </a:r>
          <a:endParaRPr lang="en-US" sz="1700" kern="1200"/>
        </a:p>
      </dsp:txBody>
      <dsp:txXfrm>
        <a:off x="19419" y="1883018"/>
        <a:ext cx="10991112" cy="358962"/>
      </dsp:txXfrm>
    </dsp:sp>
    <dsp:sp modelId="{221B3358-72F0-4E64-816F-FC084BD7047B}">
      <dsp:nvSpPr>
        <dsp:cNvPr id="0" name=""/>
        <dsp:cNvSpPr/>
      </dsp:nvSpPr>
      <dsp:spPr>
        <a:xfrm>
          <a:off x="0" y="2310359"/>
          <a:ext cx="11029950" cy="39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 user shall get a notification when they have new messages in chat rooms.</a:t>
          </a:r>
          <a:r>
            <a:rPr lang="en-GB" sz="1700" kern="1200">
              <a:latin typeface="Gill Sans MT" panose="020B0502020104020203"/>
            </a:rPr>
            <a:t> </a:t>
          </a:r>
          <a:endParaRPr lang="en-US" sz="1700" kern="1200"/>
        </a:p>
      </dsp:txBody>
      <dsp:txXfrm>
        <a:off x="19419" y="2329778"/>
        <a:ext cx="10991112" cy="358962"/>
      </dsp:txXfrm>
    </dsp:sp>
    <dsp:sp modelId="{3C748CE4-0299-4DB9-8C26-0123C3220BB3}">
      <dsp:nvSpPr>
        <dsp:cNvPr id="0" name=""/>
        <dsp:cNvSpPr/>
      </dsp:nvSpPr>
      <dsp:spPr>
        <a:xfrm>
          <a:off x="0" y="2757119"/>
          <a:ext cx="11029950" cy="397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 user shall be able to see all messages in a chat room in chronological order</a:t>
          </a:r>
          <a:r>
            <a:rPr lang="en-GB" sz="1700" kern="1200">
              <a:latin typeface="Gill Sans MT" panose="020B0502020104020203"/>
            </a:rPr>
            <a:t> </a:t>
          </a:r>
          <a:endParaRPr lang="en-US" sz="1700" kern="1200"/>
        </a:p>
      </dsp:txBody>
      <dsp:txXfrm>
        <a:off x="19419" y="2776538"/>
        <a:ext cx="10991112" cy="358962"/>
      </dsp:txXfrm>
    </dsp:sp>
    <dsp:sp modelId="{27094526-9221-40ED-905E-6A4B1FFB6C01}">
      <dsp:nvSpPr>
        <dsp:cNvPr id="0" name=""/>
        <dsp:cNvSpPr/>
      </dsp:nvSpPr>
      <dsp:spPr>
        <a:xfrm>
          <a:off x="0" y="3203879"/>
          <a:ext cx="11029950" cy="397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 user shall be able to change user settings.</a:t>
          </a:r>
          <a:r>
            <a:rPr lang="en-GB" sz="1700" kern="1200">
              <a:latin typeface="Gill Sans MT" panose="020B0502020104020203"/>
            </a:rPr>
            <a:t> </a:t>
          </a:r>
          <a:endParaRPr lang="en-US" sz="1700" kern="1200"/>
        </a:p>
      </dsp:txBody>
      <dsp:txXfrm>
        <a:off x="19419" y="3223298"/>
        <a:ext cx="10991112" cy="358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07ADD-A121-4CAD-8D49-DA24165EE3FA}">
      <dsp:nvSpPr>
        <dsp:cNvPr id="0" name=""/>
        <dsp:cNvSpPr/>
      </dsp:nvSpPr>
      <dsp:spPr>
        <a:xfrm>
          <a:off x="790942" y="786345"/>
          <a:ext cx="1069592" cy="10695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B515C-6EF4-443E-A793-785374E39554}">
      <dsp:nvSpPr>
        <dsp:cNvPr id="0" name=""/>
        <dsp:cNvSpPr/>
      </dsp:nvSpPr>
      <dsp:spPr>
        <a:xfrm>
          <a:off x="137302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rgbClr val="000000"/>
              </a:solidFill>
              <a:latin typeface="Calibri"/>
              <a:cs typeface="Calibri"/>
            </a:rPr>
            <a:t>The code in the editor should be executed on backend and results presented to user</a:t>
          </a:r>
          <a:endParaRPr lang="en-US" sz="1500" kern="1200">
            <a:latin typeface="Gill Sans MT" panose="020B0502020104020203"/>
          </a:endParaRPr>
        </a:p>
      </dsp:txBody>
      <dsp:txXfrm>
        <a:off x="137302" y="2171892"/>
        <a:ext cx="2376871" cy="720000"/>
      </dsp:txXfrm>
    </dsp:sp>
    <dsp:sp modelId="{0AA9D6CD-7C4F-4049-9D9C-44E5E71D1FE3}">
      <dsp:nvSpPr>
        <dsp:cNvPr id="0" name=""/>
        <dsp:cNvSpPr/>
      </dsp:nvSpPr>
      <dsp:spPr>
        <a:xfrm>
          <a:off x="3583766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E09EC-686C-4B0D-8DFF-1C6C90AB4C09}">
      <dsp:nvSpPr>
        <dsp:cNvPr id="0" name=""/>
        <dsp:cNvSpPr/>
      </dsp:nvSpPr>
      <dsp:spPr>
        <a:xfrm>
          <a:off x="2930126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database should store users with data for </a:t>
          </a:r>
          <a:r>
            <a:rPr lang="en-US" sz="1500" kern="1200">
              <a:latin typeface="Gill Sans MT" panose="020B0502020104020203"/>
            </a:rPr>
            <a:t>email and</a:t>
          </a:r>
          <a:r>
            <a:rPr lang="en-US" sz="1500" kern="1200"/>
            <a:t> profile picture</a:t>
          </a:r>
        </a:p>
      </dsp:txBody>
      <dsp:txXfrm>
        <a:off x="2930126" y="2171892"/>
        <a:ext cx="2376871" cy="720000"/>
      </dsp:txXfrm>
    </dsp:sp>
    <dsp:sp modelId="{A6F71F0A-DE42-475D-B110-1A855BE08C5E}">
      <dsp:nvSpPr>
        <dsp:cNvPr id="0" name=""/>
        <dsp:cNvSpPr/>
      </dsp:nvSpPr>
      <dsp:spPr>
        <a:xfrm>
          <a:off x="6376591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40A40-F5BC-47A9-8BD7-3D0E5BD853F1}">
      <dsp:nvSpPr>
        <dsp:cNvPr id="0" name=""/>
        <dsp:cNvSpPr/>
      </dsp:nvSpPr>
      <dsp:spPr>
        <a:xfrm>
          <a:off x="5722951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Gill Sans MT" panose="020B0502020104020203"/>
            </a:rPr>
            <a:t>The code execution results should be stored in the database.</a:t>
          </a:r>
          <a:endParaRPr lang="en-US" sz="1500" kern="1200"/>
        </a:p>
      </dsp:txBody>
      <dsp:txXfrm>
        <a:off x="5722951" y="2171892"/>
        <a:ext cx="2376871" cy="720000"/>
      </dsp:txXfrm>
    </dsp:sp>
    <dsp:sp modelId="{124658E1-D0ED-411C-BDDD-C1F1F8976E53}">
      <dsp:nvSpPr>
        <dsp:cNvPr id="0" name=""/>
        <dsp:cNvSpPr/>
      </dsp:nvSpPr>
      <dsp:spPr>
        <a:xfrm>
          <a:off x="9169415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33D76-6D63-4CCF-9A1E-388E0FDAC1A7}">
      <dsp:nvSpPr>
        <dsp:cNvPr id="0" name=""/>
        <dsp:cNvSpPr/>
      </dsp:nvSpPr>
      <dsp:spPr>
        <a:xfrm>
          <a:off x="8515775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database should store IDE sessions </a:t>
          </a:r>
          <a:r>
            <a:rPr lang="en-US" sz="1500" kern="1200">
              <a:latin typeface="Gill Sans MT" panose="020B0502020104020203"/>
            </a:rPr>
            <a:t>for later retrieval </a:t>
          </a:r>
          <a:endParaRPr lang="en-US" sz="1500" kern="1200"/>
        </a:p>
      </dsp:txBody>
      <dsp:txXfrm>
        <a:off x="8515775" y="2171892"/>
        <a:ext cx="2376871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14669-04AB-458B-B34A-02751B4F083E}">
      <dsp:nvSpPr>
        <dsp:cNvPr id="0" name=""/>
        <dsp:cNvSpPr/>
      </dsp:nvSpPr>
      <dsp:spPr>
        <a:xfrm>
          <a:off x="235953" y="611220"/>
          <a:ext cx="915248" cy="915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FB98A-3659-4E49-9277-BCCFB2159C07}">
      <dsp:nvSpPr>
        <dsp:cNvPr id="0" name=""/>
        <dsp:cNvSpPr/>
      </dsp:nvSpPr>
      <dsp:spPr>
        <a:xfrm>
          <a:off x="428155" y="803422"/>
          <a:ext cx="530843" cy="53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98573-296A-42F7-B379-6B393B32FE31}">
      <dsp:nvSpPr>
        <dsp:cNvPr id="0" name=""/>
        <dsp:cNvSpPr/>
      </dsp:nvSpPr>
      <dsp:spPr>
        <a:xfrm>
          <a:off x="1347326" y="611220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system should have a load time &lt; 3 seconds. </a:t>
          </a:r>
          <a:endParaRPr lang="en-US" sz="1700" kern="1200"/>
        </a:p>
      </dsp:txBody>
      <dsp:txXfrm>
        <a:off x="1347326" y="611220"/>
        <a:ext cx="2157370" cy="915248"/>
      </dsp:txXfrm>
    </dsp:sp>
    <dsp:sp modelId="{8F17AA1D-7091-4575-B964-A211751D0576}">
      <dsp:nvSpPr>
        <dsp:cNvPr id="0" name=""/>
        <dsp:cNvSpPr/>
      </dsp:nvSpPr>
      <dsp:spPr>
        <a:xfrm>
          <a:off x="3880603" y="611220"/>
          <a:ext cx="915248" cy="9152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E1BAD-4F32-46B6-AA52-55D91314C195}">
      <dsp:nvSpPr>
        <dsp:cNvPr id="0" name=""/>
        <dsp:cNvSpPr/>
      </dsp:nvSpPr>
      <dsp:spPr>
        <a:xfrm>
          <a:off x="4072805" y="803422"/>
          <a:ext cx="530843" cy="53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0FD35-D220-44F1-85C7-711DF191A9CB}">
      <dsp:nvSpPr>
        <dsp:cNvPr id="0" name=""/>
        <dsp:cNvSpPr/>
      </dsp:nvSpPr>
      <dsp:spPr>
        <a:xfrm>
          <a:off x="4991975" y="611220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system should use an authentication protocol for login.</a:t>
          </a:r>
          <a:endParaRPr lang="en-US" sz="1700" kern="1200"/>
        </a:p>
      </dsp:txBody>
      <dsp:txXfrm>
        <a:off x="4991975" y="611220"/>
        <a:ext cx="2157370" cy="915248"/>
      </dsp:txXfrm>
    </dsp:sp>
    <dsp:sp modelId="{1714675B-5102-49B4-BE63-9A8359FBE387}">
      <dsp:nvSpPr>
        <dsp:cNvPr id="0" name=""/>
        <dsp:cNvSpPr/>
      </dsp:nvSpPr>
      <dsp:spPr>
        <a:xfrm>
          <a:off x="7525252" y="611220"/>
          <a:ext cx="915248" cy="9152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7BAFF-3A5B-480E-90ED-22F737F9DF77}">
      <dsp:nvSpPr>
        <dsp:cNvPr id="0" name=""/>
        <dsp:cNvSpPr/>
      </dsp:nvSpPr>
      <dsp:spPr>
        <a:xfrm>
          <a:off x="7717454" y="803422"/>
          <a:ext cx="530843" cy="53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BA7F5-EE92-44F0-A914-B22861576563}">
      <dsp:nvSpPr>
        <dsp:cNvPr id="0" name=""/>
        <dsp:cNvSpPr/>
      </dsp:nvSpPr>
      <dsp:spPr>
        <a:xfrm>
          <a:off x="8636625" y="611220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system should use a data cache system for caching messages </a:t>
          </a:r>
          <a:endParaRPr lang="en-US" sz="1700" kern="1200"/>
        </a:p>
      </dsp:txBody>
      <dsp:txXfrm>
        <a:off x="8636625" y="611220"/>
        <a:ext cx="2157370" cy="915248"/>
      </dsp:txXfrm>
    </dsp:sp>
    <dsp:sp modelId="{BC8206C0-C839-4789-A3FF-30DE36A1DEA5}">
      <dsp:nvSpPr>
        <dsp:cNvPr id="0" name=""/>
        <dsp:cNvSpPr/>
      </dsp:nvSpPr>
      <dsp:spPr>
        <a:xfrm>
          <a:off x="235953" y="2151769"/>
          <a:ext cx="915248" cy="9152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7009C-F63F-4A1D-93F0-C296A71FBF8A}">
      <dsp:nvSpPr>
        <dsp:cNvPr id="0" name=""/>
        <dsp:cNvSpPr/>
      </dsp:nvSpPr>
      <dsp:spPr>
        <a:xfrm>
          <a:off x="428155" y="2343971"/>
          <a:ext cx="530843" cy="5308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1F431-0F8F-4A75-9249-1B8AEBCD7810}">
      <dsp:nvSpPr>
        <dsp:cNvPr id="0" name=""/>
        <dsp:cNvSpPr/>
      </dsp:nvSpPr>
      <dsp:spPr>
        <a:xfrm>
          <a:off x="1347326" y="2151769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system should be able to support &gt; 100 users. </a:t>
          </a:r>
          <a:endParaRPr lang="en-US" sz="1700" kern="1200"/>
        </a:p>
      </dsp:txBody>
      <dsp:txXfrm>
        <a:off x="1347326" y="2151769"/>
        <a:ext cx="2157370" cy="915248"/>
      </dsp:txXfrm>
    </dsp:sp>
    <dsp:sp modelId="{255B23BF-C4EB-453D-B5FD-DD18AD3FC414}">
      <dsp:nvSpPr>
        <dsp:cNvPr id="0" name=""/>
        <dsp:cNvSpPr/>
      </dsp:nvSpPr>
      <dsp:spPr>
        <a:xfrm>
          <a:off x="3880603" y="2151769"/>
          <a:ext cx="915248" cy="9152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1AAB5-88A1-463B-94CC-6D32CFF3DE40}">
      <dsp:nvSpPr>
        <dsp:cNvPr id="0" name=""/>
        <dsp:cNvSpPr/>
      </dsp:nvSpPr>
      <dsp:spPr>
        <a:xfrm>
          <a:off x="4072805" y="2343971"/>
          <a:ext cx="530843" cy="5308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FDF68-94BF-4D30-8866-EF846E2B8764}">
      <dsp:nvSpPr>
        <dsp:cNvPr id="0" name=""/>
        <dsp:cNvSpPr/>
      </dsp:nvSpPr>
      <dsp:spPr>
        <a:xfrm>
          <a:off x="4991975" y="2151769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system should use Django and Django REST Framework for backend. </a:t>
          </a:r>
          <a:endParaRPr lang="en-US" sz="1700" kern="1200"/>
        </a:p>
      </dsp:txBody>
      <dsp:txXfrm>
        <a:off x="4991975" y="2151769"/>
        <a:ext cx="2157370" cy="915248"/>
      </dsp:txXfrm>
    </dsp:sp>
    <dsp:sp modelId="{608F9D14-D9AB-4632-829D-7A78EEFB3D9B}">
      <dsp:nvSpPr>
        <dsp:cNvPr id="0" name=""/>
        <dsp:cNvSpPr/>
      </dsp:nvSpPr>
      <dsp:spPr>
        <a:xfrm>
          <a:off x="7525252" y="2151769"/>
          <a:ext cx="915248" cy="915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D928D-78E3-4DAD-A1D1-034A9276B5CF}">
      <dsp:nvSpPr>
        <dsp:cNvPr id="0" name=""/>
        <dsp:cNvSpPr/>
      </dsp:nvSpPr>
      <dsp:spPr>
        <a:xfrm>
          <a:off x="7717454" y="2343971"/>
          <a:ext cx="530843" cy="5308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E690C-A447-412C-A2E7-44730DE7194B}">
      <dsp:nvSpPr>
        <dsp:cNvPr id="0" name=""/>
        <dsp:cNvSpPr/>
      </dsp:nvSpPr>
      <dsp:spPr>
        <a:xfrm>
          <a:off x="8636625" y="2151769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system should use JavaScript and Svelte framework for frontend</a:t>
          </a:r>
          <a:endParaRPr lang="en-US" sz="1700" kern="1200"/>
        </a:p>
      </dsp:txBody>
      <dsp:txXfrm>
        <a:off x="8636625" y="2151769"/>
        <a:ext cx="2157370" cy="915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0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2884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06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61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8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73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42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47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59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66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25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3953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39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1783977" y="712694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3600"/>
              <a:buFont typeface="Arial"/>
              <a:buNone/>
            </a:pPr>
            <a:r>
              <a:rPr lang="en-GB" b="0" i="0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BYTEBUDDY: THE CODING CHATROOM</a:t>
            </a:r>
            <a:br>
              <a:rPr lang="en-GB" b="0" i="0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448733" y="4777379"/>
            <a:ext cx="11277600" cy="167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lang="en-GB" sz="5100">
                <a:solidFill>
                  <a:schemeClr val="lt2"/>
                </a:solidFill>
              </a:rPr>
              <a:t>TEAM MEMBERS:</a:t>
            </a:r>
            <a:endParaRPr/>
          </a:p>
          <a:p>
            <a:pPr marL="0" lvl="0" indent="-75946" algn="l" rtl="0">
              <a:spcBef>
                <a:spcPts val="860"/>
              </a:spcBef>
              <a:spcAft>
                <a:spcPts val="0"/>
              </a:spcAft>
              <a:buSzPct val="91999"/>
              <a:buFont typeface="Arial"/>
              <a:buChar char="•"/>
            </a:pPr>
            <a:r>
              <a:rPr lang="en-GB" sz="4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JAMES ELLIOTT</a:t>
            </a:r>
            <a:endParaRPr/>
          </a:p>
          <a:p>
            <a:pPr marL="0" lvl="0" indent="-75946" algn="l" rtl="0">
              <a:spcBef>
                <a:spcPts val="860"/>
              </a:spcBef>
              <a:spcAft>
                <a:spcPts val="0"/>
              </a:spcAft>
              <a:buSzPct val="91999"/>
              <a:buFont typeface="Arial"/>
              <a:buChar char="•"/>
            </a:pPr>
            <a:r>
              <a:rPr lang="en-GB" sz="4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ALEKZANDER GREEN</a:t>
            </a:r>
            <a:endParaRPr/>
          </a:p>
          <a:p>
            <a:pPr marL="0" lvl="0" indent="-75946" algn="l" rtl="0">
              <a:spcBef>
                <a:spcPts val="860"/>
              </a:spcBef>
              <a:spcAft>
                <a:spcPts val="0"/>
              </a:spcAft>
              <a:buSzPct val="91999"/>
              <a:buFont typeface="Arial"/>
              <a:buChar char="•"/>
            </a:pPr>
            <a:r>
              <a:rPr lang="en-GB" sz="4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AAKANSHA ARORA</a:t>
            </a:r>
            <a:endParaRPr/>
          </a:p>
          <a:p>
            <a:pPr marL="0" lvl="0" indent="-75946" algn="l" rtl="0">
              <a:spcBef>
                <a:spcPts val="860"/>
              </a:spcBef>
              <a:spcAft>
                <a:spcPts val="0"/>
              </a:spcAft>
              <a:buSzPct val="91999"/>
              <a:buFont typeface="Arial"/>
              <a:buChar char="•"/>
            </a:pPr>
            <a:r>
              <a:rPr lang="en-GB" sz="4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KHOA NGUYEN</a:t>
            </a:r>
            <a:endParaRPr/>
          </a:p>
          <a:p>
            <a:pPr marL="0" lvl="0" indent="0" algn="l" rtl="0">
              <a:spcBef>
                <a:spcPts val="704"/>
              </a:spcBef>
              <a:spcAft>
                <a:spcPts val="0"/>
              </a:spcAft>
              <a:buSzPct val="92000"/>
              <a:buNone/>
            </a:pPr>
            <a:endParaRPr/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671" y="2607372"/>
            <a:ext cx="2604009" cy="21700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3" name="Rectangle 172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3"/>
          <a:srcRect l="12495" r="6352"/>
          <a:stretch/>
        </p:blipFill>
        <p:spPr>
          <a:xfrm>
            <a:off x="1707047" y="1047665"/>
            <a:ext cx="4963296" cy="5030386"/>
          </a:xfrm>
          <a:prstGeom prst="rect">
            <a:avLst/>
          </a:prstGeom>
          <a:noFill/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lnSpc>
                <a:spcPct val="90000"/>
              </a:lnSpc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sz="3600">
                <a:solidFill>
                  <a:srgbClr val="FFFFFF"/>
                </a:solidFill>
              </a:rPr>
              <a:t>SYSTEM MODEL- SEQUENCE DIAGRAM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0" name="Rectangle 179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3"/>
          <a:srcRect l="17555" r="15737"/>
          <a:stretch/>
        </p:blipFill>
        <p:spPr>
          <a:xfrm>
            <a:off x="1192561" y="1047665"/>
            <a:ext cx="5992268" cy="5030386"/>
          </a:xfrm>
          <a:prstGeom prst="rect">
            <a:avLst/>
          </a:prstGeom>
          <a:noFill/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lnSpc>
                <a:spcPct val="90000"/>
              </a:lnSpc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sz="3600">
                <a:solidFill>
                  <a:srgbClr val="FFFFFF"/>
                </a:solidFill>
              </a:rPr>
              <a:t>SYSTEM MODEL- SEQUENCE DIAGRAM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Google Shape;140;p8" descr="A diagram of a diagram&#10;&#10;Description automatically generated"/>
          <p:cNvPicPr preferRelativeResize="0"/>
          <p:nvPr/>
        </p:nvPicPr>
        <p:blipFill rotWithShape="1">
          <a:blip r:embed="rId3"/>
          <a:srcRect l="8554" r="9078"/>
          <a:stretch/>
        </p:blipFill>
        <p:spPr>
          <a:xfrm>
            <a:off x="771440" y="1478103"/>
            <a:ext cx="6834511" cy="4169509"/>
          </a:xfrm>
          <a:prstGeom prst="rect">
            <a:avLst/>
          </a:prstGeom>
          <a:noFill/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lnSpc>
                <a:spcPct val="90000"/>
              </a:lnSpc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sz="3600">
                <a:solidFill>
                  <a:srgbClr val="FFFFFF"/>
                </a:solidFill>
              </a:rPr>
              <a:t>SYSTEM MODEL- SEQUENCE DIAGRAM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9" name="Rectangle 188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/>
          <a:srcRect l="16462" r="17261"/>
          <a:stretch/>
        </p:blipFill>
        <p:spPr>
          <a:xfrm>
            <a:off x="771440" y="1231183"/>
            <a:ext cx="6834511" cy="4663350"/>
          </a:xfrm>
          <a:prstGeom prst="rect">
            <a:avLst/>
          </a:prstGeom>
          <a:noFill/>
        </p:spPr>
      </p:pic>
      <p:sp>
        <p:nvSpPr>
          <p:cNvPr id="191" name="Rectangle 190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lnSpc>
                <a:spcPct val="90000"/>
              </a:lnSpc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>
                <a:solidFill>
                  <a:srgbClr val="FFFFFF"/>
                </a:solidFill>
              </a:rPr>
              <a:t>SYSTEM MODEL- FRONTEND FLOWCHART AND BACKEND CALLS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0" name="Rectangle 179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7" name="Google Shape;167;p12"/>
          <p:cNvPicPr preferRelativeResize="0"/>
          <p:nvPr/>
        </p:nvPicPr>
        <p:blipFill rotWithShape="1">
          <a:blip r:embed="rId3"/>
          <a:stretch/>
        </p:blipFill>
        <p:spPr>
          <a:xfrm>
            <a:off x="771440" y="1546677"/>
            <a:ext cx="6834511" cy="4032361"/>
          </a:xfrm>
          <a:prstGeom prst="rect">
            <a:avLst/>
          </a:prstGeom>
          <a:noFill/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6" name="Google Shape;166;p12"/>
          <p:cNvSpPr txBox="1"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lnSpc>
                <a:spcPct val="90000"/>
              </a:lnSpc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sz="3100">
                <a:solidFill>
                  <a:srgbClr val="FFFFFF"/>
                </a:solidFill>
              </a:rPr>
              <a:t>SYSTEM MODEL- ENTITY RELATIONSHIP DIAGRAM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6" name="Rectangle 185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3"/>
          <a:stretch/>
        </p:blipFill>
        <p:spPr>
          <a:xfrm>
            <a:off x="152733" y="1237418"/>
            <a:ext cx="7605951" cy="4639628"/>
          </a:xfrm>
          <a:prstGeom prst="rect">
            <a:avLst/>
          </a:prstGeom>
          <a:noFill/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lnSpc>
                <a:spcPct val="90000"/>
              </a:lnSpc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sz="3100">
                <a:solidFill>
                  <a:srgbClr val="FFFFFF"/>
                </a:solidFill>
              </a:rPr>
              <a:t>ARCHITECTURE MODEL – CLIENT SERVER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Google Shape;179;p14"/>
          <p:cNvPicPr preferRelativeResize="0"/>
          <p:nvPr/>
        </p:nvPicPr>
        <p:blipFill rotWithShape="1">
          <a:blip r:embed="rId3"/>
          <a:stretch/>
        </p:blipFill>
        <p:spPr>
          <a:xfrm>
            <a:off x="771440" y="1068262"/>
            <a:ext cx="6834511" cy="4989192"/>
          </a:xfrm>
          <a:prstGeom prst="rect">
            <a:avLst/>
          </a:prstGeom>
          <a:noFill/>
        </p:spPr>
      </p:pic>
      <p:sp>
        <p:nvSpPr>
          <p:cNvPr id="209" name="Rectangle 208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8" name="Google Shape;178;p14"/>
          <p:cNvSpPr txBox="1"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sz="3100">
                <a:solidFill>
                  <a:srgbClr val="FFFFFF"/>
                </a:solidFill>
              </a:rPr>
              <a:t>ARCHITECTURE MODEL – MODEL VIEW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/>
          <p:nvPr/>
        </p:nvSpPr>
        <p:spPr>
          <a:xfrm>
            <a:off x="2118636" y="2268086"/>
            <a:ext cx="73929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Thank You!</a:t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4282055" y="3962417"/>
            <a:ext cx="30660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GB">
                <a:solidFill>
                  <a:srgbClr val="FFFEFF"/>
                </a:solidFill>
              </a:rPr>
              <a:t>PROJECT OVERVIEW</a:t>
            </a:r>
          </a:p>
        </p:txBody>
      </p:sp>
      <p:graphicFrame>
        <p:nvGraphicFramePr>
          <p:cNvPr id="106" name="Google Shape;104;p2">
            <a:extLst>
              <a:ext uri="{FF2B5EF4-FFF2-40B4-BE49-F238E27FC236}">
                <a16:creationId xmlns:a16="http://schemas.microsoft.com/office/drawing/2014/main" id="{1517946E-FB36-9D03-D2C0-71847D86C5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9500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Google Shape;110;p3" descr="A screenshot of a computer&#10;&#10;Description automatically generated"/>
          <p:cNvPicPr preferRelativeResize="0"/>
          <p:nvPr/>
        </p:nvPicPr>
        <p:blipFill rotWithShape="1">
          <a:blip r:embed="rId3"/>
          <a:stretch/>
        </p:blipFill>
        <p:spPr>
          <a:xfrm>
            <a:off x="801230" y="1047665"/>
            <a:ext cx="6774930" cy="5030386"/>
          </a:xfrm>
          <a:prstGeom prst="rect">
            <a:avLst/>
          </a:prstGeom>
          <a:noFill/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sz="3600">
                <a:solidFill>
                  <a:srgbClr val="FFFFFF"/>
                </a:solidFill>
              </a:rPr>
              <a:t>FRONTEND UI PROTOTYPE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94C34-9D92-F658-5D97-B3006CDA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PROJECT Architecture OVERVIEW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BBE45D6-32EF-5B1B-2560-4A05A6580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6435009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545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GB">
                <a:solidFill>
                  <a:srgbClr val="FFFEFF"/>
                </a:solidFill>
              </a:rPr>
              <a:t>FUNCTIONAL REQUIREMENTS (Must-Haves)</a:t>
            </a:r>
          </a:p>
        </p:txBody>
      </p:sp>
      <p:graphicFrame>
        <p:nvGraphicFramePr>
          <p:cNvPr id="120" name="Google Shape;116;p4">
            <a:extLst>
              <a:ext uri="{FF2B5EF4-FFF2-40B4-BE49-F238E27FC236}">
                <a16:creationId xmlns:a16="http://schemas.microsoft.com/office/drawing/2014/main" id="{59EEBCCE-E231-0A0D-23BD-4E2682AAB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32848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GB">
                <a:solidFill>
                  <a:srgbClr val="FFFEFF"/>
                </a:solidFill>
              </a:rPr>
              <a:t>FUNCTIONAL REQUIREMENTS (Nice-to-Haves)</a:t>
            </a:r>
          </a:p>
        </p:txBody>
      </p:sp>
      <p:graphicFrame>
        <p:nvGraphicFramePr>
          <p:cNvPr id="118" name="Google Shape;116;p4">
            <a:extLst>
              <a:ext uri="{FF2B5EF4-FFF2-40B4-BE49-F238E27FC236}">
                <a16:creationId xmlns:a16="http://schemas.microsoft.com/office/drawing/2014/main" id="{69128E9A-9BCA-0358-F67A-9FFBE08D7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32728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17" name="Graphic 916" descr="Monitor with solid fill">
            <a:extLst>
              <a:ext uri="{FF2B5EF4-FFF2-40B4-BE49-F238E27FC236}">
                <a16:creationId xmlns:a16="http://schemas.microsoft.com/office/drawing/2014/main" id="{5412322A-3D43-44CA-69A0-269DA8D454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42434" y="30576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GB">
                <a:solidFill>
                  <a:srgbClr val="FFFEFF"/>
                </a:solidFill>
              </a:rPr>
              <a:t>NON-FUNCTIONAL REQUIREMENTS</a:t>
            </a:r>
          </a:p>
        </p:txBody>
      </p:sp>
      <p:graphicFrame>
        <p:nvGraphicFramePr>
          <p:cNvPr id="124" name="Google Shape;122;p5">
            <a:extLst>
              <a:ext uri="{FF2B5EF4-FFF2-40B4-BE49-F238E27FC236}">
                <a16:creationId xmlns:a16="http://schemas.microsoft.com/office/drawing/2014/main" id="{098ADEB1-220C-A7DC-0B65-700DCED84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17351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GB"/>
              <a:t>SYSTEM MODEL- FRONTEND DIAGRAM</a:t>
            </a:r>
          </a:p>
        </p:txBody>
      </p:sp>
      <p:pic>
        <p:nvPicPr>
          <p:cNvPr id="3" name="Picture 2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C2122652-5944-1D7F-2236-0F8391432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3548"/>
            <a:ext cx="12192000" cy="48781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18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53C9F3F-7248-00F0-27BD-C7986332F6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" r="-3" b="1026"/>
          <a:stretch/>
        </p:blipFill>
        <p:spPr>
          <a:xfrm>
            <a:off x="587588" y="639835"/>
            <a:ext cx="7352469" cy="593190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lnSpc>
                <a:spcPct val="90000"/>
              </a:lnSpc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sz="3600">
                <a:solidFill>
                  <a:srgbClr val="FFFFFF"/>
                </a:solidFill>
              </a:rPr>
              <a:t>SYSTEM MODEL- BACKEND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Application>Microsoft Office PowerPoint</Application>
  <PresentationFormat>Widescreen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Dividend</vt:lpstr>
      <vt:lpstr>BYTEBUDDY: THE CODING CHATROOM </vt:lpstr>
      <vt:lpstr>PROJECT OVERVIEW</vt:lpstr>
      <vt:lpstr>FRONTEND UI PROTOTYPE</vt:lpstr>
      <vt:lpstr>PROJECT Architecture OVERVIEW</vt:lpstr>
      <vt:lpstr>FUNCTIONAL REQUIREMENTS (Must-Haves)</vt:lpstr>
      <vt:lpstr>FUNCTIONAL REQUIREMENTS (Nice-to-Haves)</vt:lpstr>
      <vt:lpstr>NON-FUNCTIONAL REQUIREMENTS</vt:lpstr>
      <vt:lpstr>SYSTEM MODEL- FRONTEND DIAGRAM</vt:lpstr>
      <vt:lpstr>SYSTEM MODEL- BACKEND DIAGRAM</vt:lpstr>
      <vt:lpstr>SYSTEM MODEL- SEQUENCE DIAGRAM</vt:lpstr>
      <vt:lpstr>SYSTEM MODEL- SEQUENCE DIAGRAM</vt:lpstr>
      <vt:lpstr>SYSTEM MODEL- SEQUENCE DIAGRAM</vt:lpstr>
      <vt:lpstr>SYSTEM MODEL- FRONTEND FLOWCHART AND BACKEND CALLS</vt:lpstr>
      <vt:lpstr>SYSTEM MODEL- ENTITY RELATIONSHIP DIAGRAM</vt:lpstr>
      <vt:lpstr>ARCHITECTURE MODEL – CLIENT SERVER</vt:lpstr>
      <vt:lpstr>ARCHITECTURE MODEL – MODEL 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BYTEBUDDY: THE CODING CHATROOM </dc:title>
  <dc:creator>Aakansha Arora</dc:creator>
  <cp:revision>1</cp:revision>
  <dcterms:created xsi:type="dcterms:W3CDTF">2023-10-07T22:27:16Z</dcterms:created>
  <dcterms:modified xsi:type="dcterms:W3CDTF">2023-10-12T21:00:14Z</dcterms:modified>
</cp:coreProperties>
</file>