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5" r:id="rId4"/>
  </p:sldMasterIdLst>
  <p:notesMasterIdLst>
    <p:notesMasterId r:id="rId15"/>
  </p:notesMasterIdLst>
  <p:handoutMasterIdLst>
    <p:handoutMasterId r:id="rId16"/>
  </p:handoutMasterIdLst>
  <p:sldIdLst>
    <p:sldId id="257" r:id="rId5"/>
    <p:sldId id="307" r:id="rId6"/>
    <p:sldId id="412" r:id="rId7"/>
    <p:sldId id="414" r:id="rId8"/>
    <p:sldId id="418" r:id="rId9"/>
    <p:sldId id="413" r:id="rId10"/>
    <p:sldId id="415" r:id="rId11"/>
    <p:sldId id="416" r:id="rId12"/>
    <p:sldId id="417" r:id="rId13"/>
    <p:sldId id="419" r:id="rId1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428"/>
    <a:srgbClr val="1F1F1F"/>
    <a:srgbClr val="E0E0F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A5EBB-1E01-467E-A4A3-7286EC6EFE40}" v="91" dt="2024-11-07T05:49:12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olinger" userId="8ebf01f0-0c12-49a4-9a5c-d81f8809507c" providerId="ADAL" clId="{054997BB-1C7F-49F7-84DF-2F8F9F227A96}"/>
    <pc:docChg chg="modSld">
      <pc:chgData name="Thomas Bolinger" userId="8ebf01f0-0c12-49a4-9a5c-d81f8809507c" providerId="ADAL" clId="{054997BB-1C7F-49F7-84DF-2F8F9F227A96}" dt="2023-10-30T19:04:40.395" v="4" actId="1076"/>
      <pc:docMkLst>
        <pc:docMk/>
      </pc:docMkLst>
      <pc:sldChg chg="addSp modSp">
        <pc:chgData name="Thomas Bolinger" userId="8ebf01f0-0c12-49a4-9a5c-d81f8809507c" providerId="ADAL" clId="{054997BB-1C7F-49F7-84DF-2F8F9F227A96}" dt="2023-10-30T19:04:40.395" v="4" actId="1076"/>
        <pc:sldMkLst>
          <pc:docMk/>
          <pc:sldMk cId="2780837780" sldId="314"/>
        </pc:sldMkLst>
        <pc:spChg chg="add mod">
          <ac:chgData name="Thomas Bolinger" userId="8ebf01f0-0c12-49a4-9a5c-d81f8809507c" providerId="ADAL" clId="{054997BB-1C7F-49F7-84DF-2F8F9F227A96}" dt="2023-10-30T19:04:40.395" v="4" actId="1076"/>
          <ac:spMkLst>
            <pc:docMk/>
            <pc:sldMk cId="2780837780" sldId="314"/>
            <ac:spMk id="4" creationId="{1BABF481-B97F-4061-BF9A-47428472F149}"/>
          </ac:spMkLst>
        </pc:spChg>
      </pc:sldChg>
    </pc:docChg>
  </pc:docChgLst>
  <pc:docChgLst>
    <pc:chgData name="Thomas Bolinger" userId="8ebf01f0-0c12-49a4-9a5c-d81f8809507c" providerId="ADAL" clId="{928A5EBB-1E01-467E-A4A3-7286EC6EFE40}"/>
    <pc:docChg chg="undo custSel addSld delSld modSld">
      <pc:chgData name="Thomas Bolinger" userId="8ebf01f0-0c12-49a4-9a5c-d81f8809507c" providerId="ADAL" clId="{928A5EBB-1E01-467E-A4A3-7286EC6EFE40}" dt="2024-11-07T05:48:42.563" v="2447" actId="20577"/>
      <pc:docMkLst>
        <pc:docMk/>
      </pc:docMkLst>
      <pc:sldChg chg="modSp mod">
        <pc:chgData name="Thomas Bolinger" userId="8ebf01f0-0c12-49a4-9a5c-d81f8809507c" providerId="ADAL" clId="{928A5EBB-1E01-467E-A4A3-7286EC6EFE40}" dt="2024-11-07T05:48:42.563" v="2447" actId="20577"/>
        <pc:sldMkLst>
          <pc:docMk/>
          <pc:sldMk cId="0" sldId="307"/>
        </pc:sldMkLst>
        <pc:spChg chg="mod">
          <ac:chgData name="Thomas Bolinger" userId="8ebf01f0-0c12-49a4-9a5c-d81f8809507c" providerId="ADAL" clId="{928A5EBB-1E01-467E-A4A3-7286EC6EFE40}" dt="2024-11-07T05:48:42.563" v="2447" actId="20577"/>
          <ac:spMkLst>
            <pc:docMk/>
            <pc:sldMk cId="0" sldId="307"/>
            <ac:spMk id="8195" creationId="{CF6814F0-F9E6-4BCC-AAA6-B41449EB59FB}"/>
          </ac:spMkLst>
        </pc:spChg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2780837780" sldId="314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3723026063" sldId="315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2427268115" sldId="317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97603339" sldId="318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104916049" sldId="319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2239258444" sldId="320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3489049636" sldId="321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167179696" sldId="322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378391200" sldId="325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2078577859" sldId="326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4225435413" sldId="328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2207449832" sldId="329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297119774" sldId="330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3547853698" sldId="331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1862571188" sldId="332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2478979988" sldId="333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142542760" sldId="411"/>
        </pc:sldMkLst>
      </pc:sldChg>
      <pc:sldChg chg="modSp mod">
        <pc:chgData name="Thomas Bolinger" userId="8ebf01f0-0c12-49a4-9a5c-d81f8809507c" providerId="ADAL" clId="{928A5EBB-1E01-467E-A4A3-7286EC6EFE40}" dt="2024-11-07T05:18:24.878" v="1638" actId="20578"/>
        <pc:sldMkLst>
          <pc:docMk/>
          <pc:sldMk cId="2571552300" sldId="412"/>
        </pc:sldMkLst>
        <pc:spChg chg="mod">
          <ac:chgData name="Thomas Bolinger" userId="8ebf01f0-0c12-49a4-9a5c-d81f8809507c" providerId="ADAL" clId="{928A5EBB-1E01-467E-A4A3-7286EC6EFE40}" dt="2024-11-07T05:18:24.878" v="1638" actId="20578"/>
          <ac:spMkLst>
            <pc:docMk/>
            <pc:sldMk cId="2571552300" sldId="412"/>
            <ac:spMk id="3" creationId="{4FE8770B-FD16-33FD-BD81-034D75A754A9}"/>
          </ac:spMkLst>
        </pc:spChg>
      </pc:sldChg>
      <pc:sldChg chg="addSp modSp new mod modClrScheme chgLayout">
        <pc:chgData name="Thomas Bolinger" userId="8ebf01f0-0c12-49a4-9a5c-d81f8809507c" providerId="ADAL" clId="{928A5EBB-1E01-467E-A4A3-7286EC6EFE40}" dt="2024-11-07T05:08:45.899" v="1394" actId="207"/>
        <pc:sldMkLst>
          <pc:docMk/>
          <pc:sldMk cId="3674201607" sldId="413"/>
        </pc:sldMkLst>
        <pc:spChg chg="mod">
          <ac:chgData name="Thomas Bolinger" userId="8ebf01f0-0c12-49a4-9a5c-d81f8809507c" providerId="ADAL" clId="{928A5EBB-1E01-467E-A4A3-7286EC6EFE40}" dt="2024-11-07T05:04:16.269" v="1192" actId="26606"/>
          <ac:spMkLst>
            <pc:docMk/>
            <pc:sldMk cId="3674201607" sldId="413"/>
            <ac:spMk id="2" creationId="{62B9DCD1-E9B6-6AE5-0971-3568A378C272}"/>
          </ac:spMkLst>
        </pc:spChg>
        <pc:spChg chg="mod">
          <ac:chgData name="Thomas Bolinger" userId="8ebf01f0-0c12-49a4-9a5c-d81f8809507c" providerId="ADAL" clId="{928A5EBB-1E01-467E-A4A3-7286EC6EFE40}" dt="2024-11-07T05:08:45.899" v="1394" actId="207"/>
          <ac:spMkLst>
            <pc:docMk/>
            <pc:sldMk cId="3674201607" sldId="413"/>
            <ac:spMk id="3" creationId="{18DCC4D1-46A2-2F01-1E7A-436A7694A9EA}"/>
          </ac:spMkLst>
        </pc:spChg>
        <pc:picChg chg="add mod">
          <ac:chgData name="Thomas Bolinger" userId="8ebf01f0-0c12-49a4-9a5c-d81f8809507c" providerId="ADAL" clId="{928A5EBB-1E01-467E-A4A3-7286EC6EFE40}" dt="2024-11-07T05:04:35.535" v="1200" actId="1076"/>
          <ac:picMkLst>
            <pc:docMk/>
            <pc:sldMk cId="3674201607" sldId="413"/>
            <ac:picMk id="2050" creationId="{90ECC255-616C-4AD1-48FF-22E0C48C2BB1}"/>
          </ac:picMkLst>
        </pc:picChg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3709579365" sldId="413"/>
        </pc:sldMkLst>
      </pc:sldChg>
      <pc:sldChg chg="addSp modSp new mod modClrScheme chgLayout">
        <pc:chgData name="Thomas Bolinger" userId="8ebf01f0-0c12-49a4-9a5c-d81f8809507c" providerId="ADAL" clId="{928A5EBB-1E01-467E-A4A3-7286EC6EFE40}" dt="2024-11-07T05:08:56.880" v="1395" actId="207"/>
        <pc:sldMkLst>
          <pc:docMk/>
          <pc:sldMk cId="2069560211" sldId="414"/>
        </pc:sldMkLst>
        <pc:spChg chg="mod">
          <ac:chgData name="Thomas Bolinger" userId="8ebf01f0-0c12-49a4-9a5c-d81f8809507c" providerId="ADAL" clId="{928A5EBB-1E01-467E-A4A3-7286EC6EFE40}" dt="2024-11-07T05:00:31.958" v="828" actId="26606"/>
          <ac:spMkLst>
            <pc:docMk/>
            <pc:sldMk cId="2069560211" sldId="414"/>
            <ac:spMk id="2" creationId="{F884F999-FFF8-162B-61D2-6BE0632D8329}"/>
          </ac:spMkLst>
        </pc:spChg>
        <pc:spChg chg="mod">
          <ac:chgData name="Thomas Bolinger" userId="8ebf01f0-0c12-49a4-9a5c-d81f8809507c" providerId="ADAL" clId="{928A5EBB-1E01-467E-A4A3-7286EC6EFE40}" dt="2024-11-07T05:08:56.880" v="1395" actId="207"/>
          <ac:spMkLst>
            <pc:docMk/>
            <pc:sldMk cId="2069560211" sldId="414"/>
            <ac:spMk id="3" creationId="{5482CB3C-2222-3F9D-1716-B579E6A4747D}"/>
          </ac:spMkLst>
        </pc:spChg>
        <pc:picChg chg="add mod">
          <ac:chgData name="Thomas Bolinger" userId="8ebf01f0-0c12-49a4-9a5c-d81f8809507c" providerId="ADAL" clId="{928A5EBB-1E01-467E-A4A3-7286EC6EFE40}" dt="2024-11-07T05:01:58.099" v="1001" actId="1076"/>
          <ac:picMkLst>
            <pc:docMk/>
            <pc:sldMk cId="2069560211" sldId="414"/>
            <ac:picMk id="1026" creationId="{BF995216-BCE7-2A7A-662C-2FD3E6A0213F}"/>
          </ac:picMkLst>
        </pc:picChg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2564539280" sldId="414"/>
        </pc:sldMkLst>
      </pc:sldChg>
      <pc:sldChg chg="addSp delSp modSp new mod modClrScheme chgLayout">
        <pc:chgData name="Thomas Bolinger" userId="8ebf01f0-0c12-49a4-9a5c-d81f8809507c" providerId="ADAL" clId="{928A5EBB-1E01-467E-A4A3-7286EC6EFE40}" dt="2024-11-07T05:11:53.392" v="1598"/>
        <pc:sldMkLst>
          <pc:docMk/>
          <pc:sldMk cId="1628204905" sldId="415"/>
        </pc:sldMkLst>
        <pc:spChg chg="del mod ord">
          <ac:chgData name="Thomas Bolinger" userId="8ebf01f0-0c12-49a4-9a5c-d81f8809507c" providerId="ADAL" clId="{928A5EBB-1E01-467E-A4A3-7286EC6EFE40}" dt="2024-11-07T05:09:07.531" v="1397" actId="700"/>
          <ac:spMkLst>
            <pc:docMk/>
            <pc:sldMk cId="1628204905" sldId="415"/>
            <ac:spMk id="2" creationId="{5B5E2E13-4016-E220-2A21-954527AF9B14}"/>
          </ac:spMkLst>
        </pc:spChg>
        <pc:spChg chg="del mod ord">
          <ac:chgData name="Thomas Bolinger" userId="8ebf01f0-0c12-49a4-9a5c-d81f8809507c" providerId="ADAL" clId="{928A5EBB-1E01-467E-A4A3-7286EC6EFE40}" dt="2024-11-07T05:09:07.531" v="1397" actId="700"/>
          <ac:spMkLst>
            <pc:docMk/>
            <pc:sldMk cId="1628204905" sldId="415"/>
            <ac:spMk id="3" creationId="{6D2F3140-BEDC-C5AF-3AD2-52BA3FA02E54}"/>
          </ac:spMkLst>
        </pc:spChg>
        <pc:spChg chg="del">
          <ac:chgData name="Thomas Bolinger" userId="8ebf01f0-0c12-49a4-9a5c-d81f8809507c" providerId="ADAL" clId="{928A5EBB-1E01-467E-A4A3-7286EC6EFE40}" dt="2024-11-07T05:09:07.531" v="1397" actId="700"/>
          <ac:spMkLst>
            <pc:docMk/>
            <pc:sldMk cId="1628204905" sldId="415"/>
            <ac:spMk id="4" creationId="{71A9FD43-1E47-573A-867A-333EE75681E7}"/>
          </ac:spMkLst>
        </pc:spChg>
        <pc:spChg chg="add del mod ord">
          <ac:chgData name="Thomas Bolinger" userId="8ebf01f0-0c12-49a4-9a5c-d81f8809507c" providerId="ADAL" clId="{928A5EBB-1E01-467E-A4A3-7286EC6EFE40}" dt="2024-11-07T05:11:17.535" v="1593" actId="478"/>
          <ac:spMkLst>
            <pc:docMk/>
            <pc:sldMk cId="1628204905" sldId="415"/>
            <ac:spMk id="5" creationId="{9C28C49A-5D67-322D-4C52-5533B734134A}"/>
          </ac:spMkLst>
        </pc:spChg>
        <pc:spChg chg="add mod ord">
          <ac:chgData name="Thomas Bolinger" userId="8ebf01f0-0c12-49a4-9a5c-d81f8809507c" providerId="ADAL" clId="{928A5EBB-1E01-467E-A4A3-7286EC6EFE40}" dt="2024-11-07T05:11:15.018" v="1592" actId="700"/>
          <ac:spMkLst>
            <pc:docMk/>
            <pc:sldMk cId="1628204905" sldId="415"/>
            <ac:spMk id="6" creationId="{04E031A5-99CB-A91E-6E88-E9B0E41FC3E9}"/>
          </ac:spMkLst>
        </pc:spChg>
        <pc:spChg chg="add mod">
          <ac:chgData name="Thomas Bolinger" userId="8ebf01f0-0c12-49a4-9a5c-d81f8809507c" providerId="ADAL" clId="{928A5EBB-1E01-467E-A4A3-7286EC6EFE40}" dt="2024-11-07T05:10:16.282" v="1579" actId="1076"/>
          <ac:spMkLst>
            <pc:docMk/>
            <pc:sldMk cId="1628204905" sldId="415"/>
            <ac:spMk id="8" creationId="{097884D9-74A0-78E0-28DE-4CAD443C0229}"/>
          </ac:spMkLst>
        </pc:spChg>
        <pc:spChg chg="add del mod ord">
          <ac:chgData name="Thomas Bolinger" userId="8ebf01f0-0c12-49a4-9a5c-d81f8809507c" providerId="ADAL" clId="{928A5EBB-1E01-467E-A4A3-7286EC6EFE40}" dt="2024-11-07T05:11:15.018" v="1592" actId="700"/>
          <ac:spMkLst>
            <pc:docMk/>
            <pc:sldMk cId="1628204905" sldId="415"/>
            <ac:spMk id="9" creationId="{3DC18FF6-1E5A-1753-AFB3-B264E7307255}"/>
          </ac:spMkLst>
        </pc:spChg>
        <pc:picChg chg="add mod">
          <ac:chgData name="Thomas Bolinger" userId="8ebf01f0-0c12-49a4-9a5c-d81f8809507c" providerId="ADAL" clId="{928A5EBB-1E01-467E-A4A3-7286EC6EFE40}" dt="2024-11-07T05:11:53.392" v="1598"/>
          <ac:picMkLst>
            <pc:docMk/>
            <pc:sldMk cId="1628204905" sldId="415"/>
            <ac:picMk id="3074" creationId="{8B1F65D9-AAFE-2327-C334-E181ED2C2FF7}"/>
          </ac:picMkLst>
        </pc:picChg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4069406394" sldId="415"/>
        </pc:sldMkLst>
      </pc:sldChg>
      <pc:sldChg chg="addSp delSp modSp new mod chgLayout">
        <pc:chgData name="Thomas Bolinger" userId="8ebf01f0-0c12-49a4-9a5c-d81f8809507c" providerId="ADAL" clId="{928A5EBB-1E01-467E-A4A3-7286EC6EFE40}" dt="2024-11-07T05:42:15.707" v="2408" actId="1076"/>
        <pc:sldMkLst>
          <pc:docMk/>
          <pc:sldMk cId="1714250097" sldId="416"/>
        </pc:sldMkLst>
        <pc:spChg chg="del mod">
          <ac:chgData name="Thomas Bolinger" userId="8ebf01f0-0c12-49a4-9a5c-d81f8809507c" providerId="ADAL" clId="{928A5EBB-1E01-467E-A4A3-7286EC6EFE40}" dt="2024-11-07T05:40:10.476" v="2260" actId="700"/>
          <ac:spMkLst>
            <pc:docMk/>
            <pc:sldMk cId="1714250097" sldId="416"/>
            <ac:spMk id="2" creationId="{2AB5921B-CD77-B66A-74EC-39AD004BD505}"/>
          </ac:spMkLst>
        </pc:spChg>
        <pc:spChg chg="del mod">
          <ac:chgData name="Thomas Bolinger" userId="8ebf01f0-0c12-49a4-9a5c-d81f8809507c" providerId="ADAL" clId="{928A5EBB-1E01-467E-A4A3-7286EC6EFE40}" dt="2024-11-07T05:14:07.080" v="1618" actId="478"/>
          <ac:spMkLst>
            <pc:docMk/>
            <pc:sldMk cId="1714250097" sldId="416"/>
            <ac:spMk id="3" creationId="{0F01BB12-D2D5-4F36-F7B3-3E54C261C8CE}"/>
          </ac:spMkLst>
        </pc:spChg>
        <pc:spChg chg="add">
          <ac:chgData name="Thomas Bolinger" userId="8ebf01f0-0c12-49a4-9a5c-d81f8809507c" providerId="ADAL" clId="{928A5EBB-1E01-467E-A4A3-7286EC6EFE40}" dt="2024-11-07T05:14:08.587" v="1619"/>
          <ac:spMkLst>
            <pc:docMk/>
            <pc:sldMk cId="1714250097" sldId="416"/>
            <ac:spMk id="4" creationId="{F3116143-FD62-CBC5-7F8B-1AD61DB570AA}"/>
          </ac:spMkLst>
        </pc:spChg>
        <pc:spChg chg="add mod ord">
          <ac:chgData name="Thomas Bolinger" userId="8ebf01f0-0c12-49a4-9a5c-d81f8809507c" providerId="ADAL" clId="{928A5EBB-1E01-467E-A4A3-7286EC6EFE40}" dt="2024-11-07T05:40:10.476" v="2260" actId="700"/>
          <ac:spMkLst>
            <pc:docMk/>
            <pc:sldMk cId="1714250097" sldId="416"/>
            <ac:spMk id="6" creationId="{E8141BB9-B9FE-FF85-4C40-3753A5685579}"/>
          </ac:spMkLst>
        </pc:spChg>
        <pc:spChg chg="add mod ord">
          <ac:chgData name="Thomas Bolinger" userId="8ebf01f0-0c12-49a4-9a5c-d81f8809507c" providerId="ADAL" clId="{928A5EBB-1E01-467E-A4A3-7286EC6EFE40}" dt="2024-11-07T05:42:15.707" v="2408" actId="1076"/>
          <ac:spMkLst>
            <pc:docMk/>
            <pc:sldMk cId="1714250097" sldId="416"/>
            <ac:spMk id="7" creationId="{8F79A725-4DA0-2DE1-F097-B1CC7BBC3C3E}"/>
          </ac:spMkLst>
        </pc:spChg>
        <pc:spChg chg="add mod">
          <ac:chgData name="Thomas Bolinger" userId="8ebf01f0-0c12-49a4-9a5c-d81f8809507c" providerId="ADAL" clId="{928A5EBB-1E01-467E-A4A3-7286EC6EFE40}" dt="2024-11-07T05:42:11.229" v="2407" actId="1076"/>
          <ac:spMkLst>
            <pc:docMk/>
            <pc:sldMk cId="1714250097" sldId="416"/>
            <ac:spMk id="9" creationId="{1C97C0C5-DAC7-9211-D458-F8E1D89CF025}"/>
          </ac:spMkLst>
        </pc:spChg>
        <pc:picChg chg="add mod modCrop">
          <ac:chgData name="Thomas Bolinger" userId="8ebf01f0-0c12-49a4-9a5c-d81f8809507c" providerId="ADAL" clId="{928A5EBB-1E01-467E-A4A3-7286EC6EFE40}" dt="2024-11-07T05:41:21.653" v="2402" actId="1076"/>
          <ac:picMkLst>
            <pc:docMk/>
            <pc:sldMk cId="1714250097" sldId="416"/>
            <ac:picMk id="5" creationId="{87F22545-2188-1D85-7496-A989DE961B16}"/>
          </ac:picMkLst>
        </pc:picChg>
        <pc:picChg chg="add mod">
          <ac:chgData name="Thomas Bolinger" userId="8ebf01f0-0c12-49a4-9a5c-d81f8809507c" providerId="ADAL" clId="{928A5EBB-1E01-467E-A4A3-7286EC6EFE40}" dt="2024-11-07T05:41:20.332" v="2401" actId="1076"/>
          <ac:picMkLst>
            <pc:docMk/>
            <pc:sldMk cId="1714250097" sldId="416"/>
            <ac:picMk id="4098" creationId="{3AEF88E1-01C2-37CA-191B-3F66799C5525}"/>
          </ac:picMkLst>
        </pc:picChg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1956836153" sldId="416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834191340" sldId="417"/>
        </pc:sldMkLst>
      </pc:sldChg>
      <pc:sldChg chg="addSp delSp modSp add">
        <pc:chgData name="Thomas Bolinger" userId="8ebf01f0-0c12-49a4-9a5c-d81f8809507c" providerId="ADAL" clId="{928A5EBB-1E01-467E-A4A3-7286EC6EFE40}" dt="2024-11-07T05:16:10.530" v="1637" actId="14100"/>
        <pc:sldMkLst>
          <pc:docMk/>
          <pc:sldMk cId="4017700211" sldId="417"/>
        </pc:sldMkLst>
        <pc:picChg chg="del">
          <ac:chgData name="Thomas Bolinger" userId="8ebf01f0-0c12-49a4-9a5c-d81f8809507c" providerId="ADAL" clId="{928A5EBB-1E01-467E-A4A3-7286EC6EFE40}" dt="2024-11-07T05:15:48.167" v="1631" actId="478"/>
          <ac:picMkLst>
            <pc:docMk/>
            <pc:sldMk cId="4017700211" sldId="417"/>
            <ac:picMk id="5" creationId="{1C32FC22-FDC0-8A13-C0CB-1F4FB6792081}"/>
          </ac:picMkLst>
        </pc:picChg>
        <pc:picChg chg="del">
          <ac:chgData name="Thomas Bolinger" userId="8ebf01f0-0c12-49a4-9a5c-d81f8809507c" providerId="ADAL" clId="{928A5EBB-1E01-467E-A4A3-7286EC6EFE40}" dt="2024-11-07T05:15:48.167" v="1631" actId="478"/>
          <ac:picMkLst>
            <pc:docMk/>
            <pc:sldMk cId="4017700211" sldId="417"/>
            <ac:picMk id="4098" creationId="{F283E104-FF8C-9DF7-6BF2-FC97F727C2FB}"/>
          </ac:picMkLst>
        </pc:picChg>
        <pc:picChg chg="add mod">
          <ac:chgData name="Thomas Bolinger" userId="8ebf01f0-0c12-49a4-9a5c-d81f8809507c" providerId="ADAL" clId="{928A5EBB-1E01-467E-A4A3-7286EC6EFE40}" dt="2024-11-07T05:16:10.530" v="1637" actId="14100"/>
          <ac:picMkLst>
            <pc:docMk/>
            <pc:sldMk cId="4017700211" sldId="417"/>
            <ac:picMk id="5122" creationId="{43458232-2692-7D6A-4A83-CF5D04C28324}"/>
          </ac:picMkLst>
        </pc:picChg>
      </pc:sldChg>
      <pc:sldChg chg="addSp delSp modSp new mod modClrScheme chgLayout">
        <pc:chgData name="Thomas Bolinger" userId="8ebf01f0-0c12-49a4-9a5c-d81f8809507c" providerId="ADAL" clId="{928A5EBB-1E01-467E-A4A3-7286EC6EFE40}" dt="2024-11-07T05:29:23.234" v="2012" actId="20577"/>
        <pc:sldMkLst>
          <pc:docMk/>
          <pc:sldMk cId="3990057925" sldId="418"/>
        </pc:sldMkLst>
        <pc:spChg chg="mod ord">
          <ac:chgData name="Thomas Bolinger" userId="8ebf01f0-0c12-49a4-9a5c-d81f8809507c" providerId="ADAL" clId="{928A5EBB-1E01-467E-A4A3-7286EC6EFE40}" dt="2024-11-07T05:18:34.322" v="1660" actId="700"/>
          <ac:spMkLst>
            <pc:docMk/>
            <pc:sldMk cId="3990057925" sldId="418"/>
            <ac:spMk id="2" creationId="{51689EF7-082B-3579-AA58-0A36788E5B8E}"/>
          </ac:spMkLst>
        </pc:spChg>
        <pc:spChg chg="del mod ord">
          <ac:chgData name="Thomas Bolinger" userId="8ebf01f0-0c12-49a4-9a5c-d81f8809507c" providerId="ADAL" clId="{928A5EBB-1E01-467E-A4A3-7286EC6EFE40}" dt="2024-11-07T05:18:34.322" v="1660" actId="700"/>
          <ac:spMkLst>
            <pc:docMk/>
            <pc:sldMk cId="3990057925" sldId="418"/>
            <ac:spMk id="3" creationId="{89F9FF7B-CEE0-2858-121B-ACD233D778EA}"/>
          </ac:spMkLst>
        </pc:spChg>
        <pc:spChg chg="del">
          <ac:chgData name="Thomas Bolinger" userId="8ebf01f0-0c12-49a4-9a5c-d81f8809507c" providerId="ADAL" clId="{928A5EBB-1E01-467E-A4A3-7286EC6EFE40}" dt="2024-11-07T05:18:34.322" v="1660" actId="700"/>
          <ac:spMkLst>
            <pc:docMk/>
            <pc:sldMk cId="3990057925" sldId="418"/>
            <ac:spMk id="4" creationId="{2B6CD5FF-581E-5DFF-B125-F5C1D219ADB6}"/>
          </ac:spMkLst>
        </pc:spChg>
        <pc:spChg chg="add mod ord">
          <ac:chgData name="Thomas Bolinger" userId="8ebf01f0-0c12-49a4-9a5c-d81f8809507c" providerId="ADAL" clId="{928A5EBB-1E01-467E-A4A3-7286EC6EFE40}" dt="2024-11-07T05:29:23.234" v="2012" actId="20577"/>
          <ac:spMkLst>
            <pc:docMk/>
            <pc:sldMk cId="3990057925" sldId="418"/>
            <ac:spMk id="5" creationId="{DCFBE9E2-8E75-5754-D224-49FD6DF44D00}"/>
          </ac:spMkLst>
        </pc:spChg>
        <pc:spChg chg="add mod">
          <ac:chgData name="Thomas Bolinger" userId="8ebf01f0-0c12-49a4-9a5c-d81f8809507c" providerId="ADAL" clId="{928A5EBB-1E01-467E-A4A3-7286EC6EFE40}" dt="2024-11-07T05:19:49.541" v="1709" actId="113"/>
          <ac:spMkLst>
            <pc:docMk/>
            <pc:sldMk cId="3990057925" sldId="418"/>
            <ac:spMk id="7" creationId="{F20317F7-5A2D-0DDC-CECA-9295A49002C8}"/>
          </ac:spMkLst>
        </pc:spChg>
      </pc:sldChg>
      <pc:sldChg chg="addSp modSp new mod">
        <pc:chgData name="Thomas Bolinger" userId="8ebf01f0-0c12-49a4-9a5c-d81f8809507c" providerId="ADAL" clId="{928A5EBB-1E01-467E-A4A3-7286EC6EFE40}" dt="2024-11-07T05:39:21.480" v="2259" actId="120"/>
        <pc:sldMkLst>
          <pc:docMk/>
          <pc:sldMk cId="269143519" sldId="419"/>
        </pc:sldMkLst>
        <pc:spChg chg="mod">
          <ac:chgData name="Thomas Bolinger" userId="8ebf01f0-0c12-49a4-9a5c-d81f8809507c" providerId="ADAL" clId="{928A5EBB-1E01-467E-A4A3-7286EC6EFE40}" dt="2024-11-07T05:32:18.111" v="2045" actId="20577"/>
          <ac:spMkLst>
            <pc:docMk/>
            <pc:sldMk cId="269143519" sldId="419"/>
            <ac:spMk id="2" creationId="{BBDF944B-6FE4-5A17-1882-D4C6FEF1A068}"/>
          </ac:spMkLst>
        </pc:spChg>
        <pc:spChg chg="mod">
          <ac:chgData name="Thomas Bolinger" userId="8ebf01f0-0c12-49a4-9a5c-d81f8809507c" providerId="ADAL" clId="{928A5EBB-1E01-467E-A4A3-7286EC6EFE40}" dt="2024-11-07T05:39:21.480" v="2259" actId="120"/>
          <ac:spMkLst>
            <pc:docMk/>
            <pc:sldMk cId="269143519" sldId="419"/>
            <ac:spMk id="3" creationId="{F9283619-CFD0-BEFC-3554-2B69D1A27997}"/>
          </ac:spMkLst>
        </pc:spChg>
        <pc:spChg chg="add mod">
          <ac:chgData name="Thomas Bolinger" userId="8ebf01f0-0c12-49a4-9a5c-d81f8809507c" providerId="ADAL" clId="{928A5EBB-1E01-467E-A4A3-7286EC6EFE40}" dt="2024-11-07T05:38:56.913" v="2252" actId="1076"/>
          <ac:spMkLst>
            <pc:docMk/>
            <pc:sldMk cId="269143519" sldId="419"/>
            <ac:spMk id="5" creationId="{ED6DDA62-AA85-CA6A-98A4-46C76731B8D2}"/>
          </ac:spMkLst>
        </pc:spChg>
        <pc:spChg chg="add mod">
          <ac:chgData name="Thomas Bolinger" userId="8ebf01f0-0c12-49a4-9a5c-d81f8809507c" providerId="ADAL" clId="{928A5EBB-1E01-467E-A4A3-7286EC6EFE40}" dt="2024-11-07T05:38:56.913" v="2252" actId="1076"/>
          <ac:spMkLst>
            <pc:docMk/>
            <pc:sldMk cId="269143519" sldId="419"/>
            <ac:spMk id="7" creationId="{55A9AB8C-1B3D-2BFB-2535-FFBE1DD663EA}"/>
          </ac:spMkLst>
        </pc:spChg>
        <pc:picChg chg="add mod">
          <ac:chgData name="Thomas Bolinger" userId="8ebf01f0-0c12-49a4-9a5c-d81f8809507c" providerId="ADAL" clId="{928A5EBB-1E01-467E-A4A3-7286EC6EFE40}" dt="2024-11-07T05:39:02.545" v="2253" actId="1076"/>
          <ac:picMkLst>
            <pc:docMk/>
            <pc:sldMk cId="269143519" sldId="419"/>
            <ac:picMk id="6146" creationId="{020E969A-B844-1E0B-95BF-C4B195D9FC8A}"/>
          </ac:picMkLst>
        </pc:picChg>
        <pc:picChg chg="add mod">
          <ac:chgData name="Thomas Bolinger" userId="8ebf01f0-0c12-49a4-9a5c-d81f8809507c" providerId="ADAL" clId="{928A5EBB-1E01-467E-A4A3-7286EC6EFE40}" dt="2024-11-07T05:39:08.853" v="2256" actId="1076"/>
          <ac:picMkLst>
            <pc:docMk/>
            <pc:sldMk cId="269143519" sldId="419"/>
            <ac:picMk id="6148" creationId="{2777D214-CC39-AA9A-BEEE-4C9DC957951B}"/>
          </ac:picMkLst>
        </pc:picChg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2503379307" sldId="419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937854368" sldId="420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3829327549" sldId="421"/>
        </pc:sldMkLst>
      </pc:sldChg>
      <pc:sldChg chg="del">
        <pc:chgData name="Thomas Bolinger" userId="8ebf01f0-0c12-49a4-9a5c-d81f8809507c" providerId="ADAL" clId="{928A5EBB-1E01-467E-A4A3-7286EC6EFE40}" dt="2024-11-07T04:52:46.423" v="403" actId="47"/>
        <pc:sldMkLst>
          <pc:docMk/>
          <pc:sldMk cId="2311623994" sldId="422"/>
        </pc:sldMkLst>
      </pc:sldChg>
    </pc:docChg>
  </pc:docChgLst>
  <pc:docChgLst>
    <pc:chgData name="Thomas Bolinger" userId="8ebf01f0-0c12-49a4-9a5c-d81f8809507c" providerId="ADAL" clId="{13729BEF-56E0-FA40-998D-4E3639A72E6C}"/>
    <pc:docChg chg="undo custSel delSld modSld">
      <pc:chgData name="Thomas Bolinger" userId="8ebf01f0-0c12-49a4-9a5c-d81f8809507c" providerId="ADAL" clId="{13729BEF-56E0-FA40-998D-4E3639A72E6C}" dt="2024-11-07T01:24:54.980" v="288" actId="20577"/>
      <pc:docMkLst>
        <pc:docMk/>
      </pc:docMkLst>
      <pc:sldChg chg="delSp modSp">
        <pc:chgData name="Thomas Bolinger" userId="8ebf01f0-0c12-49a4-9a5c-d81f8809507c" providerId="ADAL" clId="{13729BEF-56E0-FA40-998D-4E3639A72E6C}" dt="2024-11-07T01:20:30.407" v="65" actId="1076"/>
        <pc:sldMkLst>
          <pc:docMk/>
          <pc:sldMk cId="0" sldId="257"/>
        </pc:sldMkLst>
        <pc:spChg chg="mod">
          <ac:chgData name="Thomas Bolinger" userId="8ebf01f0-0c12-49a4-9a5c-d81f8809507c" providerId="ADAL" clId="{13729BEF-56E0-FA40-998D-4E3639A72E6C}" dt="2024-11-07T01:20:02.174" v="60" actId="20577"/>
          <ac:spMkLst>
            <pc:docMk/>
            <pc:sldMk cId="0" sldId="257"/>
            <ac:spMk id="12" creationId="{CBB80345-4665-BE4B-93F8-113B901FE758}"/>
          </ac:spMkLst>
        </pc:spChg>
        <pc:picChg chg="mod">
          <ac:chgData name="Thomas Bolinger" userId="8ebf01f0-0c12-49a4-9a5c-d81f8809507c" providerId="ADAL" clId="{13729BEF-56E0-FA40-998D-4E3639A72E6C}" dt="2024-11-07T01:20:30.407" v="65" actId="1076"/>
          <ac:picMkLst>
            <pc:docMk/>
            <pc:sldMk cId="0" sldId="257"/>
            <ac:picMk id="3" creationId="{DC6285C7-E5D6-74DF-5CD9-F528A493BA2C}"/>
          </ac:picMkLst>
        </pc:picChg>
        <pc:picChg chg="del">
          <ac:chgData name="Thomas Bolinger" userId="8ebf01f0-0c12-49a4-9a5c-d81f8809507c" providerId="ADAL" clId="{13729BEF-56E0-FA40-998D-4E3639A72E6C}" dt="2024-11-07T01:20:15.815" v="61" actId="478"/>
          <ac:picMkLst>
            <pc:docMk/>
            <pc:sldMk cId="0" sldId="257"/>
            <ac:picMk id="6" creationId="{850BF98A-A62F-BC27-A266-6A35605E7B3F}"/>
          </ac:picMkLst>
        </pc:picChg>
        <pc:picChg chg="mod">
          <ac:chgData name="Thomas Bolinger" userId="8ebf01f0-0c12-49a4-9a5c-d81f8809507c" providerId="ADAL" clId="{13729BEF-56E0-FA40-998D-4E3639A72E6C}" dt="2024-11-07T01:20:26.739" v="64" actId="1076"/>
          <ac:picMkLst>
            <pc:docMk/>
            <pc:sldMk cId="0" sldId="257"/>
            <ac:picMk id="1026" creationId="{6CE7E750-9890-4BE1-95A7-79D6CDB2E5D0}"/>
          </ac:picMkLst>
        </pc:picChg>
        <pc:picChg chg="del">
          <ac:chgData name="Thomas Bolinger" userId="8ebf01f0-0c12-49a4-9a5c-d81f8809507c" providerId="ADAL" clId="{13729BEF-56E0-FA40-998D-4E3639A72E6C}" dt="2024-11-07T01:20:22.650" v="62" actId="478"/>
          <ac:picMkLst>
            <pc:docMk/>
            <pc:sldMk cId="0" sldId="257"/>
            <ac:picMk id="1030" creationId="{49EDB424-3DCE-BEAD-803A-FBFB9C92AF5B}"/>
          </ac:picMkLst>
        </pc:picChg>
        <pc:picChg chg="mod">
          <ac:chgData name="Thomas Bolinger" userId="8ebf01f0-0c12-49a4-9a5c-d81f8809507c" providerId="ADAL" clId="{13729BEF-56E0-FA40-998D-4E3639A72E6C}" dt="2024-11-07T01:20:25.576" v="63" actId="1076"/>
          <ac:picMkLst>
            <pc:docMk/>
            <pc:sldMk cId="0" sldId="257"/>
            <ac:picMk id="1038" creationId="{DC0F9D81-F2CA-F5BF-82BC-05EC8228CBDE}"/>
          </ac:picMkLst>
        </pc:picChg>
      </pc:sldChg>
      <pc:sldChg chg="modSp">
        <pc:chgData name="Thomas Bolinger" userId="8ebf01f0-0c12-49a4-9a5c-d81f8809507c" providerId="ADAL" clId="{13729BEF-56E0-FA40-998D-4E3639A72E6C}" dt="2024-11-07T01:23:27.296" v="191" actId="20577"/>
        <pc:sldMkLst>
          <pc:docMk/>
          <pc:sldMk cId="0" sldId="307"/>
        </pc:sldMkLst>
        <pc:spChg chg="mod">
          <ac:chgData name="Thomas Bolinger" userId="8ebf01f0-0c12-49a4-9a5c-d81f8809507c" providerId="ADAL" clId="{13729BEF-56E0-FA40-998D-4E3639A72E6C}" dt="2024-11-07T01:23:27.296" v="191" actId="20577"/>
          <ac:spMkLst>
            <pc:docMk/>
            <pc:sldMk cId="0" sldId="307"/>
            <ac:spMk id="8195" creationId="{CF6814F0-F9E6-4BCC-AAA6-B41449EB59FB}"/>
          </ac:spMkLst>
        </pc:spChg>
      </pc:sldChg>
      <pc:sldChg chg="del">
        <pc:chgData name="Thomas Bolinger" userId="8ebf01f0-0c12-49a4-9a5c-d81f8809507c" providerId="ADAL" clId="{13729BEF-56E0-FA40-998D-4E3639A72E6C}" dt="2024-11-07T01:23:45.887" v="192" actId="2696"/>
        <pc:sldMkLst>
          <pc:docMk/>
          <pc:sldMk cId="2164481822" sldId="313"/>
        </pc:sldMkLst>
      </pc:sldChg>
      <pc:sldChg chg="modSp">
        <pc:chgData name="Thomas Bolinger" userId="8ebf01f0-0c12-49a4-9a5c-d81f8809507c" providerId="ADAL" clId="{13729BEF-56E0-FA40-998D-4E3639A72E6C}" dt="2024-11-07T01:24:54.980" v="288" actId="20577"/>
        <pc:sldMkLst>
          <pc:docMk/>
          <pc:sldMk cId="2571552300" sldId="412"/>
        </pc:sldMkLst>
        <pc:spChg chg="mod">
          <ac:chgData name="Thomas Bolinger" userId="8ebf01f0-0c12-49a4-9a5c-d81f8809507c" providerId="ADAL" clId="{13729BEF-56E0-FA40-998D-4E3639A72E6C}" dt="2024-11-07T01:23:58.954" v="233" actId="20577"/>
          <ac:spMkLst>
            <pc:docMk/>
            <pc:sldMk cId="2571552300" sldId="412"/>
            <ac:spMk id="2" creationId="{9AEB4642-C032-876D-5E4C-23A2BC5E9BE9}"/>
          </ac:spMkLst>
        </pc:spChg>
        <pc:spChg chg="mod">
          <ac:chgData name="Thomas Bolinger" userId="8ebf01f0-0c12-49a4-9a5c-d81f8809507c" providerId="ADAL" clId="{13729BEF-56E0-FA40-998D-4E3639A72E6C}" dt="2024-11-07T01:24:54.980" v="288" actId="20577"/>
          <ac:spMkLst>
            <pc:docMk/>
            <pc:sldMk cId="2571552300" sldId="412"/>
            <ac:spMk id="3" creationId="{4FE8770B-FD16-33FD-BD81-034D75A754A9}"/>
          </ac:spMkLst>
        </pc:spChg>
      </pc:sldChg>
    </pc:docChg>
  </pc:docChgLst>
  <pc:docChgLst>
    <pc:chgData name="Thomas Bolinger" userId="8ebf01f0-0c12-49a4-9a5c-d81f8809507c" providerId="ADAL" clId="{385E2978-9D10-4C73-85B8-9FED6DFE708C}"/>
    <pc:docChg chg="undo redo custSel addSld delSld modSld sldOrd">
      <pc:chgData name="Thomas Bolinger" userId="8ebf01f0-0c12-49a4-9a5c-d81f8809507c" providerId="ADAL" clId="{385E2978-9D10-4C73-85B8-9FED6DFE708C}" dt="2024-10-31T17:21:05.656" v="9386" actId="20577"/>
      <pc:docMkLst>
        <pc:docMk/>
      </pc:docMkLst>
      <pc:sldChg chg="modSp mod">
        <pc:chgData name="Thomas Bolinger" userId="8ebf01f0-0c12-49a4-9a5c-d81f8809507c" providerId="ADAL" clId="{385E2978-9D10-4C73-85B8-9FED6DFE708C}" dt="2024-10-31T15:46:13.526" v="8843" actId="20577"/>
        <pc:sldMkLst>
          <pc:docMk/>
          <pc:sldMk cId="0" sldId="257"/>
        </pc:sldMkLst>
        <pc:spChg chg="mod">
          <ac:chgData name="Thomas Bolinger" userId="8ebf01f0-0c12-49a4-9a5c-d81f8809507c" providerId="ADAL" clId="{385E2978-9D10-4C73-85B8-9FED6DFE708C}" dt="2024-10-31T15:46:13.526" v="8843" actId="20577"/>
          <ac:spMkLst>
            <pc:docMk/>
            <pc:sldMk cId="0" sldId="257"/>
            <ac:spMk id="12" creationId="{CBB80345-4665-BE4B-93F8-113B901FE758}"/>
          </ac:spMkLst>
        </pc:spChg>
        <pc:spChg chg="mod">
          <ac:chgData name="Thomas Bolinger" userId="8ebf01f0-0c12-49a4-9a5c-d81f8809507c" providerId="ADAL" clId="{385E2978-9D10-4C73-85B8-9FED6DFE708C}" dt="2024-10-29T18:07:59.064" v="7777" actId="27636"/>
          <ac:spMkLst>
            <pc:docMk/>
            <pc:sldMk cId="0" sldId="257"/>
            <ac:spMk id="5122" creationId="{339FA93A-395B-4427-9C63-E80B46730847}"/>
          </ac:spMkLst>
        </pc:spChg>
      </pc:sldChg>
      <pc:sldChg chg="addSp modSp mod modTransition">
        <pc:chgData name="Thomas Bolinger" userId="8ebf01f0-0c12-49a4-9a5c-d81f8809507c" providerId="ADAL" clId="{385E2978-9D10-4C73-85B8-9FED6DFE708C}" dt="2024-10-29T19:43:30.903" v="7945" actId="20577"/>
        <pc:sldMkLst>
          <pc:docMk/>
          <pc:sldMk cId="0" sldId="307"/>
        </pc:sldMkLst>
        <pc:spChg chg="mod">
          <ac:chgData name="Thomas Bolinger" userId="8ebf01f0-0c12-49a4-9a5c-d81f8809507c" providerId="ADAL" clId="{385E2978-9D10-4C73-85B8-9FED6DFE708C}" dt="2024-10-29T19:43:30.903" v="7945" actId="20577"/>
          <ac:spMkLst>
            <pc:docMk/>
            <pc:sldMk cId="0" sldId="307"/>
            <ac:spMk id="8195" creationId="{CF6814F0-F9E6-4BCC-AAA6-B41449EB59FB}"/>
          </ac:spMkLst>
        </pc:spChg>
        <pc:picChg chg="add mod">
          <ac:chgData name="Thomas Bolinger" userId="8ebf01f0-0c12-49a4-9a5c-d81f8809507c" providerId="ADAL" clId="{385E2978-9D10-4C73-85B8-9FED6DFE708C}" dt="2024-10-29T19:42:31.465" v="7836" actId="1076"/>
          <ac:picMkLst>
            <pc:docMk/>
            <pc:sldMk cId="0" sldId="307"/>
            <ac:picMk id="2" creationId="{C02B5E34-38BB-4C30-3D3C-740BE0F08B81}"/>
          </ac:picMkLst>
        </pc:picChg>
        <pc:picChg chg="add mod">
          <ac:chgData name="Thomas Bolinger" userId="8ebf01f0-0c12-49a4-9a5c-d81f8809507c" providerId="ADAL" clId="{385E2978-9D10-4C73-85B8-9FED6DFE708C}" dt="2023-03-19T19:28:31.844" v="91" actId="1076"/>
          <ac:picMkLst>
            <pc:docMk/>
            <pc:sldMk cId="0" sldId="307"/>
            <ac:picMk id="3" creationId="{97FF8287-8357-F1FC-E9F7-33CD4EA21352}"/>
          </ac:picMkLst>
        </pc:picChg>
        <pc:picChg chg="add mod">
          <ac:chgData name="Thomas Bolinger" userId="8ebf01f0-0c12-49a4-9a5c-d81f8809507c" providerId="ADAL" clId="{385E2978-9D10-4C73-85B8-9FED6DFE708C}" dt="2023-03-19T19:28:31.844" v="91" actId="1076"/>
          <ac:picMkLst>
            <pc:docMk/>
            <pc:sldMk cId="0" sldId="307"/>
            <ac:picMk id="4" creationId="{29AD5280-13AF-B74D-6367-E9ABB22C886D}"/>
          </ac:picMkLst>
        </pc:picChg>
      </pc:sldChg>
      <pc:sldChg chg="addSp delSp modSp new mod modTransition modAnim">
        <pc:chgData name="Thomas Bolinger" userId="8ebf01f0-0c12-49a4-9a5c-d81f8809507c" providerId="ADAL" clId="{385E2978-9D10-4C73-85B8-9FED6DFE708C}" dt="2023-10-18T03:27:48.564" v="7398"/>
        <pc:sldMkLst>
          <pc:docMk/>
          <pc:sldMk cId="2164481822" sldId="313"/>
        </pc:sldMkLst>
        <pc:spChg chg="mod">
          <ac:chgData name="Thomas Bolinger" userId="8ebf01f0-0c12-49a4-9a5c-d81f8809507c" providerId="ADAL" clId="{385E2978-9D10-4C73-85B8-9FED6DFE708C}" dt="2023-03-19T19:32:02.209" v="227" actId="20577"/>
          <ac:spMkLst>
            <pc:docMk/>
            <pc:sldMk cId="2164481822" sldId="313"/>
            <ac:spMk id="2" creationId="{7286EA8D-9758-1ADD-0CA1-C346F4ADFD7B}"/>
          </ac:spMkLst>
        </pc:spChg>
        <pc:spChg chg="mod">
          <ac:chgData name="Thomas Bolinger" userId="8ebf01f0-0c12-49a4-9a5c-d81f8809507c" providerId="ADAL" clId="{385E2978-9D10-4C73-85B8-9FED6DFE708C}" dt="2023-03-19T19:40:15.331" v="398"/>
          <ac:spMkLst>
            <pc:docMk/>
            <pc:sldMk cId="2164481822" sldId="313"/>
            <ac:spMk id="3" creationId="{628F5340-6BD5-0316-0034-FEC3FDCF6CFC}"/>
          </ac:spMkLst>
        </pc:spChg>
        <pc:spChg chg="add del">
          <ac:chgData name="Thomas Bolinger" userId="8ebf01f0-0c12-49a4-9a5c-d81f8809507c" providerId="ADAL" clId="{385E2978-9D10-4C73-85B8-9FED6DFE708C}" dt="2023-03-19T19:31:53.313" v="213"/>
          <ac:spMkLst>
            <pc:docMk/>
            <pc:sldMk cId="2164481822" sldId="313"/>
            <ac:spMk id="4" creationId="{E309CFCC-DC10-69B5-8C5D-0F574D727A51}"/>
          </ac:spMkLst>
        </pc:spChg>
        <pc:picChg chg="add mod">
          <ac:chgData name="Thomas Bolinger" userId="8ebf01f0-0c12-49a4-9a5c-d81f8809507c" providerId="ADAL" clId="{385E2978-9D10-4C73-85B8-9FED6DFE708C}" dt="2023-03-19T19:41:34.345" v="408" actId="1440"/>
          <ac:picMkLst>
            <pc:docMk/>
            <pc:sldMk cId="2164481822" sldId="313"/>
            <ac:picMk id="5" creationId="{27898B2D-9394-F15D-9981-542696CFCE4F}"/>
          </ac:picMkLst>
        </pc:picChg>
        <pc:picChg chg="add mod">
          <ac:chgData name="Thomas Bolinger" userId="8ebf01f0-0c12-49a4-9a5c-d81f8809507c" providerId="ADAL" clId="{385E2978-9D10-4C73-85B8-9FED6DFE708C}" dt="2023-03-19T19:42:01.592" v="418" actId="1076"/>
          <ac:picMkLst>
            <pc:docMk/>
            <pc:sldMk cId="2164481822" sldId="313"/>
            <ac:picMk id="8" creationId="{ED253F51-9A53-288A-1528-27470B7DEF7F}"/>
          </ac:picMkLst>
        </pc:picChg>
        <pc:picChg chg="add mod">
          <ac:chgData name="Thomas Bolinger" userId="8ebf01f0-0c12-49a4-9a5c-d81f8809507c" providerId="ADAL" clId="{385E2978-9D10-4C73-85B8-9FED6DFE708C}" dt="2023-03-19T19:41:57.424" v="417" actId="1076"/>
          <ac:picMkLst>
            <pc:docMk/>
            <pc:sldMk cId="2164481822" sldId="313"/>
            <ac:picMk id="2052" creationId="{C41F7ACD-DAA6-2665-02F6-514851CF0E73}"/>
          </ac:picMkLst>
        </pc:picChg>
        <pc:cxnChg chg="add del">
          <ac:chgData name="Thomas Bolinger" userId="8ebf01f0-0c12-49a4-9a5c-d81f8809507c" providerId="ADAL" clId="{385E2978-9D10-4C73-85B8-9FED6DFE708C}" dt="2023-03-19T19:40:27.250" v="400" actId="478"/>
          <ac:cxnSpMkLst>
            <pc:docMk/>
            <pc:sldMk cId="2164481822" sldId="313"/>
            <ac:cxnSpMk id="7" creationId="{99E43570-B4AE-E27C-45A5-A7B6AF415C38}"/>
          </ac:cxnSpMkLst>
        </pc:cxnChg>
      </pc:sldChg>
      <pc:sldChg chg="addSp modSp new mod modTransition modAnim">
        <pc:chgData name="Thomas Bolinger" userId="8ebf01f0-0c12-49a4-9a5c-d81f8809507c" providerId="ADAL" clId="{385E2978-9D10-4C73-85B8-9FED6DFE708C}" dt="2023-10-18T05:00:45.643" v="7427"/>
        <pc:sldMkLst>
          <pc:docMk/>
          <pc:sldMk cId="2780837780" sldId="314"/>
        </pc:sldMkLst>
        <pc:spChg chg="mod">
          <ac:chgData name="Thomas Bolinger" userId="8ebf01f0-0c12-49a4-9a5c-d81f8809507c" providerId="ADAL" clId="{385E2978-9D10-4C73-85B8-9FED6DFE708C}" dt="2023-03-19T19:45:22.058" v="470" actId="20577"/>
          <ac:spMkLst>
            <pc:docMk/>
            <pc:sldMk cId="2780837780" sldId="314"/>
            <ac:spMk id="2" creationId="{2EEF4A63-D193-6C7A-908C-64340ED186C2}"/>
          </ac:spMkLst>
        </pc:spChg>
        <pc:spChg chg="mod">
          <ac:chgData name="Thomas Bolinger" userId="8ebf01f0-0c12-49a4-9a5c-d81f8809507c" providerId="ADAL" clId="{385E2978-9D10-4C73-85B8-9FED6DFE708C}" dt="2023-03-19T20:21:38.577" v="1180" actId="20577"/>
          <ac:spMkLst>
            <pc:docMk/>
            <pc:sldMk cId="2780837780" sldId="314"/>
            <ac:spMk id="3" creationId="{538E8D58-F4D3-F93E-1D83-1F68F6604ACF}"/>
          </ac:spMkLst>
        </pc:spChg>
        <pc:picChg chg="add mod">
          <ac:chgData name="Thomas Bolinger" userId="8ebf01f0-0c12-49a4-9a5c-d81f8809507c" providerId="ADAL" clId="{385E2978-9D10-4C73-85B8-9FED6DFE708C}" dt="2023-10-18T05:00:03.579" v="7417" actId="1076"/>
          <ac:picMkLst>
            <pc:docMk/>
            <pc:sldMk cId="2780837780" sldId="314"/>
            <ac:picMk id="1026" creationId="{BAB23A3C-E05D-3D12-BB33-C216FF19F5C4}"/>
          </ac:picMkLst>
        </pc:picChg>
        <pc:picChg chg="add mod">
          <ac:chgData name="Thomas Bolinger" userId="8ebf01f0-0c12-49a4-9a5c-d81f8809507c" providerId="ADAL" clId="{385E2978-9D10-4C73-85B8-9FED6DFE708C}" dt="2023-10-18T05:00:24.977" v="7423" actId="1076"/>
          <ac:picMkLst>
            <pc:docMk/>
            <pc:sldMk cId="2780837780" sldId="314"/>
            <ac:picMk id="1028" creationId="{A9FE86AF-7E43-CBA4-0CC4-6F4ACE328A12}"/>
          </ac:picMkLst>
        </pc:picChg>
      </pc:sldChg>
      <pc:sldChg chg="addSp delSp modSp del mod">
        <pc:chgData name="Thomas Bolinger" userId="8ebf01f0-0c12-49a4-9a5c-d81f8809507c" providerId="ADAL" clId="{385E2978-9D10-4C73-85B8-9FED6DFE708C}" dt="2023-10-18T04:56:31.134" v="7404" actId="1076"/>
        <pc:sldMkLst>
          <pc:docMk/>
          <pc:sldMk cId="3723026063" sldId="315"/>
        </pc:sldMkLst>
        <pc:spChg chg="mod">
          <ac:chgData name="Thomas Bolinger" userId="8ebf01f0-0c12-49a4-9a5c-d81f8809507c" providerId="ADAL" clId="{385E2978-9D10-4C73-85B8-9FED6DFE708C}" dt="2023-03-19T20:06:45.443" v="797" actId="20577"/>
          <ac:spMkLst>
            <pc:docMk/>
            <pc:sldMk cId="3723026063" sldId="315"/>
            <ac:spMk id="2" creationId="{62620F22-9812-C036-D693-E8EACBF90029}"/>
          </ac:spMkLst>
        </pc:spChg>
        <pc:spChg chg="mod">
          <ac:chgData name="Thomas Bolinger" userId="8ebf01f0-0c12-49a4-9a5c-d81f8809507c" providerId="ADAL" clId="{385E2978-9D10-4C73-85B8-9FED6DFE708C}" dt="2023-03-20T22:41:34.218" v="3379" actId="5793"/>
          <ac:spMkLst>
            <pc:docMk/>
            <pc:sldMk cId="3723026063" sldId="315"/>
            <ac:spMk id="3" creationId="{CBDCCEDF-729C-2F54-753D-1022F3AA708C}"/>
          </ac:spMkLst>
        </pc:spChg>
        <pc:spChg chg="add del mod">
          <ac:chgData name="Thomas Bolinger" userId="8ebf01f0-0c12-49a4-9a5c-d81f8809507c" providerId="ADAL" clId="{385E2978-9D10-4C73-85B8-9FED6DFE708C}" dt="2023-10-18T03:28:20.893" v="7399" actId="478"/>
          <ac:spMkLst>
            <pc:docMk/>
            <pc:sldMk cId="3723026063" sldId="315"/>
            <ac:spMk id="5" creationId="{E11B4BDC-FB53-E69C-8325-487FFF1FFF22}"/>
          </ac:spMkLst>
        </pc:spChg>
        <pc:spChg chg="add mod">
          <ac:chgData name="Thomas Bolinger" userId="8ebf01f0-0c12-49a4-9a5c-d81f8809507c" providerId="ADAL" clId="{385E2978-9D10-4C73-85B8-9FED6DFE708C}" dt="2023-10-18T04:56:31.134" v="7404" actId="1076"/>
          <ac:spMkLst>
            <pc:docMk/>
            <pc:sldMk cId="3723026063" sldId="315"/>
            <ac:spMk id="6" creationId="{0B5CB4E2-E7FA-442C-40CC-5395E34FD11E}"/>
          </ac:spMkLst>
        </pc:spChg>
        <pc:picChg chg="add mod">
          <ac:chgData name="Thomas Bolinger" userId="8ebf01f0-0c12-49a4-9a5c-d81f8809507c" providerId="ADAL" clId="{385E2978-9D10-4C73-85B8-9FED6DFE708C}" dt="2023-03-19T20:09:59.648" v="866" actId="1076"/>
          <ac:picMkLst>
            <pc:docMk/>
            <pc:sldMk cId="3723026063" sldId="315"/>
            <ac:picMk id="4098" creationId="{9E2A5D1B-9C36-28BD-A512-C6F3A7CC899B}"/>
          </ac:picMkLst>
        </pc:picChg>
        <pc:picChg chg="add mod">
          <ac:chgData name="Thomas Bolinger" userId="8ebf01f0-0c12-49a4-9a5c-d81f8809507c" providerId="ADAL" clId="{385E2978-9D10-4C73-85B8-9FED6DFE708C}" dt="2023-03-19T20:10:00.848" v="867" actId="1076"/>
          <ac:picMkLst>
            <pc:docMk/>
            <pc:sldMk cId="3723026063" sldId="315"/>
            <ac:picMk id="4100" creationId="{506E8682-7AC8-7062-B77F-973ABD60F0C1}"/>
          </ac:picMkLst>
        </pc:picChg>
      </pc:sldChg>
      <pc:sldChg chg="addSp modSp mod">
        <pc:chgData name="Thomas Bolinger" userId="8ebf01f0-0c12-49a4-9a5c-d81f8809507c" providerId="ADAL" clId="{385E2978-9D10-4C73-85B8-9FED6DFE708C}" dt="2024-10-31T15:48:36.863" v="9066" actId="1076"/>
        <pc:sldMkLst>
          <pc:docMk/>
          <pc:sldMk cId="3489049636" sldId="321"/>
        </pc:sldMkLst>
        <pc:spChg chg="mod">
          <ac:chgData name="Thomas Bolinger" userId="8ebf01f0-0c12-49a4-9a5c-d81f8809507c" providerId="ADAL" clId="{385E2978-9D10-4C73-85B8-9FED6DFE708C}" dt="2024-10-31T15:48:07.022" v="9060" actId="6549"/>
          <ac:spMkLst>
            <pc:docMk/>
            <pc:sldMk cId="3489049636" sldId="321"/>
            <ac:spMk id="3" creationId="{FA94754F-191D-C481-F376-B6E487B737B9}"/>
          </ac:spMkLst>
        </pc:spChg>
        <pc:picChg chg="add mod">
          <ac:chgData name="Thomas Bolinger" userId="8ebf01f0-0c12-49a4-9a5c-d81f8809507c" providerId="ADAL" clId="{385E2978-9D10-4C73-85B8-9FED6DFE708C}" dt="2024-10-31T15:48:36.863" v="9066" actId="1076"/>
          <ac:picMkLst>
            <pc:docMk/>
            <pc:sldMk cId="3489049636" sldId="321"/>
            <ac:picMk id="4098" creationId="{3B316E72-0095-4EEC-DA10-842C008E6DC3}"/>
          </ac:picMkLst>
        </pc:picChg>
      </pc:sldChg>
      <pc:sldChg chg="modSp del mod">
        <pc:chgData name="Thomas Bolinger" userId="8ebf01f0-0c12-49a4-9a5c-d81f8809507c" providerId="ADAL" clId="{385E2978-9D10-4C73-85B8-9FED6DFE708C}" dt="2024-10-31T15:37:15.303" v="8479" actId="2696"/>
        <pc:sldMkLst>
          <pc:docMk/>
          <pc:sldMk cId="272204311" sldId="326"/>
        </pc:sldMkLst>
        <pc:spChg chg="mod">
          <ac:chgData name="Thomas Bolinger" userId="8ebf01f0-0c12-49a4-9a5c-d81f8809507c" providerId="ADAL" clId="{385E2978-9D10-4C73-85B8-9FED6DFE708C}" dt="2024-10-31T15:36:00.195" v="8477" actId="207"/>
          <ac:spMkLst>
            <pc:docMk/>
            <pc:sldMk cId="272204311" sldId="326"/>
            <ac:spMk id="3" creationId="{C6694FE3-1C32-0B88-69F7-C0E4214A8024}"/>
          </ac:spMkLst>
        </pc:spChg>
      </pc:sldChg>
      <pc:sldChg chg="modSp add mod">
        <pc:chgData name="Thomas Bolinger" userId="8ebf01f0-0c12-49a4-9a5c-d81f8809507c" providerId="ADAL" clId="{385E2978-9D10-4C73-85B8-9FED6DFE708C}" dt="2024-10-31T15:38:15.474" v="8529" actId="1076"/>
        <pc:sldMkLst>
          <pc:docMk/>
          <pc:sldMk cId="2078577859" sldId="326"/>
        </pc:sldMkLst>
        <pc:spChg chg="mod">
          <ac:chgData name="Thomas Bolinger" userId="8ebf01f0-0c12-49a4-9a5c-d81f8809507c" providerId="ADAL" clId="{385E2978-9D10-4C73-85B8-9FED6DFE708C}" dt="2024-10-31T15:38:09.167" v="8527" actId="20577"/>
          <ac:spMkLst>
            <pc:docMk/>
            <pc:sldMk cId="2078577859" sldId="326"/>
            <ac:spMk id="3" creationId="{C6694FE3-1C32-0B88-69F7-C0E4214A8024}"/>
          </ac:spMkLst>
        </pc:spChg>
        <pc:picChg chg="mod">
          <ac:chgData name="Thomas Bolinger" userId="8ebf01f0-0c12-49a4-9a5c-d81f8809507c" providerId="ADAL" clId="{385E2978-9D10-4C73-85B8-9FED6DFE708C}" dt="2024-10-31T15:38:15.474" v="8529" actId="1076"/>
          <ac:picMkLst>
            <pc:docMk/>
            <pc:sldMk cId="2078577859" sldId="326"/>
            <ac:picMk id="1026" creationId="{7D664631-2CE1-4233-BDAA-C9432CF009BF}"/>
          </ac:picMkLst>
        </pc:picChg>
      </pc:sldChg>
      <pc:sldChg chg="del">
        <pc:chgData name="Thomas Bolinger" userId="8ebf01f0-0c12-49a4-9a5c-d81f8809507c" providerId="ADAL" clId="{385E2978-9D10-4C73-85B8-9FED6DFE708C}" dt="2024-10-31T15:36:42.541" v="8478" actId="47"/>
        <pc:sldMkLst>
          <pc:docMk/>
          <pc:sldMk cId="2208948251" sldId="327"/>
        </pc:sldMkLst>
      </pc:sldChg>
      <pc:sldChg chg="addSp delSp modSp new mod setBg modAnim">
        <pc:chgData name="Thomas Bolinger" userId="8ebf01f0-0c12-49a4-9a5c-d81f8809507c" providerId="ADAL" clId="{385E2978-9D10-4C73-85B8-9FED6DFE708C}" dt="2024-10-29T19:51:47.709" v="8047" actId="20577"/>
        <pc:sldMkLst>
          <pc:docMk/>
          <pc:sldMk cId="4225435413" sldId="328"/>
        </pc:sldMkLst>
        <pc:spChg chg="mod">
          <ac:chgData name="Thomas Bolinger" userId="8ebf01f0-0c12-49a4-9a5c-d81f8809507c" providerId="ADAL" clId="{385E2978-9D10-4C73-85B8-9FED6DFE708C}" dt="2023-03-21T02:34:25.780" v="4782" actId="20577"/>
          <ac:spMkLst>
            <pc:docMk/>
            <pc:sldMk cId="4225435413" sldId="328"/>
            <ac:spMk id="2" creationId="{1AE28FEE-1BF6-E726-B7DF-471A6E1B4C72}"/>
          </ac:spMkLst>
        </pc:spChg>
        <pc:spChg chg="mod">
          <ac:chgData name="Thomas Bolinger" userId="8ebf01f0-0c12-49a4-9a5c-d81f8809507c" providerId="ADAL" clId="{385E2978-9D10-4C73-85B8-9FED6DFE708C}" dt="2024-10-29T19:51:47.709" v="8047" actId="20577"/>
          <ac:spMkLst>
            <pc:docMk/>
            <pc:sldMk cId="4225435413" sldId="328"/>
            <ac:spMk id="3" creationId="{C03994F2-19B0-6399-F618-8619285E54ED}"/>
          </ac:spMkLst>
        </pc:spChg>
        <pc:spChg chg="add del">
          <ac:chgData name="Thomas Bolinger" userId="8ebf01f0-0c12-49a4-9a5c-d81f8809507c" providerId="ADAL" clId="{385E2978-9D10-4C73-85B8-9FED6DFE708C}" dt="2023-10-18T05:03:37.199" v="7510" actId="22"/>
          <ac:spMkLst>
            <pc:docMk/>
            <pc:sldMk cId="4225435413" sldId="328"/>
            <ac:spMk id="5" creationId="{380A4DDB-23E9-D8AC-FAE8-C2B1708C37F9}"/>
          </ac:spMkLst>
        </pc:spChg>
        <pc:spChg chg="add mod">
          <ac:chgData name="Thomas Bolinger" userId="8ebf01f0-0c12-49a4-9a5c-d81f8809507c" providerId="ADAL" clId="{385E2978-9D10-4C73-85B8-9FED6DFE708C}" dt="2023-10-18T05:09:43.287" v="7549" actId="1076"/>
          <ac:spMkLst>
            <pc:docMk/>
            <pc:sldMk cId="4225435413" sldId="328"/>
            <ac:spMk id="7" creationId="{AFC96F1D-18C3-DEBF-465E-680811E4EFFF}"/>
          </ac:spMkLst>
        </pc:spChg>
        <pc:spChg chg="add del">
          <ac:chgData name="Thomas Bolinger" userId="8ebf01f0-0c12-49a4-9a5c-d81f8809507c" providerId="ADAL" clId="{385E2978-9D10-4C73-85B8-9FED6DFE708C}" dt="2023-10-18T05:09:14.800" v="7540" actId="22"/>
          <ac:spMkLst>
            <pc:docMk/>
            <pc:sldMk cId="4225435413" sldId="328"/>
            <ac:spMk id="9" creationId="{C1F77E78-AF07-1457-EA39-5504EA0EBF8F}"/>
          </ac:spMkLst>
        </pc:spChg>
        <pc:spChg chg="add mod">
          <ac:chgData name="Thomas Bolinger" userId="8ebf01f0-0c12-49a4-9a5c-d81f8809507c" providerId="ADAL" clId="{385E2978-9D10-4C73-85B8-9FED6DFE708C}" dt="2023-10-18T05:12:34.787" v="7750" actId="1076"/>
          <ac:spMkLst>
            <pc:docMk/>
            <pc:sldMk cId="4225435413" sldId="328"/>
            <ac:spMk id="11" creationId="{647E6598-A263-5474-7B51-524BA58C653A}"/>
          </ac:spMkLst>
        </pc:spChg>
        <pc:picChg chg="add del mod">
          <ac:chgData name="Thomas Bolinger" userId="8ebf01f0-0c12-49a4-9a5c-d81f8809507c" providerId="ADAL" clId="{385E2978-9D10-4C73-85B8-9FED6DFE708C}" dt="2023-03-21T02:39:11.044" v="5342" actId="21"/>
          <ac:picMkLst>
            <pc:docMk/>
            <pc:sldMk cId="4225435413" sldId="328"/>
            <ac:picMk id="2050" creationId="{092E1044-C7BD-48D3-4279-5FA05D7421DB}"/>
          </ac:picMkLst>
        </pc:picChg>
        <pc:picChg chg="add mod">
          <ac:chgData name="Thomas Bolinger" userId="8ebf01f0-0c12-49a4-9a5c-d81f8809507c" providerId="ADAL" clId="{385E2978-9D10-4C73-85B8-9FED6DFE708C}" dt="2023-10-18T05:09:35.305" v="7547" actId="1076"/>
          <ac:picMkLst>
            <pc:docMk/>
            <pc:sldMk cId="4225435413" sldId="328"/>
            <ac:picMk id="2050" creationId="{84C5C65E-8EF3-4296-7F60-A185904F6699}"/>
          </ac:picMkLst>
        </pc:picChg>
        <pc:picChg chg="add mod">
          <ac:chgData name="Thomas Bolinger" userId="8ebf01f0-0c12-49a4-9a5c-d81f8809507c" providerId="ADAL" clId="{385E2978-9D10-4C73-85B8-9FED6DFE708C}" dt="2023-10-18T05:09:01.164" v="7533" actId="1076"/>
          <ac:picMkLst>
            <pc:docMk/>
            <pc:sldMk cId="4225435413" sldId="328"/>
            <ac:picMk id="2052" creationId="{3D4E154F-57E0-DD7F-9D7E-F0652A911E33}"/>
          </ac:picMkLst>
        </pc:picChg>
        <pc:picChg chg="add del mod">
          <ac:chgData name="Thomas Bolinger" userId="8ebf01f0-0c12-49a4-9a5c-d81f8809507c" providerId="ADAL" clId="{385E2978-9D10-4C73-85B8-9FED6DFE708C}" dt="2023-03-21T02:40:43.519" v="5477"/>
          <ac:picMkLst>
            <pc:docMk/>
            <pc:sldMk cId="4225435413" sldId="328"/>
            <ac:picMk id="2052" creationId="{F537DD8B-99C0-5CCD-7986-605CA4B98724}"/>
          </ac:picMkLst>
        </pc:picChg>
      </pc:sldChg>
      <pc:sldChg chg="modSp mod">
        <pc:chgData name="Thomas Bolinger" userId="8ebf01f0-0c12-49a4-9a5c-d81f8809507c" providerId="ADAL" clId="{385E2978-9D10-4C73-85B8-9FED6DFE708C}" dt="2024-03-17T18:58:24.049" v="7751" actId="20577"/>
        <pc:sldMkLst>
          <pc:docMk/>
          <pc:sldMk cId="2207449832" sldId="329"/>
        </pc:sldMkLst>
        <pc:spChg chg="mod">
          <ac:chgData name="Thomas Bolinger" userId="8ebf01f0-0c12-49a4-9a5c-d81f8809507c" providerId="ADAL" clId="{385E2978-9D10-4C73-85B8-9FED6DFE708C}" dt="2024-03-17T18:58:24.049" v="7751" actId="20577"/>
          <ac:spMkLst>
            <pc:docMk/>
            <pc:sldMk cId="2207449832" sldId="329"/>
            <ac:spMk id="2" creationId="{1AE28FEE-1BF6-E726-B7DF-471A6E1B4C72}"/>
          </ac:spMkLst>
        </pc:spChg>
      </pc:sldChg>
      <pc:sldChg chg="add">
        <pc:chgData name="Thomas Bolinger" userId="8ebf01f0-0c12-49a4-9a5c-d81f8809507c" providerId="ADAL" clId="{385E2978-9D10-4C73-85B8-9FED6DFE708C}" dt="2024-10-31T15:37:26.474" v="8480"/>
        <pc:sldMkLst>
          <pc:docMk/>
          <pc:sldMk cId="297119774" sldId="330"/>
        </pc:sldMkLst>
      </pc:sldChg>
      <pc:sldChg chg="del">
        <pc:chgData name="Thomas Bolinger" userId="8ebf01f0-0c12-49a4-9a5c-d81f8809507c" providerId="ADAL" clId="{385E2978-9D10-4C73-85B8-9FED6DFE708C}" dt="2024-10-31T15:37:15.303" v="8479" actId="2696"/>
        <pc:sldMkLst>
          <pc:docMk/>
          <pc:sldMk cId="4207135925" sldId="330"/>
        </pc:sldMkLst>
      </pc:sldChg>
      <pc:sldChg chg="del">
        <pc:chgData name="Thomas Bolinger" userId="8ebf01f0-0c12-49a4-9a5c-d81f8809507c" providerId="ADAL" clId="{385E2978-9D10-4C73-85B8-9FED6DFE708C}" dt="2024-10-31T15:34:41.313" v="8395" actId="2696"/>
        <pc:sldMkLst>
          <pc:docMk/>
          <pc:sldMk cId="2666744757" sldId="331"/>
        </pc:sldMkLst>
      </pc:sldChg>
      <pc:sldChg chg="add">
        <pc:chgData name="Thomas Bolinger" userId="8ebf01f0-0c12-49a4-9a5c-d81f8809507c" providerId="ADAL" clId="{385E2978-9D10-4C73-85B8-9FED6DFE708C}" dt="2024-10-31T15:34:56.320" v="8396"/>
        <pc:sldMkLst>
          <pc:docMk/>
          <pc:sldMk cId="3547853698" sldId="331"/>
        </pc:sldMkLst>
      </pc:sldChg>
      <pc:sldChg chg="del">
        <pc:chgData name="Thomas Bolinger" userId="8ebf01f0-0c12-49a4-9a5c-d81f8809507c" providerId="ADAL" clId="{385E2978-9D10-4C73-85B8-9FED6DFE708C}" dt="2024-10-31T15:37:15.303" v="8479" actId="2696"/>
        <pc:sldMkLst>
          <pc:docMk/>
          <pc:sldMk cId="1129710355" sldId="332"/>
        </pc:sldMkLst>
      </pc:sldChg>
      <pc:sldChg chg="add">
        <pc:chgData name="Thomas Bolinger" userId="8ebf01f0-0c12-49a4-9a5c-d81f8809507c" providerId="ADAL" clId="{385E2978-9D10-4C73-85B8-9FED6DFE708C}" dt="2024-10-31T15:37:26.474" v="8480"/>
        <pc:sldMkLst>
          <pc:docMk/>
          <pc:sldMk cId="1862571188" sldId="332"/>
        </pc:sldMkLst>
      </pc:sldChg>
      <pc:sldChg chg="add">
        <pc:chgData name="Thomas Bolinger" userId="8ebf01f0-0c12-49a4-9a5c-d81f8809507c" providerId="ADAL" clId="{385E2978-9D10-4C73-85B8-9FED6DFE708C}" dt="2024-03-17T19:10:48.284" v="7758"/>
        <pc:sldMkLst>
          <pc:docMk/>
          <pc:sldMk cId="142542760" sldId="411"/>
        </pc:sldMkLst>
      </pc:sldChg>
      <pc:sldChg chg="delSp modSp add mod modAnim">
        <pc:chgData name="Thomas Bolinger" userId="8ebf01f0-0c12-49a4-9a5c-d81f8809507c" providerId="ADAL" clId="{385E2978-9D10-4C73-85B8-9FED6DFE708C}" dt="2024-10-31T15:47:20.153" v="8992" actId="20577"/>
        <pc:sldMkLst>
          <pc:docMk/>
          <pc:sldMk cId="2571552300" sldId="412"/>
        </pc:sldMkLst>
        <pc:spChg chg="mod">
          <ac:chgData name="Thomas Bolinger" userId="8ebf01f0-0c12-49a4-9a5c-d81f8809507c" providerId="ADAL" clId="{385E2978-9D10-4C73-85B8-9FED6DFE708C}" dt="2024-10-31T15:47:20.153" v="8992" actId="20577"/>
          <ac:spMkLst>
            <pc:docMk/>
            <pc:sldMk cId="2571552300" sldId="412"/>
            <ac:spMk id="3" creationId="{4FE8770B-FD16-33FD-BD81-034D75A754A9}"/>
          </ac:spMkLst>
        </pc:spChg>
        <pc:picChg chg="del">
          <ac:chgData name="Thomas Bolinger" userId="8ebf01f0-0c12-49a4-9a5c-d81f8809507c" providerId="ADAL" clId="{385E2978-9D10-4C73-85B8-9FED6DFE708C}" dt="2024-10-29T19:46:47.329" v="7947" actId="478"/>
          <ac:picMkLst>
            <pc:docMk/>
            <pc:sldMk cId="2571552300" sldId="412"/>
            <ac:picMk id="5" creationId="{E9665542-AE7C-DA9C-88B1-A9D98F0AA092}"/>
          </ac:picMkLst>
        </pc:picChg>
        <pc:picChg chg="del">
          <ac:chgData name="Thomas Bolinger" userId="8ebf01f0-0c12-49a4-9a5c-d81f8809507c" providerId="ADAL" clId="{385E2978-9D10-4C73-85B8-9FED6DFE708C}" dt="2024-10-29T19:47:05.819" v="7970" actId="478"/>
          <ac:picMkLst>
            <pc:docMk/>
            <pc:sldMk cId="2571552300" sldId="412"/>
            <ac:picMk id="8" creationId="{EA44EDBF-6051-A0FB-D802-F678F40DE62E}"/>
          </ac:picMkLst>
        </pc:picChg>
        <pc:picChg chg="del">
          <ac:chgData name="Thomas Bolinger" userId="8ebf01f0-0c12-49a4-9a5c-d81f8809507c" providerId="ADAL" clId="{385E2978-9D10-4C73-85B8-9FED6DFE708C}" dt="2024-10-29T19:47:05.819" v="7970" actId="478"/>
          <ac:picMkLst>
            <pc:docMk/>
            <pc:sldMk cId="2571552300" sldId="412"/>
            <ac:picMk id="2052" creationId="{07E56FA3-A468-0A26-B6B5-AD9D643CF4E5}"/>
          </ac:picMkLst>
        </pc:picChg>
      </pc:sldChg>
      <pc:sldChg chg="modSp new mod">
        <pc:chgData name="Thomas Bolinger" userId="8ebf01f0-0c12-49a4-9a5c-d81f8809507c" providerId="ADAL" clId="{385E2978-9D10-4C73-85B8-9FED6DFE708C}" dt="2024-10-31T15:40:32.066" v="8784" actId="20577"/>
        <pc:sldMkLst>
          <pc:docMk/>
          <pc:sldMk cId="3709579365" sldId="413"/>
        </pc:sldMkLst>
        <pc:spChg chg="mod">
          <ac:chgData name="Thomas Bolinger" userId="8ebf01f0-0c12-49a4-9a5c-d81f8809507c" providerId="ADAL" clId="{385E2978-9D10-4C73-85B8-9FED6DFE708C}" dt="2024-10-31T15:38:45.410" v="8552" actId="20577"/>
          <ac:spMkLst>
            <pc:docMk/>
            <pc:sldMk cId="3709579365" sldId="413"/>
            <ac:spMk id="2" creationId="{3B58BBE5-854F-2187-A57F-A8B9F520D61C}"/>
          </ac:spMkLst>
        </pc:spChg>
        <pc:spChg chg="mod">
          <ac:chgData name="Thomas Bolinger" userId="8ebf01f0-0c12-49a4-9a5c-d81f8809507c" providerId="ADAL" clId="{385E2978-9D10-4C73-85B8-9FED6DFE708C}" dt="2024-10-31T15:40:32.066" v="8784" actId="20577"/>
          <ac:spMkLst>
            <pc:docMk/>
            <pc:sldMk cId="3709579365" sldId="413"/>
            <ac:spMk id="3" creationId="{B1438914-847F-3467-F226-8709EA40E730}"/>
          </ac:spMkLst>
        </pc:spChg>
      </pc:sldChg>
      <pc:sldChg chg="addSp modSp add mod">
        <pc:chgData name="Thomas Bolinger" userId="8ebf01f0-0c12-49a4-9a5c-d81f8809507c" providerId="ADAL" clId="{385E2978-9D10-4C73-85B8-9FED6DFE708C}" dt="2024-10-30T17:27:32.263" v="8362" actId="1076"/>
        <pc:sldMkLst>
          <pc:docMk/>
          <pc:sldMk cId="2564539280" sldId="414"/>
        </pc:sldMkLst>
        <pc:spChg chg="mod">
          <ac:chgData name="Thomas Bolinger" userId="8ebf01f0-0c12-49a4-9a5c-d81f8809507c" providerId="ADAL" clId="{385E2978-9D10-4C73-85B8-9FED6DFE708C}" dt="2024-10-30T15:55:42.238" v="8264" actId="20577"/>
          <ac:spMkLst>
            <pc:docMk/>
            <pc:sldMk cId="2564539280" sldId="414"/>
            <ac:spMk id="2" creationId="{772798A4-E93C-3A8A-2E53-A8C1228D179B}"/>
          </ac:spMkLst>
        </pc:spChg>
        <pc:spChg chg="mod">
          <ac:chgData name="Thomas Bolinger" userId="8ebf01f0-0c12-49a4-9a5c-d81f8809507c" providerId="ADAL" clId="{385E2978-9D10-4C73-85B8-9FED6DFE708C}" dt="2024-10-30T15:55:47.052" v="8266" actId="20577"/>
          <ac:spMkLst>
            <pc:docMk/>
            <pc:sldMk cId="2564539280" sldId="414"/>
            <ac:spMk id="3" creationId="{E965B663-5CDD-AB3A-E432-C1CEED023C41}"/>
          </ac:spMkLst>
        </pc:spChg>
        <pc:picChg chg="add mod">
          <ac:chgData name="Thomas Bolinger" userId="8ebf01f0-0c12-49a4-9a5c-d81f8809507c" providerId="ADAL" clId="{385E2978-9D10-4C73-85B8-9FED6DFE708C}" dt="2024-10-30T17:27:32.263" v="8362" actId="1076"/>
          <ac:picMkLst>
            <pc:docMk/>
            <pc:sldMk cId="2564539280" sldId="414"/>
            <ac:picMk id="2050" creationId="{F9FEF483-2490-AF6D-C891-B97EF10BB7FC}"/>
          </ac:picMkLst>
        </pc:picChg>
      </pc:sldChg>
      <pc:sldChg chg="addSp modSp add mod">
        <pc:chgData name="Thomas Bolinger" userId="8ebf01f0-0c12-49a4-9a5c-d81f8809507c" providerId="ADAL" clId="{385E2978-9D10-4C73-85B8-9FED6DFE708C}" dt="2024-10-30T17:27:34.856" v="8363" actId="1076"/>
        <pc:sldMkLst>
          <pc:docMk/>
          <pc:sldMk cId="4069406394" sldId="415"/>
        </pc:sldMkLst>
        <pc:spChg chg="mod">
          <ac:chgData name="Thomas Bolinger" userId="8ebf01f0-0c12-49a4-9a5c-d81f8809507c" providerId="ADAL" clId="{385E2978-9D10-4C73-85B8-9FED6DFE708C}" dt="2024-10-30T15:57:52.595" v="8288" actId="20577"/>
          <ac:spMkLst>
            <pc:docMk/>
            <pc:sldMk cId="4069406394" sldId="415"/>
            <ac:spMk id="2" creationId="{281F2CEA-5E81-318E-B7FC-4D223E405CFB}"/>
          </ac:spMkLst>
        </pc:spChg>
        <pc:spChg chg="mod">
          <ac:chgData name="Thomas Bolinger" userId="8ebf01f0-0c12-49a4-9a5c-d81f8809507c" providerId="ADAL" clId="{385E2978-9D10-4C73-85B8-9FED6DFE708C}" dt="2024-10-30T15:57:56.818" v="8304" actId="20577"/>
          <ac:spMkLst>
            <pc:docMk/>
            <pc:sldMk cId="4069406394" sldId="415"/>
            <ac:spMk id="3" creationId="{E776C95F-AB90-45BC-175B-46AF61A85D6A}"/>
          </ac:spMkLst>
        </pc:spChg>
        <pc:spChg chg="add mod">
          <ac:chgData name="Thomas Bolinger" userId="8ebf01f0-0c12-49a4-9a5c-d81f8809507c" providerId="ADAL" clId="{385E2978-9D10-4C73-85B8-9FED6DFE708C}" dt="2024-10-30T17:00:14.090" v="8309" actId="1076"/>
          <ac:spMkLst>
            <pc:docMk/>
            <pc:sldMk cId="4069406394" sldId="415"/>
            <ac:spMk id="5" creationId="{32512A5D-8967-34E2-75B0-DEE92A8696B2}"/>
          </ac:spMkLst>
        </pc:spChg>
        <pc:picChg chg="add mod">
          <ac:chgData name="Thomas Bolinger" userId="8ebf01f0-0c12-49a4-9a5c-d81f8809507c" providerId="ADAL" clId="{385E2978-9D10-4C73-85B8-9FED6DFE708C}" dt="2024-10-30T17:27:34.856" v="8363" actId="1076"/>
          <ac:picMkLst>
            <pc:docMk/>
            <pc:sldMk cId="4069406394" sldId="415"/>
            <ac:picMk id="3074" creationId="{7EF5C9A4-9049-356D-4CFD-5788C52D6011}"/>
          </ac:picMkLst>
        </pc:picChg>
      </pc:sldChg>
      <pc:sldChg chg="addSp modSp add mod">
        <pc:chgData name="Thomas Bolinger" userId="8ebf01f0-0c12-49a4-9a5c-d81f8809507c" providerId="ADAL" clId="{385E2978-9D10-4C73-85B8-9FED6DFE708C}" dt="2024-10-31T15:34:00.353" v="8374" actId="1076"/>
        <pc:sldMkLst>
          <pc:docMk/>
          <pc:sldMk cId="1956836153" sldId="416"/>
        </pc:sldMkLst>
        <pc:spChg chg="mod">
          <ac:chgData name="Thomas Bolinger" userId="8ebf01f0-0c12-49a4-9a5c-d81f8809507c" providerId="ADAL" clId="{385E2978-9D10-4C73-85B8-9FED6DFE708C}" dt="2024-10-30T15:55:54.892" v="8277" actId="20577"/>
          <ac:spMkLst>
            <pc:docMk/>
            <pc:sldMk cId="1956836153" sldId="416"/>
            <ac:spMk id="2" creationId="{1B62C191-5781-104A-7984-3AB7B363EF09}"/>
          </ac:spMkLst>
        </pc:spChg>
        <pc:spChg chg="mod">
          <ac:chgData name="Thomas Bolinger" userId="8ebf01f0-0c12-49a4-9a5c-d81f8809507c" providerId="ADAL" clId="{385E2978-9D10-4C73-85B8-9FED6DFE708C}" dt="2024-10-30T17:15:45.839" v="8359" actId="20577"/>
          <ac:spMkLst>
            <pc:docMk/>
            <pc:sldMk cId="1956836153" sldId="416"/>
            <ac:spMk id="3" creationId="{DB5FDD04-62D3-7816-DFFB-E6FCB4CB43A5}"/>
          </ac:spMkLst>
        </pc:spChg>
        <pc:picChg chg="add mod">
          <ac:chgData name="Thomas Bolinger" userId="8ebf01f0-0c12-49a4-9a5c-d81f8809507c" providerId="ADAL" clId="{385E2978-9D10-4C73-85B8-9FED6DFE708C}" dt="2024-10-31T15:34:00.353" v="8374" actId="1076"/>
          <ac:picMkLst>
            <pc:docMk/>
            <pc:sldMk cId="1956836153" sldId="416"/>
            <ac:picMk id="1026" creationId="{D737A311-EF0B-AC15-A9D5-20ABE6D66431}"/>
          </ac:picMkLst>
        </pc:picChg>
      </pc:sldChg>
      <pc:sldChg chg="modSp mod">
        <pc:chgData name="Thomas Bolinger" userId="8ebf01f0-0c12-49a4-9a5c-d81f8809507c" providerId="ADAL" clId="{385E2978-9D10-4C73-85B8-9FED6DFE708C}" dt="2024-10-31T17:21:05.656" v="9386" actId="20577"/>
        <pc:sldMkLst>
          <pc:docMk/>
          <pc:sldMk cId="834191340" sldId="417"/>
        </pc:sldMkLst>
        <pc:spChg chg="mod">
          <ac:chgData name="Thomas Bolinger" userId="8ebf01f0-0c12-49a4-9a5c-d81f8809507c" providerId="ADAL" clId="{385E2978-9D10-4C73-85B8-9FED6DFE708C}" dt="2024-10-31T15:38:27.761" v="8535" actId="20577"/>
          <ac:spMkLst>
            <pc:docMk/>
            <pc:sldMk cId="834191340" sldId="417"/>
            <ac:spMk id="2" creationId="{46AFDBC9-6722-4CA8-AC9F-1385B27BDA51}"/>
          </ac:spMkLst>
        </pc:spChg>
        <pc:spChg chg="mod">
          <ac:chgData name="Thomas Bolinger" userId="8ebf01f0-0c12-49a4-9a5c-d81f8809507c" providerId="ADAL" clId="{385E2978-9D10-4C73-85B8-9FED6DFE708C}" dt="2024-10-31T17:21:05.656" v="9386" actId="20577"/>
          <ac:spMkLst>
            <pc:docMk/>
            <pc:sldMk cId="834191340" sldId="417"/>
            <ac:spMk id="3" creationId="{010CDBEE-34DF-4557-BF8B-3CDD2C1AC5D3}"/>
          </ac:spMkLst>
        </pc:spChg>
      </pc:sldChg>
      <pc:sldChg chg="modSp mod modAnim">
        <pc:chgData name="Thomas Bolinger" userId="8ebf01f0-0c12-49a4-9a5c-d81f8809507c" providerId="ADAL" clId="{385E2978-9D10-4C73-85B8-9FED6DFE708C}" dt="2024-10-31T15:33:20.079" v="8370"/>
        <pc:sldMkLst>
          <pc:docMk/>
          <pc:sldMk cId="2503379307" sldId="419"/>
        </pc:sldMkLst>
        <pc:picChg chg="mod">
          <ac:chgData name="Thomas Bolinger" userId="8ebf01f0-0c12-49a4-9a5c-d81f8809507c" providerId="ADAL" clId="{385E2978-9D10-4C73-85B8-9FED6DFE708C}" dt="2024-10-31T15:32:58.652" v="8364" actId="1076"/>
          <ac:picMkLst>
            <pc:docMk/>
            <pc:sldMk cId="2503379307" sldId="419"/>
            <ac:picMk id="6" creationId="{E673DD50-41B4-E89C-AC6B-33FB4AB4EF46}"/>
          </ac:picMkLst>
        </pc:picChg>
      </pc:sldChg>
      <pc:sldChg chg="addSp delSp modSp mod">
        <pc:chgData name="Thomas Bolinger" userId="8ebf01f0-0c12-49a4-9a5c-d81f8809507c" providerId="ADAL" clId="{385E2978-9D10-4C73-85B8-9FED6DFE708C}" dt="2024-10-31T15:42:37.654" v="8792" actId="1076"/>
        <pc:sldMkLst>
          <pc:docMk/>
          <pc:sldMk cId="937854368" sldId="420"/>
        </pc:sldMkLst>
        <pc:spChg chg="mod">
          <ac:chgData name="Thomas Bolinger" userId="8ebf01f0-0c12-49a4-9a5c-d81f8809507c" providerId="ADAL" clId="{385E2978-9D10-4C73-85B8-9FED6DFE708C}" dt="2024-10-31T15:41:04.133" v="8786" actId="113"/>
          <ac:spMkLst>
            <pc:docMk/>
            <pc:sldMk cId="937854368" sldId="420"/>
            <ac:spMk id="3" creationId="{E965B663-5CDD-AB3A-E432-C1CEED023C41}"/>
          </ac:spMkLst>
        </pc:spChg>
        <pc:spChg chg="add mod">
          <ac:chgData name="Thomas Bolinger" userId="8ebf01f0-0c12-49a4-9a5c-d81f8809507c" providerId="ADAL" clId="{385E2978-9D10-4C73-85B8-9FED6DFE708C}" dt="2024-10-31T15:42:37.654" v="8792" actId="1076"/>
          <ac:spMkLst>
            <pc:docMk/>
            <pc:sldMk cId="937854368" sldId="420"/>
            <ac:spMk id="5" creationId="{263D06B4-C618-38DC-557B-63B3F89CB1F2}"/>
          </ac:spMkLst>
        </pc:spChg>
        <pc:spChg chg="del mod">
          <ac:chgData name="Thomas Bolinger" userId="8ebf01f0-0c12-49a4-9a5c-d81f8809507c" providerId="ADAL" clId="{385E2978-9D10-4C73-85B8-9FED6DFE708C}" dt="2024-10-31T15:42:29.841" v="8788" actId="478"/>
          <ac:spMkLst>
            <pc:docMk/>
            <pc:sldMk cId="937854368" sldId="420"/>
            <ac:spMk id="6" creationId="{55342E6B-DE28-155B-14D0-2C7E79EC93DF}"/>
          </ac:spMkLst>
        </pc:spChg>
      </pc:sldChg>
      <pc:sldChg chg="modSp">
        <pc:chgData name="Thomas Bolinger" userId="8ebf01f0-0c12-49a4-9a5c-d81f8809507c" providerId="ADAL" clId="{385E2978-9D10-4C73-85B8-9FED6DFE708C}" dt="2024-10-31T15:43:04.681" v="8793"/>
        <pc:sldMkLst>
          <pc:docMk/>
          <pc:sldMk cId="3829327549" sldId="421"/>
        </pc:sldMkLst>
        <pc:picChg chg="mod">
          <ac:chgData name="Thomas Bolinger" userId="8ebf01f0-0c12-49a4-9a5c-d81f8809507c" providerId="ADAL" clId="{385E2978-9D10-4C73-85B8-9FED6DFE708C}" dt="2024-10-31T15:43:04.681" v="8793"/>
          <ac:picMkLst>
            <pc:docMk/>
            <pc:sldMk cId="3829327549" sldId="421"/>
            <ac:picMk id="7" creationId="{6EA21D06-6851-6707-7183-03F649EA523A}"/>
          </ac:picMkLst>
        </pc:picChg>
      </pc:sldChg>
      <pc:sldChg chg="modSp mod">
        <pc:chgData name="Thomas Bolinger" userId="8ebf01f0-0c12-49a4-9a5c-d81f8809507c" providerId="ADAL" clId="{385E2978-9D10-4C73-85B8-9FED6DFE708C}" dt="2024-10-31T15:50:32.583" v="9364" actId="20577"/>
        <pc:sldMkLst>
          <pc:docMk/>
          <pc:sldMk cId="2311623994" sldId="422"/>
        </pc:sldMkLst>
        <pc:spChg chg="mod">
          <ac:chgData name="Thomas Bolinger" userId="8ebf01f0-0c12-49a4-9a5c-d81f8809507c" providerId="ADAL" clId="{385E2978-9D10-4C73-85B8-9FED6DFE708C}" dt="2024-10-31T15:50:32.583" v="9364" actId="20577"/>
          <ac:spMkLst>
            <pc:docMk/>
            <pc:sldMk cId="2311623994" sldId="422"/>
            <ac:spMk id="3" creationId="{79FE29BF-1ED8-1C44-9DFE-6E88E5961454}"/>
          </ac:spMkLst>
        </pc:spChg>
      </pc:sldChg>
      <pc:sldChg chg="modSp new del mod">
        <pc:chgData name="Thomas Bolinger" userId="8ebf01f0-0c12-49a4-9a5c-d81f8809507c" providerId="ADAL" clId="{385E2978-9D10-4C73-85B8-9FED6DFE708C}" dt="2024-10-31T15:35:00.637" v="8397" actId="47"/>
        <pc:sldMkLst>
          <pc:docMk/>
          <pc:sldMk cId="1172358508" sldId="423"/>
        </pc:sldMkLst>
        <pc:spChg chg="mod">
          <ac:chgData name="Thomas Bolinger" userId="8ebf01f0-0c12-49a4-9a5c-d81f8809507c" providerId="ADAL" clId="{385E2978-9D10-4C73-85B8-9FED6DFE708C}" dt="2024-10-31T15:34:08.831" v="8394" actId="20577"/>
          <ac:spMkLst>
            <pc:docMk/>
            <pc:sldMk cId="1172358508" sldId="423"/>
            <ac:spMk id="2" creationId="{5E88FBF5-6E56-16E2-D8FA-9F93E6E77A8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BF4BE1EA-D497-4513-85FE-AF16C982CC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320F4ED6-67BA-4B35-A3B3-7DF34DBD82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8E3D2A16-32DC-412E-B143-A0E9F2C2351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B34E1423-E040-4DFF-8764-83F2825718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b="0"/>
            </a:lvl1pPr>
          </a:lstStyle>
          <a:p>
            <a:pPr>
              <a:defRPr/>
            </a:pPr>
            <a:fld id="{21AD65D5-C877-49CF-97FC-51E6AD1D5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C52CF45-881B-4740-A460-AF19C7561C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D1FDB47-E5AB-48B9-894C-98B7680399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626627C-F383-4669-9C71-642C367788F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00D196C-5DC8-4EA1-9B77-CE18E87661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38BF3537-8A0F-41DE-9F00-5E6F94AB0C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26BD4D1C-45C0-4485-A398-A78DDA4E18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/>
            </a:lvl1pPr>
          </a:lstStyle>
          <a:p>
            <a:pPr>
              <a:defRPr/>
            </a:pPr>
            <a:fld id="{B3AE20A7-D238-4A21-A4B3-5D8490197B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4F56033-51C7-4685-8AAC-9FC0E08CE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0F16A3-A768-4170-8D74-B057DE103EBE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C8EA8FF-8BC9-44B2-9B75-A7C3271DB3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6608230-7FA2-480A-95F5-8DD73F543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DB604-3C17-C384-9278-317D2CED1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B5AF8-40A8-B387-B139-E02368FCD4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E32F4-0546-92A7-DAB4-8F2C28FB7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3B7DB-7FB1-709F-9603-F0C915072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AE20A7-D238-4A21-A4B3-5D8490197B5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60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2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3" y="990600"/>
            <a:ext cx="7989752" cy="1504844"/>
          </a:xfrm>
          <a:effectLst/>
        </p:spPr>
        <p:txBody>
          <a:bodyPr anchor="ctr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Data Structures - Prof. Chen</a:t>
            </a:r>
          </a:p>
        </p:txBody>
      </p:sp>
    </p:spTree>
    <p:extLst>
      <p:ext uri="{BB962C8B-B14F-4D97-AF65-F5344CB8AC3E}">
        <p14:creationId xmlns:p14="http://schemas.microsoft.com/office/powerpoint/2010/main" val="284509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5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C68BEC-A8B2-4B48-9245-25E770D7B01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5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946303"/>
            <a:ext cx="8238706" cy="4454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3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7" y="514197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C68BEC-A8B2-4B48-9245-25E770D7B01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4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3" y="2926053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9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313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7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3" y="5262296"/>
            <a:ext cx="3536625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C68BEC-A8B2-4B48-9245-25E770D7B01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4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8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3" y="687476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1908954"/>
            <a:ext cx="7989752" cy="4616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8092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003EE090-6671-644D-929C-04F0DAECD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8401"/>
            <a:ext cx="1981200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7" rIns="68574" bIns="3428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z="1350" b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55FDB0-CE63-4343-A892-8EF3EC89CB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06" y="62266"/>
            <a:ext cx="1581150" cy="330390"/>
          </a:xfrm>
          <a:prstGeom prst="rect">
            <a:avLst/>
          </a:prstGeom>
        </p:spPr>
      </p:pic>
      <p:sp>
        <p:nvSpPr>
          <p:cNvPr id="14" name="Text Box 17">
            <a:extLst>
              <a:ext uri="{FF2B5EF4-FFF2-40B4-BE49-F238E27FC236}">
                <a16:creationId xmlns:a16="http://schemas.microsoft.com/office/drawing/2014/main" id="{24E934EC-21FB-A64C-BDA0-DFF69873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8401"/>
            <a:ext cx="1981200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7" rIns="68574" bIns="3428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z="1350" b="0"/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D6028F70-C72D-9858-6B33-4F1D9E2F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84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lIns="91432" tIns="45716" rIns="91432" bIns="45716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b="0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D7B144D5-177C-44D9-98B2-BAB904580C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2484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b="0"/>
          </a:p>
        </p:txBody>
      </p:sp>
    </p:spTree>
    <p:extLst>
      <p:ext uri="{BB962C8B-B14F-4D97-AF65-F5344CB8AC3E}">
        <p14:creationId xmlns:p14="http://schemas.microsoft.com/office/powerpoint/2010/main" val="282592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40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firebase.google.com/docs/database#realtime-database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developer.mozilla.org/en-US/docs/Web/API/Push_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mashingmagazine.com/2017/04/guide-http2-server-push/" TargetMode="External"/><Relationship Id="rId5" Type="http://schemas.openxmlformats.org/officeDocument/2006/relationships/hyperlink" Target="https://en.wikipedia.org/wiki/HTTP/2_Server_Push" TargetMode="External"/><Relationship Id="rId4" Type="http://schemas.openxmlformats.org/officeDocument/2006/relationships/hyperlink" Target="https://supabase.com/docs/guides/realtime/subscribing-to-database-chang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EventSour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ws" TargetMode="External"/><Relationship Id="rId2" Type="http://schemas.openxmlformats.org/officeDocument/2006/relationships/hyperlink" Target="https://developer.mozilla.org/en-US/docs/Web/API/WebSocke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cket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tc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39FA93A-395B-4427-9C63-E80B46730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31596"/>
            <a:ext cx="3581399" cy="1723746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en-US" sz="3200"/>
              <a:t>Web Development</a:t>
            </a:r>
            <a:br>
              <a:rPr lang="en-US" altLang="en-US" sz="3200"/>
            </a:br>
            <a:r>
              <a:rPr lang="en-US" altLang="en-US" sz="3200"/>
              <a:t>Back-End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BB80345-4665-BE4B-93F8-113B901FE758}"/>
              </a:ext>
            </a:extLst>
          </p:cNvPr>
          <p:cNvSpPr txBox="1">
            <a:spLocks noChangeArrowheads="1"/>
          </p:cNvSpPr>
          <p:nvPr/>
        </p:nvSpPr>
        <p:spPr>
          <a:xfrm>
            <a:off x="761999" y="2355342"/>
            <a:ext cx="4038600" cy="25849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>
                <a:solidFill>
                  <a:schemeClr val="tx1"/>
                </a:solidFill>
              </a:rPr>
              <a:t>Server Features:</a:t>
            </a:r>
          </a:p>
          <a:p>
            <a:pPr algn="ctr"/>
            <a:r>
              <a:rPr lang="en-US" altLang="en-US" sz="3200">
                <a:solidFill>
                  <a:schemeClr val="tx1"/>
                </a:solidFill>
              </a:rPr>
              <a:t>Real-Time Communication</a:t>
            </a:r>
          </a:p>
        </p:txBody>
      </p:sp>
      <p:pic>
        <p:nvPicPr>
          <p:cNvPr id="3" name="Picture 5" descr="Node.js - Wikipedia">
            <a:extLst>
              <a:ext uri="{FF2B5EF4-FFF2-40B4-BE49-F238E27FC236}">
                <a16:creationId xmlns:a16="http://schemas.microsoft.com/office/drawing/2014/main" id="{DC6285C7-E5D6-74DF-5CD9-F528A493B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324740"/>
            <a:ext cx="1564757" cy="9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pm (software) - Wikipedia">
            <a:extLst>
              <a:ext uri="{FF2B5EF4-FFF2-40B4-BE49-F238E27FC236}">
                <a16:creationId xmlns:a16="http://schemas.microsoft.com/office/drawing/2014/main" id="{6CE7E750-9890-4BE1-95A7-79D6CDB2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9" y="1493469"/>
            <a:ext cx="1863133" cy="7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ee User Group SVG, PNG Icon, Symbol. Download Image.">
            <a:extLst>
              <a:ext uri="{FF2B5EF4-FFF2-40B4-BE49-F238E27FC236}">
                <a16:creationId xmlns:a16="http://schemas.microsoft.com/office/drawing/2014/main" id="{DC0F9D81-F2CA-F5BF-82BC-05EC8228C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324" y="2881890"/>
            <a:ext cx="1531814" cy="153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944B-6FE4-5A17-1882-D4C6FEF1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3619-CFD0-BEFC-3554-2B69D1A2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46303"/>
            <a:ext cx="3661995" cy="46430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Server Push with HTTP 2 and 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Push Notifications</a:t>
            </a:r>
            <a:r>
              <a:rPr lang="en-US" dirty="0"/>
              <a:t> API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Firebase</a:t>
            </a:r>
            <a:r>
              <a:rPr lang="en-US" dirty="0"/>
              <a:t> and </a:t>
            </a:r>
            <a:r>
              <a:rPr lang="en-US" dirty="0" err="1">
                <a:hlinkClick r:id="rId4"/>
              </a:rPr>
              <a:t>Supabase</a:t>
            </a:r>
            <a:r>
              <a:rPr lang="en-US" dirty="0"/>
              <a:t> database change subscriptions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DA62-AA85-CA6A-98A4-46C76731B8D2}"/>
              </a:ext>
            </a:extLst>
          </p:cNvPr>
          <p:cNvSpPr txBox="1"/>
          <p:nvPr/>
        </p:nvSpPr>
        <p:spPr>
          <a:xfrm>
            <a:off x="3509127" y="2032338"/>
            <a:ext cx="3869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https://en.wikipedia.org/wiki/HTTP/2_Server_Push</a:t>
            </a:r>
            <a:r>
              <a:rPr 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9AB8C-1B3D-2BFB-2535-FFBE1DD663EA}"/>
              </a:ext>
            </a:extLst>
          </p:cNvPr>
          <p:cNvSpPr txBox="1"/>
          <p:nvPr/>
        </p:nvSpPr>
        <p:spPr>
          <a:xfrm>
            <a:off x="3509127" y="2340115"/>
            <a:ext cx="5286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https://www.smashingmagazine.com/2017/04/guide-http2-server-push/</a:t>
            </a:r>
            <a:r>
              <a:rPr lang="en-US" sz="1400" dirty="0"/>
              <a:t> </a:t>
            </a:r>
          </a:p>
        </p:txBody>
      </p:sp>
      <p:pic>
        <p:nvPicPr>
          <p:cNvPr id="6146" name="Picture 2" descr="Push API: Advanced Progressive Web Apps - Push Notifications Under Control  - Part 2 - Thinktecture AG">
            <a:extLst>
              <a:ext uri="{FF2B5EF4-FFF2-40B4-BE49-F238E27FC236}">
                <a16:creationId xmlns:a16="http://schemas.microsoft.com/office/drawing/2014/main" id="{020E969A-B844-1E0B-95BF-C4B195D9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27" y="2866447"/>
            <a:ext cx="3991318" cy="1943689"/>
          </a:xfrm>
          <a:prstGeom prst="rect">
            <a:avLst/>
          </a:prstGeom>
          <a:noFill/>
          <a:ln>
            <a:solidFill>
              <a:srgbClr val="ED842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rebase Realtime Database | Store and sync data in real time">
            <a:extLst>
              <a:ext uri="{FF2B5EF4-FFF2-40B4-BE49-F238E27FC236}">
                <a16:creationId xmlns:a16="http://schemas.microsoft.com/office/drawing/2014/main" id="{2777D214-CC39-AA9A-BEEE-4C9DC957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010" y="5028691"/>
            <a:ext cx="2908552" cy="16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4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2DF0667-23C5-48F4-9B6C-F269B979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F6814F0-F9E6-4BCC-AAA6-B41449EB5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altLang="en-US" dirty="0"/>
              <a:t>Server Features</a:t>
            </a:r>
          </a:p>
          <a:p>
            <a:pPr lvl="1"/>
            <a:r>
              <a:rPr lang="en-US" altLang="en-US" dirty="0"/>
              <a:t>Real-Time Communication</a:t>
            </a:r>
          </a:p>
          <a:p>
            <a:pPr lvl="1"/>
            <a:r>
              <a:rPr lang="en-US" altLang="en-US" dirty="0">
                <a:hlinkClick r:id="rId2" action="ppaction://hlinksldjump"/>
              </a:rPr>
              <a:t>Polling</a:t>
            </a:r>
            <a:endParaRPr lang="en-US" altLang="en-US" dirty="0"/>
          </a:p>
          <a:p>
            <a:pPr lvl="1"/>
            <a:r>
              <a:rPr lang="en-US" altLang="en-US" dirty="0">
                <a:hlinkClick r:id="rId3" action="ppaction://hlinksldjump"/>
              </a:rPr>
              <a:t>Server-Sent Events</a:t>
            </a:r>
            <a:endParaRPr lang="en-US" altLang="en-US" dirty="0"/>
          </a:p>
          <a:p>
            <a:pPr lvl="1"/>
            <a:r>
              <a:rPr lang="en-US" altLang="en-US" dirty="0">
                <a:hlinkClick r:id="rId4" action="ppaction://hlinksldjump"/>
              </a:rPr>
              <a:t>Web Sockets</a:t>
            </a:r>
            <a:endParaRPr lang="en-US" altLang="en-US" dirty="0"/>
          </a:p>
          <a:p>
            <a:pPr lvl="1"/>
            <a:r>
              <a:rPr lang="en-US" altLang="en-US" dirty="0">
                <a:hlinkClick r:id="rId5" action="ppaction://hlinksldjump"/>
              </a:rPr>
              <a:t>Socket.io</a:t>
            </a:r>
            <a:endParaRPr lang="en-US" altLang="en-US" dirty="0"/>
          </a:p>
          <a:p>
            <a:pPr lvl="1"/>
            <a:r>
              <a:rPr lang="en-US" altLang="en-US" dirty="0">
                <a:hlinkClick r:id="rId6" action="ppaction://hlinksldjump"/>
              </a:rPr>
              <a:t>WebRTC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58730F52-F9AC-4E07-9F73-3958D2D67A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8C288-711F-4EE2-AE10-DB9E936326F5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2" name="Picture 4" descr="Cyber Security Logo - PNG All">
            <a:extLst>
              <a:ext uri="{FF2B5EF4-FFF2-40B4-BE49-F238E27FC236}">
                <a16:creationId xmlns:a16="http://schemas.microsoft.com/office/drawing/2014/main" id="{C02B5E34-38BB-4C30-3D3C-740BE0F0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78" y="4963965"/>
            <a:ext cx="2162702" cy="128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Amazon Database Logo PNG Transparent &amp; SVG Vector - Freebie Supply">
            <a:extLst>
              <a:ext uri="{FF2B5EF4-FFF2-40B4-BE49-F238E27FC236}">
                <a16:creationId xmlns:a16="http://schemas.microsoft.com/office/drawing/2014/main" id="{97FF8287-8357-F1FC-E9F7-33CD4EA21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36" y="3619562"/>
            <a:ext cx="1291096" cy="129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Free User Group SVG, PNG Icon, Symbol. Download Image.">
            <a:extLst>
              <a:ext uri="{FF2B5EF4-FFF2-40B4-BE49-F238E27FC236}">
                <a16:creationId xmlns:a16="http://schemas.microsoft.com/office/drawing/2014/main" id="{29AD5280-13AF-B74D-6367-E9ABB22C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422" y="2199137"/>
            <a:ext cx="1531814" cy="153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D83DF-434E-6C9A-046C-61579B8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4642-C032-876D-5E4C-23A2BC5E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Real-Time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770B-FD16-33FD-BD81-034D75A7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tedious to constantly initiate communication between client-server or client-client</a:t>
            </a:r>
          </a:p>
          <a:p>
            <a:pPr lvl="1"/>
            <a:r>
              <a:rPr lang="en-US" dirty="0"/>
              <a:t>Repetitive connection handshakes</a:t>
            </a:r>
          </a:p>
          <a:p>
            <a:r>
              <a:rPr lang="en-US" dirty="0"/>
              <a:t>Sometimes we need data often (and maybe quickly)</a:t>
            </a:r>
          </a:p>
          <a:p>
            <a:pPr lvl="1"/>
            <a:r>
              <a:rPr lang="en-US" dirty="0"/>
              <a:t>Polling</a:t>
            </a:r>
          </a:p>
          <a:p>
            <a:pPr lvl="1"/>
            <a:r>
              <a:rPr lang="en-US" dirty="0"/>
              <a:t>Server-Sent Events (SSE)</a:t>
            </a:r>
          </a:p>
          <a:p>
            <a:pPr lvl="1"/>
            <a:r>
              <a:rPr lang="en-US" dirty="0"/>
              <a:t>WebSockets</a:t>
            </a:r>
          </a:p>
          <a:p>
            <a:pPr lvl="1"/>
            <a:r>
              <a:rPr lang="en-US" dirty="0"/>
              <a:t>WebRTC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52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F999-FFF8-162B-61D2-6BE0632D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87476"/>
            <a:ext cx="7989752" cy="1083329"/>
          </a:xfrm>
        </p:spPr>
        <p:txBody>
          <a:bodyPr anchor="ctr">
            <a:normAutofit/>
          </a:bodyPr>
          <a:lstStyle/>
          <a:p>
            <a:r>
              <a:rPr lang="en-US" dirty="0"/>
              <a:t>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CB3C-2222-3F9D-1716-B579E6A47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44" y="2036190"/>
            <a:ext cx="4546988" cy="4440024"/>
          </a:xfrm>
        </p:spPr>
        <p:txBody>
          <a:bodyPr anchor="t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the latency of new data is not important:</a:t>
            </a:r>
          </a:p>
          <a:p>
            <a:pPr>
              <a:lnSpc>
                <a:spcPct val="90000"/>
              </a:lnSpc>
            </a:pPr>
            <a:r>
              <a:rPr lang="en-US" dirty="0"/>
              <a:t>Ask for new data periodically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ex. </a:t>
            </a:r>
            <a:r>
              <a:rPr lang="en-US" sz="2800" dirty="0" err="1">
                <a:latin typeface="Consolas" panose="020B0609020204030204" pitchFamily="49" charset="0"/>
              </a:rPr>
              <a:t>setInterval</a:t>
            </a:r>
            <a:r>
              <a:rPr lang="en-US" sz="2800" dirty="0"/>
              <a:t> with a </a:t>
            </a:r>
            <a:r>
              <a:rPr lang="en-US" sz="2800" dirty="0">
                <a:latin typeface="Consolas" panose="020B0609020204030204" pitchFamily="49" charset="0"/>
              </a:rPr>
              <a:t>fetch</a:t>
            </a:r>
            <a:r>
              <a:rPr lang="en-US" sz="2800" dirty="0"/>
              <a:t> request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</a:rPr>
              <a:t>Long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Short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Polling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Short is simpler but more expensive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Long is more effective but requires connection management</a:t>
            </a:r>
          </a:p>
        </p:txBody>
      </p:sp>
      <p:pic>
        <p:nvPicPr>
          <p:cNvPr id="1026" name="Picture 2" descr="Long Polling vs. Short Polling. Introduction | by Hamad Rana | Medium">
            <a:extLst>
              <a:ext uri="{FF2B5EF4-FFF2-40B4-BE49-F238E27FC236}">
                <a16:creationId xmlns:a16="http://schemas.microsoft.com/office/drawing/2014/main" id="{BF995216-BCE7-2A7A-662C-2FD3E6A0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5632" y="2972750"/>
            <a:ext cx="3907662" cy="225667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6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9EF7-082B-3579-AA58-0A36788E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FBE9E2-8E75-5754-D224-49FD6DF4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a client-to-server (unidirectional) persistent connection to send only text data via regular HTTP</a:t>
            </a:r>
          </a:p>
          <a:p>
            <a:pPr lvl="1"/>
            <a:r>
              <a:rPr lang="en-US" dirty="0"/>
              <a:t>Set these headers and use the </a:t>
            </a:r>
            <a:r>
              <a:rPr lang="en-US" dirty="0" err="1">
                <a:hlinkClick r:id="rId2"/>
              </a:rPr>
              <a:t>EventSource</a:t>
            </a:r>
            <a:r>
              <a:rPr lang="en-US" dirty="0"/>
              <a:t> client-side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317F7-5A2D-0DDC-CECA-9295A49002C8}"/>
              </a:ext>
            </a:extLst>
          </p:cNvPr>
          <p:cNvSpPr txBox="1"/>
          <p:nvPr/>
        </p:nvSpPr>
        <p:spPr>
          <a:xfrm>
            <a:off x="517830" y="3853206"/>
            <a:ext cx="8116478" cy="2800767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res.setHeader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'text/event-stream'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res.setHeader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'Cache-Control'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'no-cache'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res.setHeader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'Connection'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'keep-alive'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Send an initial message to the 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res.write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'data: Connected to the server\n\n'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Send a new message every second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intervalId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message 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`Current time: ${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Date()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toLocaleTimeString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()}`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res.write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`data: ${message}\n\n`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Send data in the SSE format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005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DCD1-E9B6-6AE5-0971-3568A378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87476"/>
            <a:ext cx="7989752" cy="1083329"/>
          </a:xfrm>
        </p:spPr>
        <p:txBody>
          <a:bodyPr anchor="ctr">
            <a:normAutofit/>
          </a:bodyPr>
          <a:lstStyle/>
          <a:p>
            <a:r>
              <a:rPr lang="en-US" dirty="0"/>
              <a:t>Web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C4D1-46A2-2F01-1E7A-436A7694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4273611" cy="3633047"/>
          </a:xfrm>
        </p:spPr>
        <p:txBody>
          <a:bodyPr anchor="t">
            <a:normAutofit/>
          </a:bodyPr>
          <a:lstStyle/>
          <a:p>
            <a:r>
              <a:rPr lang="en-US" dirty="0"/>
              <a:t>Establish a client-sever (</a:t>
            </a:r>
            <a:r>
              <a:rPr lang="en-US" dirty="0">
                <a:solidFill>
                  <a:srgbClr val="7030A0"/>
                </a:solidFill>
              </a:rPr>
              <a:t>bidirectional</a:t>
            </a:r>
            <a:r>
              <a:rPr lang="en-US" dirty="0"/>
              <a:t>) connection that stays open for multiple data transfers</a:t>
            </a:r>
          </a:p>
          <a:p>
            <a:r>
              <a:rPr lang="en-US" dirty="0"/>
              <a:t>Client – </a:t>
            </a:r>
            <a:r>
              <a:rPr lang="en-US" dirty="0">
                <a:hlinkClick r:id="rId2"/>
              </a:rPr>
              <a:t>WebSocket API</a:t>
            </a:r>
            <a:endParaRPr lang="en-US" dirty="0"/>
          </a:p>
          <a:p>
            <a:r>
              <a:rPr lang="en-US" dirty="0"/>
              <a:t>Node Server – </a:t>
            </a:r>
            <a:r>
              <a:rPr lang="en-US" dirty="0" err="1">
                <a:hlinkClick r:id="rId3"/>
              </a:rPr>
              <a:t>ws</a:t>
            </a:r>
            <a:r>
              <a:rPr lang="en-US" dirty="0">
                <a:hlinkClick r:id="rId3"/>
              </a:rPr>
              <a:t> library</a:t>
            </a:r>
            <a:endParaRPr lang="en-US" dirty="0"/>
          </a:p>
        </p:txBody>
      </p:sp>
      <p:pic>
        <p:nvPicPr>
          <p:cNvPr id="2050" name="Picture 2" descr="What is WebSocket and How It Works">
            <a:extLst>
              <a:ext uri="{FF2B5EF4-FFF2-40B4-BE49-F238E27FC236}">
                <a16:creationId xmlns:a16="http://schemas.microsoft.com/office/drawing/2014/main" id="{90ECC255-616C-4AD1-48FF-22E0C48C2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6" t="5770" r="11234" b="5024"/>
          <a:stretch/>
        </p:blipFill>
        <p:spPr bwMode="auto">
          <a:xfrm>
            <a:off x="5188012" y="2648046"/>
            <a:ext cx="3872179" cy="271164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20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031A5-99CB-A91E-6E88-E9B0E41F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popular WebSocket library for simplified management of many client connections and communication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884D9-74A0-78E0-28DE-4CAD443C0229}"/>
              </a:ext>
            </a:extLst>
          </p:cNvPr>
          <p:cNvSpPr txBox="1"/>
          <p:nvPr/>
        </p:nvSpPr>
        <p:spPr>
          <a:xfrm>
            <a:off x="2290069" y="640080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https://socket.io/</a:t>
            </a:r>
            <a:r>
              <a:rPr lang="en-US" sz="2000" dirty="0"/>
              <a:t> </a:t>
            </a:r>
          </a:p>
        </p:txBody>
      </p:sp>
      <p:pic>
        <p:nvPicPr>
          <p:cNvPr id="3074" name="Picture 2" descr="Introduction of Socket.IO - A real-time web applications - IoTbyHVM">
            <a:hlinkClick r:id="rId2"/>
            <a:extLst>
              <a:ext uri="{FF2B5EF4-FFF2-40B4-BE49-F238E27FC236}">
                <a16:creationId xmlns:a16="http://schemas.microsoft.com/office/drawing/2014/main" id="{8B1F65D9-AAFE-2327-C334-E181ED2C2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" t="27502" r="7713" b="26563"/>
          <a:stretch/>
        </p:blipFill>
        <p:spPr bwMode="auto">
          <a:xfrm>
            <a:off x="635665" y="746923"/>
            <a:ext cx="3308808" cy="94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20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141BB9-B9FE-FF85-4C40-3753A568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79A725-4DA0-2DE1-F097-B1CC7BBC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26" y="5663255"/>
            <a:ext cx="8408549" cy="559183"/>
          </a:xfrm>
        </p:spPr>
        <p:txBody>
          <a:bodyPr>
            <a:normAutofit/>
          </a:bodyPr>
          <a:lstStyle/>
          <a:p>
            <a:r>
              <a:rPr lang="en-US" dirty="0"/>
              <a:t>Commonly used for peer-to-peer audio and video calls</a:t>
            </a:r>
          </a:p>
        </p:txBody>
      </p:sp>
      <p:pic>
        <p:nvPicPr>
          <p:cNvPr id="4098" name="Picture 2" descr="What is WebRTC and is it safe? | Wildix">
            <a:extLst>
              <a:ext uri="{FF2B5EF4-FFF2-40B4-BE49-F238E27FC236}">
                <a16:creationId xmlns:a16="http://schemas.microsoft.com/office/drawing/2014/main" id="{3AEF88E1-01C2-37CA-191B-3F66799C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86" y="65460"/>
            <a:ext cx="1945825" cy="232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22545-2188-1D85-7496-A989DE961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10" t="10768" r="8762" b="10891"/>
          <a:stretch/>
        </p:blipFill>
        <p:spPr>
          <a:xfrm>
            <a:off x="1693778" y="2566011"/>
            <a:ext cx="5756440" cy="2924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7C0C5-DAC7-9211-D458-F8E1D89CF025}"/>
              </a:ext>
            </a:extLst>
          </p:cNvPr>
          <p:cNvSpPr txBox="1"/>
          <p:nvPr/>
        </p:nvSpPr>
        <p:spPr>
          <a:xfrm>
            <a:off x="2285998" y="62918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https://webrtc.org/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25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20FE3-0AB9-CFD1-FE0C-E00FAA3E1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03FA-43AF-4A6B-3B68-1A5F8EFB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Understanding WebRTC and How to Use It in Android Mobile Applications | by  Santosh Devadiga | Stackademic">
            <a:extLst>
              <a:ext uri="{FF2B5EF4-FFF2-40B4-BE49-F238E27FC236}">
                <a16:creationId xmlns:a16="http://schemas.microsoft.com/office/drawing/2014/main" id="{43458232-2692-7D6A-4A83-CF5D04C2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5" y="442379"/>
            <a:ext cx="8361576" cy="6271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700211"/>
      </p:ext>
    </p:extLst>
  </p:cSld>
  <p:clrMapOvr>
    <a:masterClrMapping/>
  </p:clrMapOvr>
</p:sld>
</file>

<file path=ppt/theme/theme1.xml><?xml version="1.0" encoding="utf-8"?>
<a:theme xmlns:a="http://schemas.openxmlformats.org/drawingml/2006/main" name="Clean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ean" id="{C19282B6-519E-4649-BF99-1833D7A05FBD}" vid="{18AC7892-6EB4-4D0A-B844-109A176DCF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89C148039DE14391A268A9AE565632" ma:contentTypeVersion="14" ma:contentTypeDescription="Create a new document." ma:contentTypeScope="" ma:versionID="02ad54989f01a1cecd244c19bde16d13">
  <xsd:schema xmlns:xsd="http://www.w3.org/2001/XMLSchema" xmlns:xs="http://www.w3.org/2001/XMLSchema" xmlns:p="http://schemas.microsoft.com/office/2006/metadata/properties" xmlns:ns3="403a9eb8-e4f2-4a17-a851-e6832b63285c" xmlns:ns4="b5b572dc-f78f-4a09-a7e2-a9dd34bddf40" targetNamespace="http://schemas.microsoft.com/office/2006/metadata/properties" ma:root="true" ma:fieldsID="4e4f1b5affca79854dee732a4216704b" ns3:_="" ns4:_="">
    <xsd:import namespace="403a9eb8-e4f2-4a17-a851-e6832b63285c"/>
    <xsd:import namespace="b5b572dc-f78f-4a09-a7e2-a9dd34bddf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a9eb8-e4f2-4a17-a851-e6832b632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572dc-f78f-4a09-a7e2-a9dd34bddf4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57F31E-3499-4266-9B54-4E1F9471DD4F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F6F089-C0B0-419C-9179-BF53BBF8161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03a9eb8-e4f2-4a17-a851-e6832b63285c"/>
    <ds:schemaRef ds:uri="b5b572dc-f78f-4a09-a7e2-a9dd34bddf4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BBE311-A955-4182-8C84-92E2FD0461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Clean</Template>
  <TotalTime>63</TotalTime>
  <Words>336</Words>
  <Application>Microsoft Office PowerPoint</Application>
  <PresentationFormat>On-screen Show (4:3)</PresentationFormat>
  <Paragraphs>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Gill Sans MT</vt:lpstr>
      <vt:lpstr>Wingdings 2</vt:lpstr>
      <vt:lpstr>Clean</vt:lpstr>
      <vt:lpstr>Web Development Back-End</vt:lpstr>
      <vt:lpstr>Outline</vt:lpstr>
      <vt:lpstr>Real-Time Communication</vt:lpstr>
      <vt:lpstr>Polling</vt:lpstr>
      <vt:lpstr>Server-Side Events</vt:lpstr>
      <vt:lpstr>Web Sockets</vt:lpstr>
      <vt:lpstr>PowerPoint Presentation</vt:lpstr>
      <vt:lpstr>PowerPoint Presentation</vt:lpstr>
      <vt:lpstr>PowerPoint Presentation</vt:lpstr>
      <vt:lpstr>Other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Bolinger</dc:creator>
  <cp:lastModifiedBy>Thomas Bolinger</cp:lastModifiedBy>
  <cp:revision>2</cp:revision>
  <cp:lastPrinted>2019-10-08T13:11:03Z</cp:lastPrinted>
  <dcterms:created xsi:type="dcterms:W3CDTF">1601-01-01T00:00:00Z</dcterms:created>
  <dcterms:modified xsi:type="dcterms:W3CDTF">2024-11-07T05:49:13Z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0x010100CF89C148039DE14391A268A9AE565632</vt:lpwstr>
  </property>
</Properties>
</file>