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7" r:id="rId5"/>
    <p:sldId id="342" r:id="rId6"/>
    <p:sldId id="343" r:id="rId7"/>
    <p:sldId id="345" r:id="rId8"/>
    <p:sldId id="347" r:id="rId9"/>
    <p:sldId id="346" r:id="rId10"/>
    <p:sldId id="350" r:id="rId11"/>
    <p:sldId id="360" r:id="rId12"/>
    <p:sldId id="358" r:id="rId13"/>
    <p:sldId id="359" r:id="rId14"/>
    <p:sldId id="324" r:id="rId15"/>
    <p:sldId id="348" r:id="rId16"/>
    <p:sldId id="344" r:id="rId17"/>
    <p:sldId id="349" r:id="rId18"/>
    <p:sldId id="352" r:id="rId19"/>
    <p:sldId id="361" r:id="rId20"/>
    <p:sldId id="357" r:id="rId21"/>
    <p:sldId id="338" r:id="rId22"/>
    <p:sldId id="35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8027A3-4773-4BA9-9B66-54F41F26609C}" v="218" dt="2024-10-22T16:56:37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0" autoAdjust="0"/>
    <p:restoredTop sz="91727" autoAdjust="0"/>
  </p:normalViewPr>
  <p:slideViewPr>
    <p:cSldViewPr snapToGrid="0">
      <p:cViewPr varScale="1">
        <p:scale>
          <a:sx n="99" d="100"/>
          <a:sy n="99" d="100"/>
        </p:scale>
        <p:origin x="894" y="78"/>
      </p:cViewPr>
      <p:guideLst/>
    </p:cSldViewPr>
  </p:slideViewPr>
  <p:outlineViewPr>
    <p:cViewPr>
      <p:scale>
        <a:sx n="33" d="100"/>
        <a:sy n="33" d="100"/>
      </p:scale>
      <p:origin x="0" y="-396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olinger" userId="8ebf01f0-0c12-49a4-9a5c-d81f8809507c" providerId="ADAL" clId="{278027A3-4773-4BA9-9B66-54F41F26609C}"/>
    <pc:docChg chg="undo redo custSel addSld delSld modSld modMainMaster">
      <pc:chgData name="Thomas Bolinger" userId="8ebf01f0-0c12-49a4-9a5c-d81f8809507c" providerId="ADAL" clId="{278027A3-4773-4BA9-9B66-54F41F26609C}" dt="2024-10-22T22:01:56.041" v="3069" actId="47"/>
      <pc:docMkLst>
        <pc:docMk/>
      </pc:docMkLst>
      <pc:sldChg chg="addSp modSp mod">
        <pc:chgData name="Thomas Bolinger" userId="8ebf01f0-0c12-49a4-9a5c-d81f8809507c" providerId="ADAL" clId="{278027A3-4773-4BA9-9B66-54F41F26609C}" dt="2024-10-22T16:16:54.891" v="2541" actId="20577"/>
        <pc:sldMkLst>
          <pc:docMk/>
          <pc:sldMk cId="0" sldId="324"/>
        </pc:sldMkLst>
        <pc:spChg chg="add">
          <ac:chgData name="Thomas Bolinger" userId="8ebf01f0-0c12-49a4-9a5c-d81f8809507c" providerId="ADAL" clId="{278027A3-4773-4BA9-9B66-54F41F26609C}" dt="2024-10-22T16:14:35.411" v="2508"/>
          <ac:spMkLst>
            <pc:docMk/>
            <pc:sldMk cId="0" sldId="324"/>
            <ac:spMk id="2" creationId="{89381F17-B690-BBE4-FD89-1C9E8741ABAC}"/>
          </ac:spMkLst>
        </pc:spChg>
        <pc:spChg chg="mod">
          <ac:chgData name="Thomas Bolinger" userId="8ebf01f0-0c12-49a4-9a5c-d81f8809507c" providerId="ADAL" clId="{278027A3-4773-4BA9-9B66-54F41F26609C}" dt="2024-10-22T16:16:54.891" v="2541" actId="20577"/>
          <ac:spMkLst>
            <pc:docMk/>
            <pc:sldMk cId="0" sldId="324"/>
            <ac:spMk id="3" creationId="{7834A613-65F6-4081-9C12-E264B6879A25}"/>
          </ac:spMkLst>
        </pc:spChg>
        <pc:picChg chg="add mod">
          <ac:chgData name="Thomas Bolinger" userId="8ebf01f0-0c12-49a4-9a5c-d81f8809507c" providerId="ADAL" clId="{278027A3-4773-4BA9-9B66-54F41F26609C}" dt="2024-10-22T16:15:19.198" v="2518" actId="1076"/>
          <ac:picMkLst>
            <pc:docMk/>
            <pc:sldMk cId="0" sldId="324"/>
            <ac:picMk id="4" creationId="{FF19BC27-B26D-E8BD-007A-2CFCBE3009AA}"/>
          </ac:picMkLst>
        </pc:picChg>
      </pc:sldChg>
      <pc:sldChg chg="modSp mod">
        <pc:chgData name="Thomas Bolinger" userId="8ebf01f0-0c12-49a4-9a5c-d81f8809507c" providerId="ADAL" clId="{278027A3-4773-4BA9-9B66-54F41F26609C}" dt="2024-10-22T16:52:04.380" v="3047" actId="20577"/>
        <pc:sldMkLst>
          <pc:docMk/>
          <pc:sldMk cId="981620079" sldId="338"/>
        </pc:sldMkLst>
        <pc:spChg chg="mod">
          <ac:chgData name="Thomas Bolinger" userId="8ebf01f0-0c12-49a4-9a5c-d81f8809507c" providerId="ADAL" clId="{278027A3-4773-4BA9-9B66-54F41F26609C}" dt="2024-10-22T16:51:52.989" v="3042" actId="1076"/>
          <ac:spMkLst>
            <pc:docMk/>
            <pc:sldMk cId="981620079" sldId="338"/>
            <ac:spMk id="2" creationId="{0AA552F5-B09A-DA33-3791-604B8AC78394}"/>
          </ac:spMkLst>
        </pc:spChg>
        <pc:spChg chg="mod">
          <ac:chgData name="Thomas Bolinger" userId="8ebf01f0-0c12-49a4-9a5c-d81f8809507c" providerId="ADAL" clId="{278027A3-4773-4BA9-9B66-54F41F26609C}" dt="2024-03-07T19:25:25.378" v="1032" actId="1076"/>
          <ac:spMkLst>
            <pc:docMk/>
            <pc:sldMk cId="981620079" sldId="338"/>
            <ac:spMk id="3" creationId="{AC06B38F-9FB6-1DCC-B485-3C562012003C}"/>
          </ac:spMkLst>
        </pc:spChg>
        <pc:spChg chg="mod">
          <ac:chgData name="Thomas Bolinger" userId="8ebf01f0-0c12-49a4-9a5c-d81f8809507c" providerId="ADAL" clId="{278027A3-4773-4BA9-9B66-54F41F26609C}" dt="2024-10-22T16:52:04.380" v="3047" actId="20577"/>
          <ac:spMkLst>
            <pc:docMk/>
            <pc:sldMk cId="981620079" sldId="338"/>
            <ac:spMk id="5" creationId="{43E4F63C-B826-4014-B6AA-BAE3170B348F}"/>
          </ac:spMkLst>
        </pc:spChg>
        <pc:picChg chg="mod">
          <ac:chgData name="Thomas Bolinger" userId="8ebf01f0-0c12-49a4-9a5c-d81f8809507c" providerId="ADAL" clId="{278027A3-4773-4BA9-9B66-54F41F26609C}" dt="2024-03-07T19:25:37.169" v="1041" actId="1076"/>
          <ac:picMkLst>
            <pc:docMk/>
            <pc:sldMk cId="981620079" sldId="338"/>
            <ac:picMk id="2050" creationId="{DE63492D-8825-73DE-B73F-8EC80F98ABB5}"/>
          </ac:picMkLst>
        </pc:picChg>
      </pc:sldChg>
      <pc:sldChg chg="delSp modSp mod delAnim">
        <pc:chgData name="Thomas Bolinger" userId="8ebf01f0-0c12-49a4-9a5c-d81f8809507c" providerId="ADAL" clId="{278027A3-4773-4BA9-9B66-54F41F26609C}" dt="2024-10-22T16:22:18.676" v="2644" actId="20577"/>
        <pc:sldMkLst>
          <pc:docMk/>
          <pc:sldMk cId="2914951279" sldId="344"/>
        </pc:sldMkLst>
        <pc:spChg chg="mod">
          <ac:chgData name="Thomas Bolinger" userId="8ebf01f0-0c12-49a4-9a5c-d81f8809507c" providerId="ADAL" clId="{278027A3-4773-4BA9-9B66-54F41F26609C}" dt="2024-10-22T16:22:18.676" v="2644" actId="20577"/>
          <ac:spMkLst>
            <pc:docMk/>
            <pc:sldMk cId="2914951279" sldId="344"/>
            <ac:spMk id="3" creationId="{3B0F1493-81D1-9975-733A-D11966493CD2}"/>
          </ac:spMkLst>
        </pc:spChg>
        <pc:spChg chg="del mod">
          <ac:chgData name="Thomas Bolinger" userId="8ebf01f0-0c12-49a4-9a5c-d81f8809507c" providerId="ADAL" clId="{278027A3-4773-4BA9-9B66-54F41F26609C}" dt="2024-10-22T16:21:36.028" v="2562" actId="478"/>
          <ac:spMkLst>
            <pc:docMk/>
            <pc:sldMk cId="2914951279" sldId="344"/>
            <ac:spMk id="5" creationId="{C4850219-BF6D-4F90-9830-4B2233451F31}"/>
          </ac:spMkLst>
        </pc:spChg>
      </pc:sldChg>
      <pc:sldChg chg="modSp mod">
        <pc:chgData name="Thomas Bolinger" userId="8ebf01f0-0c12-49a4-9a5c-d81f8809507c" providerId="ADAL" clId="{278027A3-4773-4BA9-9B66-54F41F26609C}" dt="2024-10-22T15:58:11.287" v="1984" actId="1076"/>
        <pc:sldMkLst>
          <pc:docMk/>
          <pc:sldMk cId="4046966451" sldId="345"/>
        </pc:sldMkLst>
        <pc:spChg chg="mod">
          <ac:chgData name="Thomas Bolinger" userId="8ebf01f0-0c12-49a4-9a5c-d81f8809507c" providerId="ADAL" clId="{278027A3-4773-4BA9-9B66-54F41F26609C}" dt="2024-10-22T15:58:11.287" v="1984" actId="1076"/>
          <ac:spMkLst>
            <pc:docMk/>
            <pc:sldMk cId="4046966451" sldId="345"/>
            <ac:spMk id="3" creationId="{EF16E68B-5231-98D5-14C0-BBEDCC206916}"/>
          </ac:spMkLst>
        </pc:spChg>
        <pc:spChg chg="mod">
          <ac:chgData name="Thomas Bolinger" userId="8ebf01f0-0c12-49a4-9a5c-d81f8809507c" providerId="ADAL" clId="{278027A3-4773-4BA9-9B66-54F41F26609C}" dt="2024-10-22T15:58:08.249" v="1983" actId="1076"/>
          <ac:spMkLst>
            <pc:docMk/>
            <pc:sldMk cId="4046966451" sldId="345"/>
            <ac:spMk id="4" creationId="{C1BA3EF2-B50C-467E-B1FC-B543F9E38A9E}"/>
          </ac:spMkLst>
        </pc:spChg>
        <pc:spChg chg="mod">
          <ac:chgData name="Thomas Bolinger" userId="8ebf01f0-0c12-49a4-9a5c-d81f8809507c" providerId="ADAL" clId="{278027A3-4773-4BA9-9B66-54F41F26609C}" dt="2024-10-22T15:57:44.796" v="1976" actId="1076"/>
          <ac:spMkLst>
            <pc:docMk/>
            <pc:sldMk cId="4046966451" sldId="345"/>
            <ac:spMk id="9" creationId="{3394A8E2-DFE5-FA11-2B9A-AFEAADDF13BB}"/>
          </ac:spMkLst>
        </pc:spChg>
        <pc:picChg chg="mod">
          <ac:chgData name="Thomas Bolinger" userId="8ebf01f0-0c12-49a4-9a5c-d81f8809507c" providerId="ADAL" clId="{278027A3-4773-4BA9-9B66-54F41F26609C}" dt="2024-10-22T15:57:50.159" v="1978" actId="1076"/>
          <ac:picMkLst>
            <pc:docMk/>
            <pc:sldMk cId="4046966451" sldId="345"/>
            <ac:picMk id="10" creationId="{E1505E55-649E-5D08-0DFB-522C8D1CAD32}"/>
          </ac:picMkLst>
        </pc:picChg>
        <pc:picChg chg="mod">
          <ac:chgData name="Thomas Bolinger" userId="8ebf01f0-0c12-49a4-9a5c-d81f8809507c" providerId="ADAL" clId="{278027A3-4773-4BA9-9B66-54F41F26609C}" dt="2024-10-22T15:57:59.017" v="1981" actId="1076"/>
          <ac:picMkLst>
            <pc:docMk/>
            <pc:sldMk cId="4046966451" sldId="345"/>
            <ac:picMk id="1026" creationId="{0A57BE9A-2342-4F11-81C3-A74D94A2EC6E}"/>
          </ac:picMkLst>
        </pc:picChg>
      </pc:sldChg>
      <pc:sldChg chg="modSp mod">
        <pc:chgData name="Thomas Bolinger" userId="8ebf01f0-0c12-49a4-9a5c-d81f8809507c" providerId="ADAL" clId="{278027A3-4773-4BA9-9B66-54F41F26609C}" dt="2024-10-22T16:02:52.097" v="2338" actId="27636"/>
        <pc:sldMkLst>
          <pc:docMk/>
          <pc:sldMk cId="3201176266" sldId="346"/>
        </pc:sldMkLst>
        <pc:spChg chg="mod">
          <ac:chgData name="Thomas Bolinger" userId="8ebf01f0-0c12-49a4-9a5c-d81f8809507c" providerId="ADAL" clId="{278027A3-4773-4BA9-9B66-54F41F26609C}" dt="2024-10-22T16:02:52.097" v="2338" actId="27636"/>
          <ac:spMkLst>
            <pc:docMk/>
            <pc:sldMk cId="3201176266" sldId="346"/>
            <ac:spMk id="3" creationId="{EF16E68B-5231-98D5-14C0-BBEDCC206916}"/>
          </ac:spMkLst>
        </pc:spChg>
        <pc:spChg chg="mod">
          <ac:chgData name="Thomas Bolinger" userId="8ebf01f0-0c12-49a4-9a5c-d81f8809507c" providerId="ADAL" clId="{278027A3-4773-4BA9-9B66-54F41F26609C}" dt="2024-10-22T16:00:11.036" v="2192" actId="1076"/>
          <ac:spMkLst>
            <pc:docMk/>
            <pc:sldMk cId="3201176266" sldId="346"/>
            <ac:spMk id="5" creationId="{E7D1AA39-D742-FA40-8B42-39218DE1051F}"/>
          </ac:spMkLst>
        </pc:spChg>
        <pc:spChg chg="mod">
          <ac:chgData name="Thomas Bolinger" userId="8ebf01f0-0c12-49a4-9a5c-d81f8809507c" providerId="ADAL" clId="{278027A3-4773-4BA9-9B66-54F41F26609C}" dt="2024-10-22T16:00:05.667" v="2190" actId="1076"/>
          <ac:spMkLst>
            <pc:docMk/>
            <pc:sldMk cId="3201176266" sldId="346"/>
            <ac:spMk id="7" creationId="{98B76ADC-1EAE-437C-92B3-5DC9CED9403D}"/>
          </ac:spMkLst>
        </pc:spChg>
        <pc:picChg chg="mod">
          <ac:chgData name="Thomas Bolinger" userId="8ebf01f0-0c12-49a4-9a5c-d81f8809507c" providerId="ADAL" clId="{278027A3-4773-4BA9-9B66-54F41F26609C}" dt="2024-10-22T16:00:05.667" v="2190" actId="1076"/>
          <ac:picMkLst>
            <pc:docMk/>
            <pc:sldMk cId="3201176266" sldId="346"/>
            <ac:picMk id="6" creationId="{C833599D-09EE-43A4-A43D-263601108605}"/>
          </ac:picMkLst>
        </pc:picChg>
        <pc:picChg chg="mod">
          <ac:chgData name="Thomas Bolinger" userId="8ebf01f0-0c12-49a4-9a5c-d81f8809507c" providerId="ADAL" clId="{278027A3-4773-4BA9-9B66-54F41F26609C}" dt="2024-10-22T16:02:38.604" v="2335" actId="1076"/>
          <ac:picMkLst>
            <pc:docMk/>
            <pc:sldMk cId="3201176266" sldId="346"/>
            <ac:picMk id="6146" creationId="{538B4101-E626-E40A-B92D-441DFF8A7F7C}"/>
          </ac:picMkLst>
        </pc:picChg>
      </pc:sldChg>
      <pc:sldChg chg="modSp mod">
        <pc:chgData name="Thomas Bolinger" userId="8ebf01f0-0c12-49a4-9a5c-d81f8809507c" providerId="ADAL" clId="{278027A3-4773-4BA9-9B66-54F41F26609C}" dt="2024-10-22T16:07:37.158" v="2502" actId="14100"/>
        <pc:sldMkLst>
          <pc:docMk/>
          <pc:sldMk cId="239083912" sldId="347"/>
        </pc:sldMkLst>
        <pc:spChg chg="mod">
          <ac:chgData name="Thomas Bolinger" userId="8ebf01f0-0c12-49a4-9a5c-d81f8809507c" providerId="ADAL" clId="{278027A3-4773-4BA9-9B66-54F41F26609C}" dt="2024-10-22T16:07:37.158" v="2502" actId="14100"/>
          <ac:spMkLst>
            <pc:docMk/>
            <pc:sldMk cId="239083912" sldId="347"/>
            <ac:spMk id="3" creationId="{EF16E68B-5231-98D5-14C0-BBEDCC206916}"/>
          </ac:spMkLst>
        </pc:spChg>
      </pc:sldChg>
      <pc:sldChg chg="modSp mod">
        <pc:chgData name="Thomas Bolinger" userId="8ebf01f0-0c12-49a4-9a5c-d81f8809507c" providerId="ADAL" clId="{278027A3-4773-4BA9-9B66-54F41F26609C}" dt="2024-10-22T16:07:10.782" v="2498" actId="27636"/>
        <pc:sldMkLst>
          <pc:docMk/>
          <pc:sldMk cId="4278030734" sldId="350"/>
        </pc:sldMkLst>
        <pc:spChg chg="mod">
          <ac:chgData name="Thomas Bolinger" userId="8ebf01f0-0c12-49a4-9a5c-d81f8809507c" providerId="ADAL" clId="{278027A3-4773-4BA9-9B66-54F41F26609C}" dt="2024-10-22T16:07:10.782" v="2498" actId="27636"/>
          <ac:spMkLst>
            <pc:docMk/>
            <pc:sldMk cId="4278030734" sldId="350"/>
            <ac:spMk id="3" creationId="{EF16E68B-5231-98D5-14C0-BBEDCC206916}"/>
          </ac:spMkLst>
        </pc:spChg>
        <pc:spChg chg="mod">
          <ac:chgData name="Thomas Bolinger" userId="8ebf01f0-0c12-49a4-9a5c-d81f8809507c" providerId="ADAL" clId="{278027A3-4773-4BA9-9B66-54F41F26609C}" dt="2024-10-22T16:04:41.449" v="2339" actId="1076"/>
          <ac:spMkLst>
            <pc:docMk/>
            <pc:sldMk cId="4278030734" sldId="350"/>
            <ac:spMk id="5" creationId="{BE1A4BF5-E1C7-5FAA-98DD-7263F8493427}"/>
          </ac:spMkLst>
        </pc:spChg>
        <pc:spChg chg="mod">
          <ac:chgData name="Thomas Bolinger" userId="8ebf01f0-0c12-49a4-9a5c-d81f8809507c" providerId="ADAL" clId="{278027A3-4773-4BA9-9B66-54F41F26609C}" dt="2024-10-22T16:04:41.449" v="2339" actId="1076"/>
          <ac:spMkLst>
            <pc:docMk/>
            <pc:sldMk cId="4278030734" sldId="350"/>
            <ac:spMk id="7" creationId="{FE8CC741-D18E-7BCE-F3FF-62811ED61A7A}"/>
          </ac:spMkLst>
        </pc:spChg>
        <pc:spChg chg="mod">
          <ac:chgData name="Thomas Bolinger" userId="8ebf01f0-0c12-49a4-9a5c-d81f8809507c" providerId="ADAL" clId="{278027A3-4773-4BA9-9B66-54F41F26609C}" dt="2024-10-22T16:04:48.566" v="2341" actId="1076"/>
          <ac:spMkLst>
            <pc:docMk/>
            <pc:sldMk cId="4278030734" sldId="350"/>
            <ac:spMk id="8" creationId="{A0309A84-B2FB-49FB-86E4-2EA42A9094C2}"/>
          </ac:spMkLst>
        </pc:spChg>
        <pc:picChg chg="mod">
          <ac:chgData name="Thomas Bolinger" userId="8ebf01f0-0c12-49a4-9a5c-d81f8809507c" providerId="ADAL" clId="{278027A3-4773-4BA9-9B66-54F41F26609C}" dt="2024-10-22T16:04:48.566" v="2341" actId="1076"/>
          <ac:picMkLst>
            <pc:docMk/>
            <pc:sldMk cId="4278030734" sldId="350"/>
            <ac:picMk id="6" creationId="{4CD772C2-A67B-405E-9630-A8C7D09E849B}"/>
          </ac:picMkLst>
        </pc:picChg>
      </pc:sldChg>
      <pc:sldChg chg="addSp delSp modSp mod">
        <pc:chgData name="Thomas Bolinger" userId="8ebf01f0-0c12-49a4-9a5c-d81f8809507c" providerId="ADAL" clId="{278027A3-4773-4BA9-9B66-54F41F26609C}" dt="2024-10-22T16:56:37.975" v="3067"/>
        <pc:sldMkLst>
          <pc:docMk/>
          <pc:sldMk cId="1113034507" sldId="351"/>
        </pc:sldMkLst>
        <pc:spChg chg="mod">
          <ac:chgData name="Thomas Bolinger" userId="8ebf01f0-0c12-49a4-9a5c-d81f8809507c" providerId="ADAL" clId="{278027A3-4773-4BA9-9B66-54F41F26609C}" dt="2024-10-22T16:56:27.485" v="3066" actId="1076"/>
          <ac:spMkLst>
            <pc:docMk/>
            <pc:sldMk cId="1113034507" sldId="351"/>
            <ac:spMk id="6" creationId="{C9A7C788-4AA8-5AFC-FF0B-DEE06FA35A2D}"/>
          </ac:spMkLst>
        </pc:spChg>
        <pc:picChg chg="add mod">
          <ac:chgData name="Thomas Bolinger" userId="8ebf01f0-0c12-49a4-9a5c-d81f8809507c" providerId="ADAL" clId="{278027A3-4773-4BA9-9B66-54F41F26609C}" dt="2024-10-22T16:56:20.664" v="3064" actId="1582"/>
          <ac:picMkLst>
            <pc:docMk/>
            <pc:sldMk cId="1113034507" sldId="351"/>
            <ac:picMk id="3" creationId="{548B5481-47B6-F840-A1EE-4B811FA0C660}"/>
          </ac:picMkLst>
        </pc:picChg>
        <pc:picChg chg="add mod">
          <ac:chgData name="Thomas Bolinger" userId="8ebf01f0-0c12-49a4-9a5c-d81f8809507c" providerId="ADAL" clId="{278027A3-4773-4BA9-9B66-54F41F26609C}" dt="2024-10-22T16:56:37.975" v="3067"/>
          <ac:picMkLst>
            <pc:docMk/>
            <pc:sldMk cId="1113034507" sldId="351"/>
            <ac:picMk id="7" creationId="{BFD7677F-61AA-D20D-B64E-A6437A76156E}"/>
          </ac:picMkLst>
        </pc:picChg>
        <pc:picChg chg="del">
          <ac:chgData name="Thomas Bolinger" userId="8ebf01f0-0c12-49a4-9a5c-d81f8809507c" providerId="ADAL" clId="{278027A3-4773-4BA9-9B66-54F41F26609C}" dt="2024-10-22T16:54:12.143" v="3048" actId="478"/>
          <ac:picMkLst>
            <pc:docMk/>
            <pc:sldMk cId="1113034507" sldId="351"/>
            <ac:picMk id="7170" creationId="{BCAF1239-89C0-9968-45E0-E30AE6C124CE}"/>
          </ac:picMkLst>
        </pc:picChg>
      </pc:sldChg>
      <pc:sldChg chg="modSp mod">
        <pc:chgData name="Thomas Bolinger" userId="8ebf01f0-0c12-49a4-9a5c-d81f8809507c" providerId="ADAL" clId="{278027A3-4773-4BA9-9B66-54F41F26609C}" dt="2024-10-22T16:50:00.783" v="2988" actId="20577"/>
        <pc:sldMkLst>
          <pc:docMk/>
          <pc:sldMk cId="3076200825" sldId="352"/>
        </pc:sldMkLst>
        <pc:spChg chg="mod">
          <ac:chgData name="Thomas Bolinger" userId="8ebf01f0-0c12-49a4-9a5c-d81f8809507c" providerId="ADAL" clId="{278027A3-4773-4BA9-9B66-54F41F26609C}" dt="2024-10-22T16:26:05.461" v="2669" actId="20577"/>
          <ac:spMkLst>
            <pc:docMk/>
            <pc:sldMk cId="3076200825" sldId="352"/>
            <ac:spMk id="2" creationId="{41C846CD-DCFD-4B82-AC7E-BD08DE9E7BBD}"/>
          </ac:spMkLst>
        </pc:spChg>
        <pc:spChg chg="mod">
          <ac:chgData name="Thomas Bolinger" userId="8ebf01f0-0c12-49a4-9a5c-d81f8809507c" providerId="ADAL" clId="{278027A3-4773-4BA9-9B66-54F41F26609C}" dt="2024-10-22T16:50:00.783" v="2988" actId="20577"/>
          <ac:spMkLst>
            <pc:docMk/>
            <pc:sldMk cId="3076200825" sldId="352"/>
            <ac:spMk id="3" creationId="{5E782A86-BBB1-4CAE-9302-565E0FFBF23A}"/>
          </ac:spMkLst>
        </pc:spChg>
      </pc:sldChg>
      <pc:sldChg chg="modSp mod">
        <pc:chgData name="Thomas Bolinger" userId="8ebf01f0-0c12-49a4-9a5c-d81f8809507c" providerId="ADAL" clId="{278027A3-4773-4BA9-9B66-54F41F26609C}" dt="2024-10-22T16:51:30.454" v="3041" actId="20577"/>
        <pc:sldMkLst>
          <pc:docMk/>
          <pc:sldMk cId="728462809" sldId="357"/>
        </pc:sldMkLst>
        <pc:spChg chg="mod">
          <ac:chgData name="Thomas Bolinger" userId="8ebf01f0-0c12-49a4-9a5c-d81f8809507c" providerId="ADAL" clId="{278027A3-4773-4BA9-9B66-54F41F26609C}" dt="2024-10-22T16:51:30.454" v="3041" actId="20577"/>
          <ac:spMkLst>
            <pc:docMk/>
            <pc:sldMk cId="728462809" sldId="357"/>
            <ac:spMk id="3" creationId="{B3D93036-EEBB-4B7C-A6B5-A44501D76C8A}"/>
          </ac:spMkLst>
        </pc:spChg>
      </pc:sldChg>
      <pc:sldChg chg="addSp modSp new mod">
        <pc:chgData name="Thomas Bolinger" userId="8ebf01f0-0c12-49a4-9a5c-d81f8809507c" providerId="ADAL" clId="{278027A3-4773-4BA9-9B66-54F41F26609C}" dt="2024-03-07T19:21:49.850" v="990" actId="1076"/>
        <pc:sldMkLst>
          <pc:docMk/>
          <pc:sldMk cId="434214719" sldId="358"/>
        </pc:sldMkLst>
        <pc:spChg chg="mod">
          <ac:chgData name="Thomas Bolinger" userId="8ebf01f0-0c12-49a4-9a5c-d81f8809507c" providerId="ADAL" clId="{278027A3-4773-4BA9-9B66-54F41F26609C}" dt="2024-03-07T19:02:53.139" v="219" actId="20577"/>
          <ac:spMkLst>
            <pc:docMk/>
            <pc:sldMk cId="434214719" sldId="358"/>
            <ac:spMk id="2" creationId="{EBD3FEFE-356F-1DF6-5E02-3BD75DFB488E}"/>
          </ac:spMkLst>
        </pc:spChg>
        <pc:spChg chg="mod">
          <ac:chgData name="Thomas Bolinger" userId="8ebf01f0-0c12-49a4-9a5c-d81f8809507c" providerId="ADAL" clId="{278027A3-4773-4BA9-9B66-54F41F26609C}" dt="2024-03-07T19:21:07.845" v="987" actId="207"/>
          <ac:spMkLst>
            <pc:docMk/>
            <pc:sldMk cId="434214719" sldId="358"/>
            <ac:spMk id="3" creationId="{19D4E7BD-61C2-98E1-3BD8-AF5201673E73}"/>
          </ac:spMkLst>
        </pc:spChg>
        <pc:picChg chg="add mod">
          <ac:chgData name="Thomas Bolinger" userId="8ebf01f0-0c12-49a4-9a5c-d81f8809507c" providerId="ADAL" clId="{278027A3-4773-4BA9-9B66-54F41F26609C}" dt="2024-03-07T19:20:59.297" v="986" actId="1076"/>
          <ac:picMkLst>
            <pc:docMk/>
            <pc:sldMk cId="434214719" sldId="358"/>
            <ac:picMk id="1026" creationId="{7AC6B3F3-943C-BB89-824B-5A1D70238F5E}"/>
          </ac:picMkLst>
        </pc:picChg>
        <pc:picChg chg="add mod">
          <ac:chgData name="Thomas Bolinger" userId="8ebf01f0-0c12-49a4-9a5c-d81f8809507c" providerId="ADAL" clId="{278027A3-4773-4BA9-9B66-54F41F26609C}" dt="2024-03-07T19:21:49.850" v="990" actId="1076"/>
          <ac:picMkLst>
            <pc:docMk/>
            <pc:sldMk cId="434214719" sldId="358"/>
            <ac:picMk id="1028" creationId="{1E1D3FCA-EFC5-2D7E-307E-8BC5577431CE}"/>
          </ac:picMkLst>
        </pc:picChg>
      </pc:sldChg>
      <pc:sldChg chg="addSp delSp modSp add mod">
        <pc:chgData name="Thomas Bolinger" userId="8ebf01f0-0c12-49a4-9a5c-d81f8809507c" providerId="ADAL" clId="{278027A3-4773-4BA9-9B66-54F41F26609C}" dt="2024-03-07T19:24:22.887" v="1029" actId="1440"/>
        <pc:sldMkLst>
          <pc:docMk/>
          <pc:sldMk cId="388844414" sldId="359"/>
        </pc:sldMkLst>
        <pc:spChg chg="mod">
          <ac:chgData name="Thomas Bolinger" userId="8ebf01f0-0c12-49a4-9a5c-d81f8809507c" providerId="ADAL" clId="{278027A3-4773-4BA9-9B66-54F41F26609C}" dt="2024-03-07T19:23:56.300" v="1022" actId="20577"/>
          <ac:spMkLst>
            <pc:docMk/>
            <pc:sldMk cId="388844414" sldId="359"/>
            <ac:spMk id="3" creationId="{6891758E-97A9-63E7-24D6-9EC2CEF270BC}"/>
          </ac:spMkLst>
        </pc:spChg>
        <pc:picChg chg="del">
          <ac:chgData name="Thomas Bolinger" userId="8ebf01f0-0c12-49a4-9a5c-d81f8809507c" providerId="ADAL" clId="{278027A3-4773-4BA9-9B66-54F41F26609C}" dt="2024-03-07T19:11:46.812" v="481" actId="478"/>
          <ac:picMkLst>
            <pc:docMk/>
            <pc:sldMk cId="388844414" sldId="359"/>
            <ac:picMk id="1026" creationId="{E7FD9098-EF43-022F-E8FF-20E624311AFE}"/>
          </ac:picMkLst>
        </pc:picChg>
        <pc:picChg chg="add mod">
          <ac:chgData name="Thomas Bolinger" userId="8ebf01f0-0c12-49a4-9a5c-d81f8809507c" providerId="ADAL" clId="{278027A3-4773-4BA9-9B66-54F41F26609C}" dt="2024-03-07T19:24:22.887" v="1029" actId="1440"/>
          <ac:picMkLst>
            <pc:docMk/>
            <pc:sldMk cId="388844414" sldId="359"/>
            <ac:picMk id="2050" creationId="{72AB4A0E-6956-E059-7E0E-C8C13AF46A60}"/>
          </ac:picMkLst>
        </pc:picChg>
        <pc:picChg chg="add mod">
          <ac:chgData name="Thomas Bolinger" userId="8ebf01f0-0c12-49a4-9a5c-d81f8809507c" providerId="ADAL" clId="{278027A3-4773-4BA9-9B66-54F41F26609C}" dt="2024-03-07T19:24:05.537" v="1027" actId="1440"/>
          <ac:picMkLst>
            <pc:docMk/>
            <pc:sldMk cId="388844414" sldId="359"/>
            <ac:picMk id="2052" creationId="{8D94265D-8523-F5E3-4DDF-D048755C7C9B}"/>
          </ac:picMkLst>
        </pc:picChg>
      </pc:sldChg>
      <pc:sldChg chg="addSp delSp modSp new mod">
        <pc:chgData name="Thomas Bolinger" userId="8ebf01f0-0c12-49a4-9a5c-d81f8809507c" providerId="ADAL" clId="{278027A3-4773-4BA9-9B66-54F41F26609C}" dt="2024-03-11T03:16:52.266" v="1469" actId="1076"/>
        <pc:sldMkLst>
          <pc:docMk/>
          <pc:sldMk cId="1116868838" sldId="360"/>
        </pc:sldMkLst>
        <pc:spChg chg="mod">
          <ac:chgData name="Thomas Bolinger" userId="8ebf01f0-0c12-49a4-9a5c-d81f8809507c" providerId="ADAL" clId="{278027A3-4773-4BA9-9B66-54F41F26609C}" dt="2024-03-11T02:25:53.484" v="1066" actId="20577"/>
          <ac:spMkLst>
            <pc:docMk/>
            <pc:sldMk cId="1116868838" sldId="360"/>
            <ac:spMk id="2" creationId="{A96EF201-2B05-C9EC-94FD-9CBA899EFB24}"/>
          </ac:spMkLst>
        </pc:spChg>
        <pc:spChg chg="mod">
          <ac:chgData name="Thomas Bolinger" userId="8ebf01f0-0c12-49a4-9a5c-d81f8809507c" providerId="ADAL" clId="{278027A3-4773-4BA9-9B66-54F41F26609C}" dt="2024-03-11T03:05:35.917" v="1264" actId="21"/>
          <ac:spMkLst>
            <pc:docMk/>
            <pc:sldMk cId="1116868838" sldId="360"/>
            <ac:spMk id="3" creationId="{AAF1E6B8-E735-D6B8-FAEA-8C6194ECAA07}"/>
          </ac:spMkLst>
        </pc:spChg>
        <pc:spChg chg="add mod">
          <ac:chgData name="Thomas Bolinger" userId="8ebf01f0-0c12-49a4-9a5c-d81f8809507c" providerId="ADAL" clId="{278027A3-4773-4BA9-9B66-54F41F26609C}" dt="2024-03-11T03:06:06.058" v="1278" actId="1076"/>
          <ac:spMkLst>
            <pc:docMk/>
            <pc:sldMk cId="1116868838" sldId="360"/>
            <ac:spMk id="5" creationId="{3DE3714F-CCF1-304A-1F4A-EF625FB3C41A}"/>
          </ac:spMkLst>
        </pc:spChg>
        <pc:spChg chg="add">
          <ac:chgData name="Thomas Bolinger" userId="8ebf01f0-0c12-49a4-9a5c-d81f8809507c" providerId="ADAL" clId="{278027A3-4773-4BA9-9B66-54F41F26609C}" dt="2024-03-11T03:12:28.295" v="1335"/>
          <ac:spMkLst>
            <pc:docMk/>
            <pc:sldMk cId="1116868838" sldId="360"/>
            <ac:spMk id="6" creationId="{E6BBC0D9-4325-89DF-74EA-3D459607479A}"/>
          </ac:spMkLst>
        </pc:spChg>
        <pc:spChg chg="add mod">
          <ac:chgData name="Thomas Bolinger" userId="8ebf01f0-0c12-49a4-9a5c-d81f8809507c" providerId="ADAL" clId="{278027A3-4773-4BA9-9B66-54F41F26609C}" dt="2024-03-11T03:14:58.935" v="1431" actId="1076"/>
          <ac:spMkLst>
            <pc:docMk/>
            <pc:sldMk cId="1116868838" sldId="360"/>
            <ac:spMk id="8" creationId="{6643C7BE-8912-D316-AF39-88F701B712A9}"/>
          </ac:spMkLst>
        </pc:spChg>
        <pc:grpChg chg="add mod">
          <ac:chgData name="Thomas Bolinger" userId="8ebf01f0-0c12-49a4-9a5c-d81f8809507c" providerId="ADAL" clId="{278027A3-4773-4BA9-9B66-54F41F26609C}" dt="2024-03-11T03:15:24.671" v="1464" actId="1076"/>
          <ac:grpSpMkLst>
            <pc:docMk/>
            <pc:sldMk cId="1116868838" sldId="360"/>
            <ac:grpSpMk id="9" creationId="{F098807D-4643-8C38-829B-225AA35878F2}"/>
          </ac:grpSpMkLst>
        </pc:grpChg>
        <pc:picChg chg="add mod modCrop">
          <ac:chgData name="Thomas Bolinger" userId="8ebf01f0-0c12-49a4-9a5c-d81f8809507c" providerId="ADAL" clId="{278027A3-4773-4BA9-9B66-54F41F26609C}" dt="2024-03-11T03:14:57.237" v="1425" actId="14100"/>
          <ac:picMkLst>
            <pc:docMk/>
            <pc:sldMk cId="1116868838" sldId="360"/>
            <ac:picMk id="7" creationId="{275EA9D1-807E-2734-E510-6ACDBCA97189}"/>
          </ac:picMkLst>
        </pc:picChg>
        <pc:picChg chg="add mod">
          <ac:chgData name="Thomas Bolinger" userId="8ebf01f0-0c12-49a4-9a5c-d81f8809507c" providerId="ADAL" clId="{278027A3-4773-4BA9-9B66-54F41F26609C}" dt="2024-03-11T03:15:16.210" v="1454" actId="1076"/>
          <ac:picMkLst>
            <pc:docMk/>
            <pc:sldMk cId="1116868838" sldId="360"/>
            <ac:picMk id="1026" creationId="{4E80D9EE-21A2-C526-E333-E6D9852D2B77}"/>
          </ac:picMkLst>
        </pc:picChg>
        <pc:picChg chg="add mod">
          <ac:chgData name="Thomas Bolinger" userId="8ebf01f0-0c12-49a4-9a5c-d81f8809507c" providerId="ADAL" clId="{278027A3-4773-4BA9-9B66-54F41F26609C}" dt="2024-03-11T03:09:07.788" v="1310" actId="1076"/>
          <ac:picMkLst>
            <pc:docMk/>
            <pc:sldMk cId="1116868838" sldId="360"/>
            <ac:picMk id="1028" creationId="{5803B8F7-CC53-C465-529D-84A72D980846}"/>
          </ac:picMkLst>
        </pc:picChg>
        <pc:picChg chg="add mod">
          <ac:chgData name="Thomas Bolinger" userId="8ebf01f0-0c12-49a4-9a5c-d81f8809507c" providerId="ADAL" clId="{278027A3-4773-4BA9-9B66-54F41F26609C}" dt="2024-03-11T03:15:25.449" v="1465" actId="1076"/>
          <ac:picMkLst>
            <pc:docMk/>
            <pc:sldMk cId="1116868838" sldId="360"/>
            <ac:picMk id="1030" creationId="{E5189B33-894F-5B43-57BC-AD22ADAB2D68}"/>
          </ac:picMkLst>
        </pc:picChg>
        <pc:picChg chg="add mod">
          <ac:chgData name="Thomas Bolinger" userId="8ebf01f0-0c12-49a4-9a5c-d81f8809507c" providerId="ADAL" clId="{278027A3-4773-4BA9-9B66-54F41F26609C}" dt="2024-03-11T03:15:15.610" v="1453" actId="1076"/>
          <ac:picMkLst>
            <pc:docMk/>
            <pc:sldMk cId="1116868838" sldId="360"/>
            <ac:picMk id="1032" creationId="{8BC3813C-27E4-FEBB-516F-BFE46C376C25}"/>
          </ac:picMkLst>
        </pc:picChg>
        <pc:picChg chg="add mod">
          <ac:chgData name="Thomas Bolinger" userId="8ebf01f0-0c12-49a4-9a5c-d81f8809507c" providerId="ADAL" clId="{278027A3-4773-4BA9-9B66-54F41F26609C}" dt="2024-03-11T03:15:26.117" v="1466" actId="1076"/>
          <ac:picMkLst>
            <pc:docMk/>
            <pc:sldMk cId="1116868838" sldId="360"/>
            <ac:picMk id="1034" creationId="{555C5801-0027-F039-BB75-C5B14BE6F645}"/>
          </ac:picMkLst>
        </pc:picChg>
        <pc:picChg chg="add mod">
          <ac:chgData name="Thomas Bolinger" userId="8ebf01f0-0c12-49a4-9a5c-d81f8809507c" providerId="ADAL" clId="{278027A3-4773-4BA9-9B66-54F41F26609C}" dt="2024-03-11T03:15:24.078" v="1463" actId="1076"/>
          <ac:picMkLst>
            <pc:docMk/>
            <pc:sldMk cId="1116868838" sldId="360"/>
            <ac:picMk id="1036" creationId="{7BB7B395-E67B-E9E6-481F-FDE01732D22F}"/>
          </ac:picMkLst>
        </pc:picChg>
        <pc:picChg chg="add mod">
          <ac:chgData name="Thomas Bolinger" userId="8ebf01f0-0c12-49a4-9a5c-d81f8809507c" providerId="ADAL" clId="{278027A3-4773-4BA9-9B66-54F41F26609C}" dt="2024-03-11T03:16:52.266" v="1469" actId="1076"/>
          <ac:picMkLst>
            <pc:docMk/>
            <pc:sldMk cId="1116868838" sldId="360"/>
            <ac:picMk id="1038" creationId="{8FF3D483-E98B-89D8-90BA-E6A5B9620FC8}"/>
          </ac:picMkLst>
        </pc:picChg>
        <pc:picChg chg="add del">
          <ac:chgData name="Thomas Bolinger" userId="8ebf01f0-0c12-49a4-9a5c-d81f8809507c" providerId="ADAL" clId="{278027A3-4773-4BA9-9B66-54F41F26609C}" dt="2024-03-11T03:12:11.733" v="1334" actId="478"/>
          <ac:picMkLst>
            <pc:docMk/>
            <pc:sldMk cId="1116868838" sldId="360"/>
            <ac:picMk id="1040" creationId="{7005AA9D-B089-5D34-944D-D5C5742996F2}"/>
          </ac:picMkLst>
        </pc:picChg>
      </pc:sldChg>
      <pc:sldChg chg="addSp delSp modSp add mod">
        <pc:chgData name="Thomas Bolinger" userId="8ebf01f0-0c12-49a4-9a5c-d81f8809507c" providerId="ADAL" clId="{278027A3-4773-4BA9-9B66-54F41F26609C}" dt="2024-10-22T16:50:56.510" v="2995" actId="1076"/>
        <pc:sldMkLst>
          <pc:docMk/>
          <pc:sldMk cId="596816798" sldId="361"/>
        </pc:sldMkLst>
        <pc:spChg chg="mod">
          <ac:chgData name="Thomas Bolinger" userId="8ebf01f0-0c12-49a4-9a5c-d81f8809507c" providerId="ADAL" clId="{278027A3-4773-4BA9-9B66-54F41F26609C}" dt="2024-10-22T16:45:02.150" v="2694" actId="20577"/>
          <ac:spMkLst>
            <pc:docMk/>
            <pc:sldMk cId="596816798" sldId="361"/>
            <ac:spMk id="2" creationId="{F490196C-FD30-871D-1D22-FD823156F89C}"/>
          </ac:spMkLst>
        </pc:spChg>
        <pc:spChg chg="mod">
          <ac:chgData name="Thomas Bolinger" userId="8ebf01f0-0c12-49a4-9a5c-d81f8809507c" providerId="ADAL" clId="{278027A3-4773-4BA9-9B66-54F41F26609C}" dt="2024-10-22T16:49:45.682" v="2972" actId="6549"/>
          <ac:spMkLst>
            <pc:docMk/>
            <pc:sldMk cId="596816798" sldId="361"/>
            <ac:spMk id="3" creationId="{468EC569-460C-1F33-5407-865E988127DB}"/>
          </ac:spMkLst>
        </pc:spChg>
        <pc:picChg chg="del">
          <ac:chgData name="Thomas Bolinger" userId="8ebf01f0-0c12-49a4-9a5c-d81f8809507c" providerId="ADAL" clId="{278027A3-4773-4BA9-9B66-54F41F26609C}" dt="2024-10-22T16:45:29.814" v="2695" actId="478"/>
          <ac:picMkLst>
            <pc:docMk/>
            <pc:sldMk cId="596816798" sldId="361"/>
            <ac:picMk id="4" creationId="{8BB8BE1A-4B06-9F66-EC58-B4BF21D45150}"/>
          </ac:picMkLst>
        </pc:picChg>
        <pc:picChg chg="del">
          <ac:chgData name="Thomas Bolinger" userId="8ebf01f0-0c12-49a4-9a5c-d81f8809507c" providerId="ADAL" clId="{278027A3-4773-4BA9-9B66-54F41F26609C}" dt="2024-10-22T16:48:08.141" v="2788" actId="478"/>
          <ac:picMkLst>
            <pc:docMk/>
            <pc:sldMk cId="596816798" sldId="361"/>
            <ac:picMk id="6" creationId="{48472B38-57E5-13C4-0E77-5511F1F9E6CE}"/>
          </ac:picMkLst>
        </pc:picChg>
        <pc:picChg chg="add mod">
          <ac:chgData name="Thomas Bolinger" userId="8ebf01f0-0c12-49a4-9a5c-d81f8809507c" providerId="ADAL" clId="{278027A3-4773-4BA9-9B66-54F41F26609C}" dt="2024-10-22T16:50:09.334" v="2989" actId="1076"/>
          <ac:picMkLst>
            <pc:docMk/>
            <pc:sldMk cId="596816798" sldId="361"/>
            <ac:picMk id="7" creationId="{312AC26B-CB86-E58D-E463-A4E973C43CBE}"/>
          </ac:picMkLst>
        </pc:picChg>
        <pc:picChg chg="add mod">
          <ac:chgData name="Thomas Bolinger" userId="8ebf01f0-0c12-49a4-9a5c-d81f8809507c" providerId="ADAL" clId="{278027A3-4773-4BA9-9B66-54F41F26609C}" dt="2024-10-22T16:50:56.510" v="2995" actId="1076"/>
          <ac:picMkLst>
            <pc:docMk/>
            <pc:sldMk cId="596816798" sldId="361"/>
            <ac:picMk id="2050" creationId="{17A08995-E1D6-58F8-F1F0-40D660FA09F8}"/>
          </ac:picMkLst>
        </pc:picChg>
      </pc:sldChg>
      <pc:sldChg chg="new del">
        <pc:chgData name="Thomas Bolinger" userId="8ebf01f0-0c12-49a4-9a5c-d81f8809507c" providerId="ADAL" clId="{278027A3-4773-4BA9-9B66-54F41F26609C}" dt="2024-10-22T22:01:56.041" v="3069" actId="47"/>
        <pc:sldMkLst>
          <pc:docMk/>
          <pc:sldMk cId="4154743106" sldId="362"/>
        </pc:sldMkLst>
      </pc:sldChg>
      <pc:sldMasterChg chg="modSldLayout">
        <pc:chgData name="Thomas Bolinger" userId="8ebf01f0-0c12-49a4-9a5c-d81f8809507c" providerId="ADAL" clId="{278027A3-4773-4BA9-9B66-54F41F26609C}" dt="2024-03-07T19:03:36.897" v="227"/>
        <pc:sldMasterMkLst>
          <pc:docMk/>
          <pc:sldMasterMk cId="2267217267" sldId="2147483660"/>
        </pc:sldMasterMkLst>
        <pc:sldLayoutChg chg="modSp">
          <pc:chgData name="Thomas Bolinger" userId="8ebf01f0-0c12-49a4-9a5c-d81f8809507c" providerId="ADAL" clId="{278027A3-4773-4BA9-9B66-54F41F26609C}" dt="2024-03-07T19:03:09.343" v="220"/>
          <pc:sldLayoutMkLst>
            <pc:docMk/>
            <pc:sldMasterMk cId="2267217267" sldId="2147483660"/>
            <pc:sldLayoutMk cId="3457712493" sldId="2147483662"/>
          </pc:sldLayoutMkLst>
          <pc:spChg chg="mod">
            <ac:chgData name="Thomas Bolinger" userId="8ebf01f0-0c12-49a4-9a5c-d81f8809507c" providerId="ADAL" clId="{278027A3-4773-4BA9-9B66-54F41F26609C}" dt="2024-03-07T19:03:09.343" v="220"/>
            <ac:spMkLst>
              <pc:docMk/>
              <pc:sldMasterMk cId="2267217267" sldId="2147483660"/>
              <pc:sldLayoutMk cId="3457712493" sldId="2147483662"/>
              <ac:spMk id="2" creationId="{00000000-0000-0000-0000-000000000000}"/>
            </ac:spMkLst>
          </pc:spChg>
        </pc:sldLayoutChg>
        <pc:sldLayoutChg chg="modSp">
          <pc:chgData name="Thomas Bolinger" userId="8ebf01f0-0c12-49a4-9a5c-d81f8809507c" providerId="ADAL" clId="{278027A3-4773-4BA9-9B66-54F41F26609C}" dt="2024-03-07T19:03:32.782" v="226" actId="403"/>
          <pc:sldLayoutMkLst>
            <pc:docMk/>
            <pc:sldMasterMk cId="2267217267" sldId="2147483660"/>
            <pc:sldLayoutMk cId="409511183" sldId="2147483663"/>
          </pc:sldLayoutMkLst>
          <pc:spChg chg="mod">
            <ac:chgData name="Thomas Bolinger" userId="8ebf01f0-0c12-49a4-9a5c-d81f8809507c" providerId="ADAL" clId="{278027A3-4773-4BA9-9B66-54F41F26609C}" dt="2024-03-07T19:03:32.782" v="226" actId="403"/>
            <ac:spMkLst>
              <pc:docMk/>
              <pc:sldMasterMk cId="2267217267" sldId="2147483660"/>
              <pc:sldLayoutMk cId="409511183" sldId="2147483663"/>
              <ac:spMk id="2" creationId="{00000000-0000-0000-0000-000000000000}"/>
            </ac:spMkLst>
          </pc:spChg>
        </pc:sldLayoutChg>
        <pc:sldLayoutChg chg="modSp">
          <pc:chgData name="Thomas Bolinger" userId="8ebf01f0-0c12-49a4-9a5c-d81f8809507c" providerId="ADAL" clId="{278027A3-4773-4BA9-9B66-54F41F26609C}" dt="2024-03-07T19:03:18.515" v="221"/>
          <pc:sldLayoutMkLst>
            <pc:docMk/>
            <pc:sldMasterMk cId="2267217267" sldId="2147483660"/>
            <pc:sldLayoutMk cId="1844870209" sldId="2147483664"/>
          </pc:sldLayoutMkLst>
          <pc:spChg chg="mod">
            <ac:chgData name="Thomas Bolinger" userId="8ebf01f0-0c12-49a4-9a5c-d81f8809507c" providerId="ADAL" clId="{278027A3-4773-4BA9-9B66-54F41F26609C}" dt="2024-03-07T19:03:18.515" v="221"/>
            <ac:spMkLst>
              <pc:docMk/>
              <pc:sldMasterMk cId="2267217267" sldId="2147483660"/>
              <pc:sldLayoutMk cId="1844870209" sldId="2147483664"/>
              <ac:spMk id="2" creationId="{00000000-0000-0000-0000-000000000000}"/>
            </ac:spMkLst>
          </pc:spChg>
        </pc:sldLayoutChg>
        <pc:sldLayoutChg chg="modSp">
          <pc:chgData name="Thomas Bolinger" userId="8ebf01f0-0c12-49a4-9a5c-d81f8809507c" providerId="ADAL" clId="{278027A3-4773-4BA9-9B66-54F41F26609C}" dt="2024-03-07T19:03:23.343" v="222"/>
          <pc:sldLayoutMkLst>
            <pc:docMk/>
            <pc:sldMasterMk cId="2267217267" sldId="2147483660"/>
            <pc:sldLayoutMk cId="1413127135" sldId="2147483665"/>
          </pc:sldLayoutMkLst>
          <pc:spChg chg="mod">
            <ac:chgData name="Thomas Bolinger" userId="8ebf01f0-0c12-49a4-9a5c-d81f8809507c" providerId="ADAL" clId="{278027A3-4773-4BA9-9B66-54F41F26609C}" dt="2024-03-07T19:03:23.343" v="222"/>
            <ac:spMkLst>
              <pc:docMk/>
              <pc:sldMasterMk cId="2267217267" sldId="2147483660"/>
              <pc:sldLayoutMk cId="1413127135" sldId="2147483665"/>
              <ac:spMk id="2" creationId="{00000000-0000-0000-0000-000000000000}"/>
            </ac:spMkLst>
          </pc:spChg>
        </pc:sldLayoutChg>
        <pc:sldLayoutChg chg="modSp">
          <pc:chgData name="Thomas Bolinger" userId="8ebf01f0-0c12-49a4-9a5c-d81f8809507c" providerId="ADAL" clId="{278027A3-4773-4BA9-9B66-54F41F26609C}" dt="2024-03-07T19:03:36.897" v="227"/>
          <pc:sldLayoutMkLst>
            <pc:docMk/>
            <pc:sldMasterMk cId="2267217267" sldId="2147483660"/>
            <pc:sldLayoutMk cId="111872080" sldId="2147483666"/>
          </pc:sldLayoutMkLst>
          <pc:spChg chg="mod">
            <ac:chgData name="Thomas Bolinger" userId="8ebf01f0-0c12-49a4-9a5c-d81f8809507c" providerId="ADAL" clId="{278027A3-4773-4BA9-9B66-54F41F26609C}" dt="2024-03-07T19:03:36.897" v="227"/>
            <ac:spMkLst>
              <pc:docMk/>
              <pc:sldMasterMk cId="2267217267" sldId="2147483660"/>
              <pc:sldLayoutMk cId="111872080" sldId="2147483666"/>
              <ac:spMk id="2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E20766-A42C-4E60-A428-539541354D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35FD1-66A4-FB3D-1F69-18638C0A4B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21990-60BF-4BC0-8766-82B34B7FAC3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CC76F-16BA-1077-B3CA-28220089FD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21858-1802-EEA2-D6A2-8102422058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03F04-52C1-4E41-A4A2-98B3533A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7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EE5F2-BB7A-4717-A02C-0B2D5B0EA30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84A96-0337-4168-BDA7-B9370B5F2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0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4F56033-51C7-4685-8AAC-9FC0E08CE4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0F16A3-A768-4170-8D74-B057DE103EBE}" type="slidenum">
              <a:rPr lang="en-US" altLang="en-US" b="0"/>
              <a:pPr/>
              <a:t>1</a:t>
            </a:fld>
            <a:endParaRPr lang="en-US" altLang="en-US" b="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C8EA8FF-8BC9-44B2-9B75-A7C3271DB3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6608230-7FA2-480A-95F5-8DD73F5431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B2579-B03C-47CD-8AAA-E327FB3317D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22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84A96-0337-4168-BDA7-B9370B5F22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55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356D86AA-8373-4F9C-96B9-EA17DF4CA8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0A0649C2-ABA1-48D2-8921-96EF41C9A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F94839D6-6B8D-43C1-AF55-B1E25F9DD6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4D1BF5-27A6-4D83-8C5C-4A838833F7F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97456" y="3085765"/>
            <a:ext cx="10986811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924" y="990600"/>
            <a:ext cx="10653003" cy="1504844"/>
          </a:xfrm>
          <a:effectLst/>
        </p:spPr>
        <p:txBody>
          <a:bodyPr anchor="ctr"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4924" y="2495447"/>
            <a:ext cx="10653003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12436" y="595613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649411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Data Structures - Prof. Chen</a:t>
            </a:r>
          </a:p>
        </p:txBody>
      </p:sp>
    </p:spTree>
    <p:extLst>
      <p:ext uri="{BB962C8B-B14F-4D97-AF65-F5344CB8AC3E}">
        <p14:creationId xmlns:p14="http://schemas.microsoft.com/office/powerpoint/2010/main" val="316543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97458" y="599728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12436" y="5956139"/>
            <a:ext cx="2844800" cy="365125"/>
          </a:xfrm>
          <a:prstGeom prst="rect">
            <a:avLst/>
          </a:prstGeom>
        </p:spPr>
        <p:txBody>
          <a:bodyPr/>
          <a:lstStyle/>
          <a:p>
            <a:fld id="{14C68BEC-A8B2-4B48-9245-25E770D7B01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649411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3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599725"/>
            <a:ext cx="27431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675728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9"/>
            <a:ext cx="12635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C68BEC-A8B2-4B48-9245-25E770D7B01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9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97458" y="599728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456" y="1946303"/>
            <a:ext cx="10984941" cy="4454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71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603530" y="5141976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4926" y="3036573"/>
            <a:ext cx="10653001" cy="1504844"/>
          </a:xfrm>
        </p:spPr>
        <p:txBody>
          <a:bodyPr anchor="b">
            <a:normAutofit/>
          </a:bodyPr>
          <a:lstStyle>
            <a:lvl1pPr algn="l">
              <a:defRPr sz="36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926" y="4541417"/>
            <a:ext cx="1065300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12436" y="595613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C68BEC-A8B2-4B48-9245-25E770D7B01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649411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97458" y="599728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925" y="2228004"/>
            <a:ext cx="51993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709" y="2228004"/>
            <a:ext cx="5210216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2436" y="5956139"/>
            <a:ext cx="2844800" cy="365125"/>
          </a:xfrm>
          <a:prstGeom prst="rect">
            <a:avLst/>
          </a:prstGeom>
        </p:spPr>
        <p:txBody>
          <a:bodyPr/>
          <a:lstStyle/>
          <a:p>
            <a:fld id="{14C68BEC-A8B2-4B48-9245-25E770D7B01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649411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7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597458" y="599728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2960" y="2228003"/>
            <a:ext cx="4791333" cy="576262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4925" y="2926054"/>
            <a:ext cx="5199369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25746" y="2228003"/>
            <a:ext cx="4802180" cy="576262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4"/>
            <a:ext cx="521021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12436" y="5956139"/>
            <a:ext cx="2844800" cy="365125"/>
          </a:xfrm>
          <a:prstGeom prst="rect">
            <a:avLst/>
          </a:prstGeom>
        </p:spPr>
        <p:txBody>
          <a:bodyPr/>
          <a:lstStyle/>
          <a:p>
            <a:fld id="{14C68BEC-A8B2-4B48-9245-25E770D7B01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649411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2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597458" y="599728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7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12436" y="5956139"/>
            <a:ext cx="2844800" cy="365125"/>
          </a:xfrm>
          <a:prstGeom prst="rect">
            <a:avLst/>
          </a:prstGeom>
        </p:spPr>
        <p:txBody>
          <a:bodyPr/>
          <a:lstStyle/>
          <a:p>
            <a:fld id="{14C68BEC-A8B2-4B48-9245-25E770D7B01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649411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5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603530" y="5141973"/>
            <a:ext cx="10984943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138" y="5262296"/>
            <a:ext cx="4715500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9" y="601200"/>
            <a:ext cx="1098720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298"/>
            <a:ext cx="5687103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2436" y="595613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C68BEC-A8B2-4B48-9245-25E770D7B01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649411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2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924" y="4693389"/>
            <a:ext cx="10653003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7459" y="599725"/>
            <a:ext cx="10984941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4924" y="5260129"/>
            <a:ext cx="1065300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2436" y="5956139"/>
            <a:ext cx="2844800" cy="365125"/>
          </a:xfrm>
          <a:prstGeom prst="rect">
            <a:avLst/>
          </a:prstGeom>
        </p:spPr>
        <p:txBody>
          <a:bodyPr/>
          <a:lstStyle/>
          <a:p>
            <a:fld id="{14C68BEC-A8B2-4B48-9245-25E770D7B01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649411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4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24" y="687477"/>
            <a:ext cx="10653003" cy="1083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924" y="1908954"/>
            <a:ext cx="10653003" cy="4616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597457" y="441325"/>
            <a:ext cx="3626545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68001" y="441325"/>
            <a:ext cx="36144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88801" y="441325"/>
            <a:ext cx="36144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003EE090-6671-644D-929C-04F0DAECD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248402"/>
            <a:ext cx="2641600" cy="2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7" rIns="68574" bIns="34287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GB" altLang="en-US" sz="1350" b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55FDB0-CE63-4343-A892-8EF3EC89CB4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41" y="62266"/>
            <a:ext cx="2108200" cy="330390"/>
          </a:xfrm>
          <a:prstGeom prst="rect">
            <a:avLst/>
          </a:prstGeom>
        </p:spPr>
      </p:pic>
      <p:sp>
        <p:nvSpPr>
          <p:cNvPr id="14" name="Text Box 17">
            <a:extLst>
              <a:ext uri="{FF2B5EF4-FFF2-40B4-BE49-F238E27FC236}">
                <a16:creationId xmlns:a16="http://schemas.microsoft.com/office/drawing/2014/main" id="{24E934EC-21FB-A64C-BDA0-DFF69873C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248402"/>
            <a:ext cx="2641600" cy="2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7" rIns="68574" bIns="34287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GB" altLang="en-US" sz="1350" b="0"/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D6028F70-C72D-9858-6B33-4F1D9E2F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248401"/>
            <a:ext cx="2641600" cy="366713"/>
          </a:xfrm>
          <a:prstGeom prst="rect">
            <a:avLst/>
          </a:prstGeom>
          <a:noFill/>
          <a:ln>
            <a:noFill/>
          </a:ln>
        </p:spPr>
        <p:txBody>
          <a:bodyPr lIns="91432" tIns="45716" rIns="91432" bIns="45716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GB" altLang="en-US" sz="1800" b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279182C6-59C7-70FB-3BF8-BA390AE384B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6248401"/>
            <a:ext cx="264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GB" altLang="en-US" sz="1800" b="0"/>
          </a:p>
        </p:txBody>
      </p:sp>
    </p:spTree>
    <p:extLst>
      <p:ext uri="{BB962C8B-B14F-4D97-AF65-F5344CB8AC3E}">
        <p14:creationId xmlns:p14="http://schemas.microsoft.com/office/powerpoint/2010/main" val="226721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32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youtube.com/watch?v=GihQAC1I39Q&amp;ab_channel=WebDevSimplified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marketplace.visualstudio.com/items?itemName=humao.rest-cli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marketplace.visualstudio.com/items?itemName=Postman.postman-for-vs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kipedia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youtube.com/watch?v=RSNwYPnh0Yc&amp;ab_channel=Statisticsand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hyperlink" Target="https://www.statista.com/statistics/1124699/worldwide-developer-survey-most-used-frameworks-web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tags/ref_httpmethod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w3schools.com/tags/ref_httpmethods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sandrabosk/d125177b31eca8dc3e5c524e703ba94d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" TargetMode="External"/><Relationship Id="rId2" Type="http://schemas.openxmlformats.org/officeDocument/2006/relationships/hyperlink" Target="https://www.youtube.com/watch?v=4KHiSt0oLJ0&amp;ab_channel=Fireshi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developer.mozilla.org/en-US/docs/Web/HTTP/Basics_of_HTTP/MIME_types/Common_types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hyperlink" Target="https://developer.mozilla.org/en-US/docs/Web/HTTP/Basics_of_HTTP/MIME_Types#important_mime_types_for_web_developers" TargetMode="Externa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ast.com/c-ip-address-public-vs-private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39FA93A-395B-4427-9C63-E80B46730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3183" y="717225"/>
            <a:ext cx="3581399" cy="218844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altLang="en-US" sz="3200" dirty="0"/>
              <a:t>Web Development</a:t>
            </a:r>
            <a:br>
              <a:rPr lang="en-US" altLang="en-US" sz="3200" dirty="0"/>
            </a:br>
            <a:r>
              <a:rPr lang="en-US" altLang="en-US" sz="3200" dirty="0"/>
              <a:t>Back-End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BB80345-4665-BE4B-93F8-113B901FE758}"/>
              </a:ext>
            </a:extLst>
          </p:cNvPr>
          <p:cNvSpPr txBox="1">
            <a:spLocks noChangeArrowheads="1"/>
          </p:cNvSpPr>
          <p:nvPr/>
        </p:nvSpPr>
        <p:spPr>
          <a:xfrm>
            <a:off x="1017981" y="2905665"/>
            <a:ext cx="2971800" cy="209343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3200" dirty="0">
                <a:solidFill>
                  <a:schemeClr val="tx1"/>
                </a:solidFill>
              </a:rPr>
              <a:t>Client-Server</a:t>
            </a:r>
          </a:p>
          <a:p>
            <a:pPr algn="ctr"/>
            <a:r>
              <a:rPr lang="en-US" altLang="en-US" sz="3200" dirty="0">
                <a:solidFill>
                  <a:schemeClr val="tx1"/>
                </a:solidFill>
              </a:rPr>
              <a:t>HTTP</a:t>
            </a:r>
          </a:p>
        </p:txBody>
      </p:sp>
      <p:pic>
        <p:nvPicPr>
          <p:cNvPr id="1026" name="Picture 2" descr="Client–server model - Wikipedia">
            <a:extLst>
              <a:ext uri="{FF2B5EF4-FFF2-40B4-BE49-F238E27FC236}">
                <a16:creationId xmlns:a16="http://schemas.microsoft.com/office/drawing/2014/main" id="{6AAFCCAD-1F96-40F1-8D83-DD9B59B7B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300" y="1670601"/>
            <a:ext cx="3647400" cy="2188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COH THETA API and HTTP HEAD -">
            <a:extLst>
              <a:ext uri="{FF2B5EF4-FFF2-40B4-BE49-F238E27FC236}">
                <a16:creationId xmlns:a16="http://schemas.microsoft.com/office/drawing/2014/main" id="{277DE50F-4C0C-47FC-A8C2-24A2F65B5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328" y="1893520"/>
            <a:ext cx="3364302" cy="17426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578FB-6024-EE65-3D7C-F271A5708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F156-85D5-A481-D1D5-2C9B9B81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Protocol (IP)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1758E-97A9-63E7-24D6-9EC2CEF27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Internet Assigned Numbers Authority (IANA) reserved certain IP address pools for private network use:</a:t>
            </a:r>
          </a:p>
          <a:p>
            <a:pPr lvl="1"/>
            <a:r>
              <a:rPr lang="en-US" dirty="0"/>
              <a:t>In IPv4, each # is 1 byte (0 – 255) range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Public IP Address</a:t>
            </a:r>
          </a:p>
          <a:p>
            <a:pPr lvl="1"/>
            <a:r>
              <a:rPr lang="en-US" dirty="0"/>
              <a:t>Assigned to your device by your </a:t>
            </a:r>
            <a:br>
              <a:rPr lang="en-US" dirty="0"/>
            </a:br>
            <a:r>
              <a:rPr lang="en-US" dirty="0"/>
              <a:t>Internet Service Provider (ISP)</a:t>
            </a:r>
          </a:p>
        </p:txBody>
      </p:sp>
      <p:pic>
        <p:nvPicPr>
          <p:cNvPr id="2050" name="Picture 2" descr="Public and Private IP addresses - Homenet Howto">
            <a:extLst>
              <a:ext uri="{FF2B5EF4-FFF2-40B4-BE49-F238E27FC236}">
                <a16:creationId xmlns:a16="http://schemas.microsoft.com/office/drawing/2014/main" id="{72AB4A0E-6956-E059-7E0E-C8C13AF46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23" y="2528780"/>
            <a:ext cx="4962525" cy="2035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uide to Selecting the Right Internet Service Provider for Your Needs |  HuffPost Contributor">
            <a:extLst>
              <a:ext uri="{FF2B5EF4-FFF2-40B4-BE49-F238E27FC236}">
                <a16:creationId xmlns:a16="http://schemas.microsoft.com/office/drawing/2014/main" id="{8D94265D-8523-F5E3-4DDF-D048755C7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439" y="4739876"/>
            <a:ext cx="3336955" cy="19885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44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27B341B-B5DC-4549-B41A-BB409F891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4A613-65F6-4081-9C12-E264B6879A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050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Direct network traffic to the correct process or application on a host </a:t>
            </a:r>
          </a:p>
          <a:p>
            <a:r>
              <a:rPr lang="en-US" altLang="en-US" dirty="0"/>
              <a:t>Well-known ports</a:t>
            </a:r>
          </a:p>
          <a:p>
            <a:pPr lvl="1"/>
            <a:r>
              <a:rPr lang="en-US" altLang="en-US" b="1" dirty="0"/>
              <a:t>HTTP: 80 (8080)</a:t>
            </a:r>
          </a:p>
          <a:p>
            <a:pPr lvl="1"/>
            <a:r>
              <a:rPr lang="en-US" altLang="en-US" b="1" dirty="0"/>
              <a:t>HTTPS: 443 (4430)</a:t>
            </a:r>
          </a:p>
          <a:p>
            <a:pPr lvl="1"/>
            <a:r>
              <a:rPr lang="en-US" altLang="en-US" dirty="0"/>
              <a:t>FTP: 21</a:t>
            </a:r>
          </a:p>
          <a:p>
            <a:pPr lvl="1"/>
            <a:r>
              <a:rPr lang="en-US" altLang="en-US" dirty="0"/>
              <a:t>SSH: 22</a:t>
            </a:r>
          </a:p>
          <a:p>
            <a:pPr lvl="1"/>
            <a:r>
              <a:rPr lang="en-US" altLang="en-US" dirty="0"/>
              <a:t>Telnet: 23</a:t>
            </a:r>
          </a:p>
          <a:p>
            <a:pPr lvl="1"/>
            <a:r>
              <a:rPr lang="en-US" altLang="en-US" b="1" dirty="0"/>
              <a:t>Email SMTP: 25 (2525)</a:t>
            </a:r>
          </a:p>
          <a:p>
            <a:pPr lvl="1"/>
            <a:r>
              <a:rPr lang="en-US" altLang="en-US" dirty="0"/>
              <a:t>Secure email: 993 / 995</a:t>
            </a: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A5A590AA-5378-48C0-BBF1-06BF5B2813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457200"/>
            <a:fld id="{E1ECF457-3DE0-46AA-B393-E9318D3662EF}" type="slidenum">
              <a:rPr lang="en-US" altLang="en-US">
                <a:solidFill>
                  <a:srgbClr val="EBEBEB"/>
                </a:solidFill>
              </a:rPr>
              <a:pPr defTabSz="457200"/>
              <a:t>11</a:t>
            </a:fld>
            <a:endParaRPr lang="en-US" altLang="en-US">
              <a:solidFill>
                <a:srgbClr val="EBEBE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9BC27-B26D-E8BD-007A-2CFCBE300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282" y="3190442"/>
            <a:ext cx="4828886" cy="2414443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8CD8D510-87EA-45E8-B205-73CE7A9E0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90850" y="422275"/>
            <a:ext cx="7772400" cy="1143000"/>
          </a:xfrm>
        </p:spPr>
        <p:txBody>
          <a:bodyPr/>
          <a:lstStyle/>
          <a:p>
            <a:r>
              <a:rPr lang="en-US" altLang="en-US" sz="4000"/>
              <a:t>Cookies: keeping “state”</a:t>
            </a:r>
          </a:p>
        </p:txBody>
      </p:sp>
      <p:pic>
        <p:nvPicPr>
          <p:cNvPr id="1028" name="Picture 4" descr="HTTP Cookie">
            <a:extLst>
              <a:ext uri="{FF2B5EF4-FFF2-40B4-BE49-F238E27FC236}">
                <a16:creationId xmlns:a16="http://schemas.microsoft.com/office/drawing/2014/main" id="{C7632C37-6326-4D31-A313-4465849E4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13170"/>
            <a:ext cx="7010400" cy="53421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8520E1-AC7D-9737-42D9-0473ABE5C690}"/>
              </a:ext>
            </a:extLst>
          </p:cNvPr>
          <p:cNvSpPr txBox="1"/>
          <p:nvPr/>
        </p:nvSpPr>
        <p:spPr>
          <a:xfrm>
            <a:off x="5334000" y="6597166"/>
            <a:ext cx="54621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sz="1200">
                <a:solidFill>
                  <a:prstClr val="black"/>
                </a:solidFill>
                <a:latin typeface="Gill Sans MT" panose="020B0502020104020203"/>
                <a:hlinkClick r:id="rId4"/>
              </a:rPr>
              <a:t>https://www.youtube.com/watch?v=GihQAC1I39Q&amp;ab_channel=WebDevSimplified</a:t>
            </a:r>
            <a:r>
              <a:rPr lang="en-US" sz="1200">
                <a:solidFill>
                  <a:prstClr val="black"/>
                </a:solidFill>
                <a:latin typeface="Gill Sans MT" panose="020B0502020104020203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22AA-2072-1C83-D97C-9F5A0B52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and 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F1493-81D1-9975-733A-D11966493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647" y="3661663"/>
            <a:ext cx="8238706" cy="3196338"/>
          </a:xfrm>
        </p:spPr>
        <p:txBody>
          <a:bodyPr numCol="2">
            <a:normAutofit/>
          </a:bodyPr>
          <a:lstStyle/>
          <a:p>
            <a:r>
              <a:rPr lang="en-US" dirty="0"/>
              <a:t>HTTP is not secure!</a:t>
            </a:r>
          </a:p>
          <a:p>
            <a:pPr lvl="1"/>
            <a:r>
              <a:rPr lang="en-US" dirty="0"/>
              <a:t>All data is sent as </a:t>
            </a:r>
            <a:r>
              <a:rPr lang="en-US" dirty="0">
                <a:solidFill>
                  <a:schemeClr val="accent3"/>
                </a:solidFill>
              </a:rPr>
              <a:t>plain-text</a:t>
            </a:r>
            <a:r>
              <a:rPr lang="en-US" dirty="0"/>
              <a:t> (even POST request bodies)</a:t>
            </a:r>
          </a:p>
          <a:p>
            <a:pPr lvl="1"/>
            <a:r>
              <a:rPr lang="en-US" dirty="0"/>
              <a:t>Intercepted data is vulnerable</a:t>
            </a:r>
          </a:p>
          <a:p>
            <a:pPr lvl="2"/>
            <a:r>
              <a:rPr lang="en-US" dirty="0"/>
              <a:t>Man-in-the-middle attack, Session hijacking, phishing, etc.</a:t>
            </a:r>
          </a:p>
          <a:p>
            <a:r>
              <a:rPr lang="en-US" dirty="0"/>
              <a:t>HTTPS – HTTP Secure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Encrypts</a:t>
            </a:r>
            <a:r>
              <a:rPr lang="en-US" dirty="0"/>
              <a:t> all data with Secure Sockets Layer (SSL) or Transport Layer Security (TLS)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B7B359B-E7EC-81AA-4272-EB4C02AAB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1905000"/>
            <a:ext cx="5562600" cy="175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951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134435D2-62CC-4BED-AEC6-B80B08DA41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See HTTP in Action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1F5723A5-F55E-4FC6-B922-E81BDD5E03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05000"/>
            <a:ext cx="8229600" cy="2590800"/>
          </a:xfrm>
        </p:spPr>
        <p:txBody>
          <a:bodyPr/>
          <a:lstStyle/>
          <a:p>
            <a:r>
              <a:rPr lang="en-US" altLang="en-US"/>
              <a:t>Chrome Developer Tools </a:t>
            </a:r>
            <a:r>
              <a:rPr lang="en-US" altLang="en-US">
                <a:sym typeface="Wingdings" pitchFamily="2" charset="2"/>
              </a:rPr>
              <a:t></a:t>
            </a:r>
            <a:r>
              <a:rPr lang="en-US" altLang="en-US"/>
              <a:t> Network</a:t>
            </a: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31044C32-87DA-40A4-8B64-FC2BA5B2EA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457200"/>
            <a:fld id="{E1ECF457-3DE0-46AA-B393-E9318D3662EF}" type="slidenum">
              <a:rPr lang="en-US" altLang="en-US">
                <a:solidFill>
                  <a:srgbClr val="EBEBEB"/>
                </a:solidFill>
              </a:rPr>
              <a:pPr defTabSz="457200"/>
              <a:t>14</a:t>
            </a:fld>
            <a:endParaRPr lang="en-US" altLang="en-US">
              <a:solidFill>
                <a:srgbClr val="EBEBEB"/>
              </a:solidFill>
            </a:endParaRPr>
          </a:p>
        </p:txBody>
      </p:sp>
      <p:pic>
        <p:nvPicPr>
          <p:cNvPr id="3" name="Picture 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A0D3B2E7-C2A9-4B47-AC89-55623CC5F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72283"/>
            <a:ext cx="9144000" cy="411542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46CD-DCFD-4B82-AC7E-BD08DE9E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Tools: </a:t>
            </a:r>
            <a:r>
              <a:rPr lang="en-US" dirty="0" err="1"/>
              <a:t>RestClient</a:t>
            </a:r>
            <a:r>
              <a:rPr lang="en-US" dirty="0"/>
              <a:t> – VSCODE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2A86-BBB1-4CAE-9302-565E0FFBF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Simple, convenient in-IDE </a:t>
            </a:r>
            <a:r>
              <a:rPr lang="en-US" dirty="0">
                <a:solidFill>
                  <a:srgbClr val="0070C0"/>
                </a:solidFill>
              </a:rPr>
              <a:t>HTTP tool</a:t>
            </a:r>
          </a:p>
          <a:p>
            <a:r>
              <a:rPr lang="en-US" dirty="0"/>
              <a:t>Create </a:t>
            </a:r>
            <a:r>
              <a:rPr lang="en-US" dirty="0">
                <a:solidFill>
                  <a:srgbClr val="7030A0"/>
                </a:solidFill>
              </a:rPr>
              <a:t>.rest or .http file </a:t>
            </a:r>
            <a:r>
              <a:rPr lang="en-US" dirty="0"/>
              <a:t>with various HTTP requests that can be activated on click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4E3680D-F6C3-4B39-BF86-1DCD99561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970688"/>
            <a:ext cx="3581400" cy="10156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9D7A2D-12BB-447A-BC9D-E4704044D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038" y="4114801"/>
            <a:ext cx="7361923" cy="2689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6200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985CC-3DF8-48B0-F163-B5536357A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196C-FD30-871D-1D22-FD823156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Tools: Postman – API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EC569-460C-1F33-5407-865E9881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Larger, feature-rich </a:t>
            </a:r>
            <a:r>
              <a:rPr lang="en-US" dirty="0">
                <a:solidFill>
                  <a:srgbClr val="0070C0"/>
                </a:solidFill>
              </a:rPr>
              <a:t>API tool</a:t>
            </a:r>
          </a:p>
          <a:p>
            <a:r>
              <a:rPr lang="en-US" dirty="0"/>
              <a:t>API development, testing, and debugging. </a:t>
            </a:r>
          </a:p>
          <a:p>
            <a:pPr lvl="1"/>
            <a:r>
              <a:rPr lang="en-US" dirty="0"/>
              <a:t>GUI-based API management</a:t>
            </a:r>
          </a:p>
          <a:p>
            <a:pPr lvl="1"/>
            <a:r>
              <a:rPr lang="en-US" dirty="0"/>
              <a:t>Code snippet generation</a:t>
            </a:r>
          </a:p>
          <a:p>
            <a:pPr lvl="1"/>
            <a:r>
              <a:rPr lang="en-US" dirty="0"/>
              <a:t>Scripting for API workflows and testing</a:t>
            </a:r>
          </a:p>
          <a:p>
            <a:pPr lvl="1"/>
            <a:r>
              <a:rPr lang="en-US" dirty="0"/>
              <a:t>Mock servers</a:t>
            </a:r>
          </a:p>
          <a:p>
            <a:pPr lvl="1"/>
            <a:r>
              <a:rPr lang="en-US" dirty="0"/>
              <a:t>Team collaboration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312AC26B-CB86-E58D-E463-A4E973C43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657" y="1946303"/>
            <a:ext cx="4921249" cy="897614"/>
          </a:xfrm>
          <a:prstGeom prst="rect">
            <a:avLst/>
          </a:prstGeom>
        </p:spPr>
      </p:pic>
      <p:pic>
        <p:nvPicPr>
          <p:cNvPr id="2050" name="Picture 2" descr="Announcing Postman for the Web, Now in Open Beta | Postman Blog">
            <a:extLst>
              <a:ext uri="{FF2B5EF4-FFF2-40B4-BE49-F238E27FC236}">
                <a16:creationId xmlns:a16="http://schemas.microsoft.com/office/drawing/2014/main" id="{17A08995-E1D6-58F8-F1F0-40D660FA0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73" y="3192416"/>
            <a:ext cx="5785001" cy="3530829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816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B2AAE-7DD5-4482-9221-953CD1A3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93036-EEBB-4B7C-A6B5-A44501D76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following two HTTP Requests in a .rest file, using Postman, or in a .</a:t>
            </a:r>
            <a:r>
              <a:rPr lang="en-US" dirty="0" err="1"/>
              <a:t>sh</a:t>
            </a:r>
            <a:r>
              <a:rPr lang="en-US" dirty="0"/>
              <a:t> file using </a:t>
            </a:r>
            <a:r>
              <a:rPr lang="en-US" dirty="0" err="1"/>
              <a:t>cURL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GET request </a:t>
            </a:r>
            <a:r>
              <a:rPr lang="en-US" dirty="0"/>
              <a:t>to </a:t>
            </a:r>
            <a:r>
              <a:rPr lang="en-US" b="1" dirty="0">
                <a:hlinkClick r:id="rId2"/>
              </a:rPr>
              <a:t>https://www.wikipedia.org/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POST</a:t>
            </a:r>
            <a:r>
              <a:rPr lang="en-US" dirty="0"/>
              <a:t> </a:t>
            </a:r>
            <a:r>
              <a:rPr lang="en-US" b="1" dirty="0"/>
              <a:t>request</a:t>
            </a:r>
            <a:r>
              <a:rPr lang="en-US" dirty="0"/>
              <a:t> to </a:t>
            </a:r>
            <a:r>
              <a:rPr lang="en-US" b="1" dirty="0"/>
              <a:t>localhost</a:t>
            </a:r>
            <a:r>
              <a:rPr lang="en-US" dirty="0"/>
              <a:t> on port 3000 to route </a:t>
            </a:r>
            <a:r>
              <a:rPr lang="en-US" b="1" dirty="0"/>
              <a:t>/</a:t>
            </a:r>
            <a:r>
              <a:rPr lang="en-US" b="1" dirty="0" err="1"/>
              <a:t>createpost</a:t>
            </a:r>
            <a:r>
              <a:rPr lang="en-US" dirty="0"/>
              <a:t> that sends JSON data with </a:t>
            </a:r>
            <a:r>
              <a:rPr lang="en-US" b="1" dirty="0">
                <a:latin typeface="Consolas" panose="020B0609020204030204" pitchFamily="49" charset="0"/>
              </a:rPr>
              <a:t>title</a:t>
            </a:r>
            <a:r>
              <a:rPr lang="en-US" dirty="0"/>
              <a:t> and </a:t>
            </a:r>
            <a:r>
              <a:rPr lang="en-US" b="1" dirty="0">
                <a:latin typeface="Consolas" panose="020B0609020204030204" pitchFamily="49" charset="0"/>
              </a:rPr>
              <a:t>body</a:t>
            </a:r>
            <a:r>
              <a:rPr lang="en-US" dirty="0"/>
              <a:t> fields</a:t>
            </a:r>
          </a:p>
        </p:txBody>
      </p:sp>
    </p:spTree>
    <p:extLst>
      <p:ext uri="{BB962C8B-B14F-4D97-AF65-F5344CB8AC3E}">
        <p14:creationId xmlns:p14="http://schemas.microsoft.com/office/powerpoint/2010/main" val="728462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52F5-B09A-DA33-3791-604B8AC7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377" y="663684"/>
            <a:ext cx="7989752" cy="1083329"/>
          </a:xfrm>
        </p:spPr>
        <p:txBody>
          <a:bodyPr anchor="ctr">
            <a:normAutofit/>
          </a:bodyPr>
          <a:lstStyle/>
          <a:p>
            <a:r>
              <a:rPr lang="en-US" dirty="0"/>
              <a:t>Server-Side (Back-End)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6B38F-9FB6-1DCC-B485-3C5620120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8065" y="2021186"/>
            <a:ext cx="5371724" cy="4724400"/>
          </a:xfrm>
        </p:spPr>
        <p:txBody>
          <a:bodyPr anchor="t">
            <a:normAutofit/>
          </a:bodyPr>
          <a:lstStyle/>
          <a:p>
            <a:r>
              <a:rPr lang="en-US" dirty="0"/>
              <a:t>Client-Side Limitations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No File I/O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No database access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Client-side code is viewable by anyone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Processing can be slower (defined by user’s machine)</a:t>
            </a:r>
            <a:endParaRPr lang="en-US" sz="3200" dirty="0"/>
          </a:p>
        </p:txBody>
      </p:sp>
      <p:pic>
        <p:nvPicPr>
          <p:cNvPr id="2050" name="Picture 2" descr="backend technologies frontend and backend">
            <a:extLst>
              <a:ext uri="{FF2B5EF4-FFF2-40B4-BE49-F238E27FC236}">
                <a16:creationId xmlns:a16="http://schemas.microsoft.com/office/drawing/2014/main" id="{DE63492D-8825-73DE-B73F-8EC80F98AB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059789" y="2294228"/>
            <a:ext cx="5534681" cy="335842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E4F63C-B826-4014-B6AA-BAE3170B348F}"/>
              </a:ext>
            </a:extLst>
          </p:cNvPr>
          <p:cNvSpPr/>
          <p:nvPr/>
        </p:nvSpPr>
        <p:spPr>
          <a:xfrm>
            <a:off x="688065" y="6011359"/>
            <a:ext cx="8027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9500" indent="-229500" defTabSz="342900">
              <a:spcBef>
                <a:spcPct val="20000"/>
              </a:spcBef>
              <a:spcAft>
                <a:spcPts val="450"/>
              </a:spcAft>
              <a:buClr>
                <a:srgbClr val="903163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rgbClr val="3D3D3D"/>
                </a:solidFill>
                <a:latin typeface="Gill Sans MT" panose="020B0502020104020203"/>
              </a:rPr>
              <a:t>These things can be done on the </a:t>
            </a:r>
            <a:r>
              <a:rPr lang="en-US" sz="2800" dirty="0">
                <a:solidFill>
                  <a:srgbClr val="7030A0"/>
                </a:solidFill>
                <a:latin typeface="Gill Sans MT" panose="020B0502020104020203"/>
              </a:rPr>
              <a:t>server</a:t>
            </a:r>
            <a:r>
              <a:rPr lang="en-US" sz="2800" dirty="0">
                <a:solidFill>
                  <a:srgbClr val="3D3D3D"/>
                </a:solidFill>
                <a:latin typeface="Gill Sans MT" panose="020B0502020104020203"/>
              </a:rPr>
              <a:t> (back-end)!</a:t>
            </a:r>
          </a:p>
        </p:txBody>
      </p:sp>
    </p:spTree>
    <p:extLst>
      <p:ext uri="{BB962C8B-B14F-4D97-AF65-F5344CB8AC3E}">
        <p14:creationId xmlns:p14="http://schemas.microsoft.com/office/powerpoint/2010/main" val="98162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A9C6F4-F92A-0E07-E6B1-35DB2CBB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Back-End Frameworks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7C788-4AA8-5AFC-FF0B-DEE06FA35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30" y="1946304"/>
            <a:ext cx="8543508" cy="4454499"/>
          </a:xfrm>
        </p:spPr>
        <p:txBody>
          <a:bodyPr/>
          <a:lstStyle/>
          <a:p>
            <a:r>
              <a:rPr lang="en-US" dirty="0"/>
              <a:t>Web back-end has many technology/framework options</a:t>
            </a: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548B5481-47B6-F840-A1EE-4B811FA0C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05" y="2752828"/>
            <a:ext cx="6537171" cy="3647975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BFD7677F-61AA-D20D-B64E-A6437A761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8083" y="2478206"/>
            <a:ext cx="4795910" cy="419721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303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CA76-1B35-F3F2-04A2-FCD28361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Client-Server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9E53-CCA9-174F-8817-4945B703C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092" y="1946304"/>
            <a:ext cx="5038308" cy="4454499"/>
          </a:xfrm>
        </p:spPr>
        <p:txBody>
          <a:bodyPr/>
          <a:lstStyle/>
          <a:p>
            <a:r>
              <a:rPr lang="en-US" b="1"/>
              <a:t>Client</a:t>
            </a:r>
            <a:r>
              <a:rPr lang="en-US"/>
              <a:t> – User’s PC</a:t>
            </a:r>
          </a:p>
          <a:p>
            <a:pPr lvl="1"/>
            <a:r>
              <a:rPr lang="en-US">
                <a:solidFill>
                  <a:srgbClr val="7030A0"/>
                </a:solidFill>
              </a:rPr>
              <a:t>Navigate</a:t>
            </a:r>
            <a:r>
              <a:rPr lang="en-US"/>
              <a:t> Internet</a:t>
            </a:r>
          </a:p>
          <a:p>
            <a:pPr lvl="1"/>
            <a:r>
              <a:rPr lang="en-US">
                <a:solidFill>
                  <a:srgbClr val="7030A0"/>
                </a:solidFill>
              </a:rPr>
              <a:t>Ask</a:t>
            </a:r>
            <a:r>
              <a:rPr lang="en-US"/>
              <a:t> for services</a:t>
            </a:r>
          </a:p>
          <a:p>
            <a:r>
              <a:rPr lang="en-US" b="1"/>
              <a:t>Server</a:t>
            </a:r>
            <a:r>
              <a:rPr lang="en-US"/>
              <a:t> – Another PC somewhere on the Internet</a:t>
            </a:r>
          </a:p>
          <a:p>
            <a:pPr lvl="1"/>
            <a:r>
              <a:rPr lang="en-US">
                <a:solidFill>
                  <a:srgbClr val="7030A0"/>
                </a:solidFill>
              </a:rPr>
              <a:t>Provide</a:t>
            </a:r>
            <a:r>
              <a:rPr lang="en-US"/>
              <a:t> web pages</a:t>
            </a:r>
          </a:p>
          <a:p>
            <a:pPr lvl="1"/>
            <a:r>
              <a:rPr lang="en-US">
                <a:solidFill>
                  <a:srgbClr val="7030A0"/>
                </a:solidFill>
              </a:rPr>
              <a:t>Provide</a:t>
            </a:r>
            <a:r>
              <a:rPr lang="en-US"/>
              <a:t> services</a:t>
            </a:r>
          </a:p>
        </p:txBody>
      </p:sp>
      <p:pic>
        <p:nvPicPr>
          <p:cNvPr id="2052" name="Picture 4" descr="Client-server model (gif) | Computer network, Hosting services, Platform as  a service">
            <a:extLst>
              <a:ext uri="{FF2B5EF4-FFF2-40B4-BE49-F238E27FC236}">
                <a16:creationId xmlns:a16="http://schemas.microsoft.com/office/drawing/2014/main" id="{4F92B471-B990-B95C-D1F0-D5AB74DDF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169" y="2667000"/>
            <a:ext cx="2885777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88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CA76-1B35-F3F2-04A2-FCD28361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Client-Server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9E53-CCA9-174F-8817-4945B703C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092" y="1946304"/>
            <a:ext cx="5038308" cy="4454499"/>
          </a:xfrm>
        </p:spPr>
        <p:txBody>
          <a:bodyPr/>
          <a:lstStyle/>
          <a:p>
            <a:r>
              <a:rPr lang="en-US"/>
              <a:t>Both identified by an IP Address</a:t>
            </a:r>
          </a:p>
          <a:p>
            <a:r>
              <a:rPr lang="en-US"/>
              <a:t>Communicate with HTTP</a:t>
            </a:r>
          </a:p>
          <a:p>
            <a:pPr lvl="1"/>
            <a:r>
              <a:rPr lang="en-US"/>
              <a:t>Hyper Text Transfer Protocol</a:t>
            </a:r>
          </a:p>
          <a:p>
            <a:r>
              <a:rPr lang="en-US"/>
              <a:t>Commonly used for:</a:t>
            </a:r>
          </a:p>
          <a:p>
            <a:pPr lvl="1"/>
            <a:r>
              <a:rPr lang="en-US"/>
              <a:t>Loading webpages and resources</a:t>
            </a:r>
          </a:p>
          <a:p>
            <a:pPr lvl="1"/>
            <a:r>
              <a:rPr lang="en-US"/>
              <a:t>Starting server processes</a:t>
            </a:r>
          </a:p>
          <a:p>
            <a:pPr lvl="1"/>
            <a:r>
              <a:rPr lang="en-US"/>
              <a:t>Interacting with a server’s database</a:t>
            </a:r>
          </a:p>
          <a:p>
            <a:pPr lvl="1"/>
            <a:r>
              <a:rPr lang="en-US"/>
              <a:t>Everything related to a server!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20D911B-84AA-3F82-2D44-A9C4D6568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2438401"/>
            <a:ext cx="3837425" cy="28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47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A438-48A9-93F2-E040-E91CE93F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– Request and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E68B-5231-98D5-14C0-BBEDCC206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24" y="1863720"/>
            <a:ext cx="8238706" cy="4495802"/>
          </a:xfrm>
        </p:spPr>
        <p:txBody>
          <a:bodyPr/>
          <a:lstStyle/>
          <a:p>
            <a:r>
              <a:rPr lang="en-US" b="1" dirty="0"/>
              <a:t>Request</a:t>
            </a:r>
            <a:r>
              <a:rPr lang="en-US" dirty="0"/>
              <a:t> – Ask server to do something</a:t>
            </a:r>
          </a:p>
          <a:p>
            <a:pPr lvl="1"/>
            <a:r>
              <a:rPr lang="en-US" dirty="0"/>
              <a:t>Ex. Get an article, login a user, send an email, start a live chat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Method</a:t>
            </a:r>
            <a:r>
              <a:rPr lang="en-US" dirty="0"/>
              <a:t> – Category of communication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94A8E2-DFE5-FA11-2B9A-AFEAADDF13BB}"/>
              </a:ext>
            </a:extLst>
          </p:cNvPr>
          <p:cNvSpPr txBox="1"/>
          <p:nvPr/>
        </p:nvSpPr>
        <p:spPr>
          <a:xfrm>
            <a:off x="8763000" y="6618016"/>
            <a:ext cx="3581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sz="1200" dirty="0">
                <a:solidFill>
                  <a:prstClr val="black"/>
                </a:solidFill>
                <a:latin typeface="Gill Sans MT" panose="020B0502020104020203"/>
                <a:hlinkClick r:id="rId2"/>
              </a:rPr>
              <a:t>https://www.w3schools.com/tags/ref_httpmethods.asp</a:t>
            </a:r>
            <a:r>
              <a:rPr lang="en-US" sz="1200" dirty="0">
                <a:solidFill>
                  <a:prstClr val="black"/>
                </a:solidFill>
                <a:latin typeface="Gill Sans MT" panose="020B0502020104020203"/>
              </a:rPr>
              <a:t> 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1505E55-649E-5D08-0DFB-522C8D1CA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0" b="7120"/>
          <a:stretch/>
        </p:blipFill>
        <p:spPr bwMode="auto">
          <a:xfrm>
            <a:off x="2757688" y="3499577"/>
            <a:ext cx="7443873" cy="31369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ow HTTP request and response works – BytesofGigabytes">
            <a:extLst>
              <a:ext uri="{FF2B5EF4-FFF2-40B4-BE49-F238E27FC236}">
                <a16:creationId xmlns:a16="http://schemas.microsoft.com/office/drawing/2014/main" id="{0A57BE9A-2342-4F11-81C3-A74D94A2E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249" y="2002489"/>
            <a:ext cx="2599574" cy="10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BA3EF2-B50C-467E-B1FC-B543F9E38A9E}"/>
              </a:ext>
            </a:extLst>
          </p:cNvPr>
          <p:cNvSpPr/>
          <p:nvPr/>
        </p:nvSpPr>
        <p:spPr>
          <a:xfrm>
            <a:off x="10062787" y="2172755"/>
            <a:ext cx="1122498" cy="23869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404696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A438-48A9-93F2-E040-E91CE93F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– Request and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E68B-5231-98D5-14C0-BBEDCC206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23" y="2015837"/>
            <a:ext cx="9110575" cy="4495802"/>
          </a:xfrm>
        </p:spPr>
        <p:txBody>
          <a:bodyPr>
            <a:normAutofit/>
          </a:bodyPr>
          <a:lstStyle/>
          <a:p>
            <a:r>
              <a:rPr lang="en-US" b="1" dirty="0"/>
              <a:t>Request</a:t>
            </a:r>
            <a:r>
              <a:rPr lang="en-US" dirty="0"/>
              <a:t> – Ask server to do something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Headers</a:t>
            </a:r>
            <a:r>
              <a:rPr lang="en-US" dirty="0"/>
              <a:t> – Metadata about the request</a:t>
            </a:r>
          </a:p>
          <a:p>
            <a:pPr lvl="1"/>
            <a:r>
              <a:rPr lang="en-US" dirty="0"/>
              <a:t>Common headers: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Content-Type: </a:t>
            </a:r>
            <a:r>
              <a:rPr lang="en-US" dirty="0"/>
              <a:t>		Indicate body data format (text, JSON, binary, etc.)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Authorization:</a:t>
            </a:r>
            <a:r>
              <a:rPr lang="en-US" dirty="0"/>
              <a:t>		Credentials for authentication the client user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Cookie:</a:t>
            </a:r>
            <a:r>
              <a:rPr lang="en-US" dirty="0"/>
              <a:t> 				Sends stored cookies to the server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Accept-Encoding:</a:t>
            </a:r>
            <a:r>
              <a:rPr lang="en-US" dirty="0"/>
              <a:t>	Indicate acceptable data encoding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Clear-Site-Data:	</a:t>
            </a:r>
            <a:r>
              <a:rPr lang="en-US" dirty="0"/>
              <a:t>	Clear cookie, storage, and/or cache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User-Agent:</a:t>
            </a:r>
            <a:r>
              <a:rPr lang="en-US" dirty="0"/>
              <a:t>			Info about client's browser, OS, and device</a:t>
            </a:r>
          </a:p>
          <a:p>
            <a:pPr lvl="3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94A8E2-DFE5-FA11-2B9A-AFEAADDF13BB}"/>
              </a:ext>
            </a:extLst>
          </p:cNvPr>
          <p:cNvSpPr txBox="1"/>
          <p:nvPr/>
        </p:nvSpPr>
        <p:spPr>
          <a:xfrm>
            <a:off x="7086600" y="6581005"/>
            <a:ext cx="3581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sz="1200">
                <a:solidFill>
                  <a:prstClr val="black"/>
                </a:solidFill>
                <a:latin typeface="Gill Sans MT" panose="020B0502020104020203"/>
                <a:hlinkClick r:id="rId2"/>
              </a:rPr>
              <a:t>https://www.w3schools.com/tags/ref_httpmethods.asp</a:t>
            </a:r>
            <a:r>
              <a:rPr lang="en-US" sz="1200">
                <a:solidFill>
                  <a:prstClr val="black"/>
                </a:solidFill>
                <a:latin typeface="Gill Sans MT" panose="020B0502020104020203"/>
              </a:rPr>
              <a:t> </a:t>
            </a:r>
          </a:p>
        </p:txBody>
      </p:sp>
      <p:pic>
        <p:nvPicPr>
          <p:cNvPr id="5" name="Picture 2" descr="How HTTP request and response works – BytesofGigabytes">
            <a:extLst>
              <a:ext uri="{FF2B5EF4-FFF2-40B4-BE49-F238E27FC236}">
                <a16:creationId xmlns:a16="http://schemas.microsoft.com/office/drawing/2014/main" id="{4508C747-6D03-4EF0-A620-D37291219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426" y="1896611"/>
            <a:ext cx="2599574" cy="10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BAF298-2580-4CCD-879A-A118E60EFCE6}"/>
              </a:ext>
            </a:extLst>
          </p:cNvPr>
          <p:cNvSpPr/>
          <p:nvPr/>
        </p:nvSpPr>
        <p:spPr>
          <a:xfrm>
            <a:off x="8763000" y="2123506"/>
            <a:ext cx="1122498" cy="23869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23908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A438-48A9-93F2-E040-E91CE93F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– Request and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E68B-5231-98D5-14C0-BBEDCC206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50" y="1877040"/>
            <a:ext cx="8618458" cy="498095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Response</a:t>
            </a:r>
            <a:r>
              <a:rPr lang="en-US" dirty="0"/>
              <a:t> – Let client know how it went</a:t>
            </a:r>
            <a:br>
              <a:rPr lang="en-US" dirty="0"/>
            </a:br>
            <a:r>
              <a:rPr lang="en-US" dirty="0"/>
              <a:t>(including sending data if needed)</a:t>
            </a:r>
          </a:p>
          <a:p>
            <a:pPr lvl="1"/>
            <a:r>
              <a:rPr lang="en-US" dirty="0"/>
              <a:t>Ex. send the requested article, authenticate the user credentials and send an auth token, mail the requested email, send an address to connect to live chat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Status Code </a:t>
            </a:r>
            <a:r>
              <a:rPr lang="en-US" dirty="0"/>
              <a:t>– Indicate outcome category</a:t>
            </a:r>
          </a:p>
          <a:p>
            <a:pPr lvl="1"/>
            <a:r>
              <a:rPr lang="en-US" dirty="0"/>
              <a:t>Common Codes:</a:t>
            </a:r>
          </a:p>
          <a:p>
            <a:pPr lvl="2"/>
            <a:r>
              <a:rPr lang="en-US" dirty="0"/>
              <a:t>200 – OK (Success)</a:t>
            </a:r>
          </a:p>
          <a:p>
            <a:pPr lvl="2"/>
            <a:r>
              <a:rPr lang="en-US" dirty="0"/>
              <a:t>201 – Created</a:t>
            </a:r>
          </a:p>
          <a:p>
            <a:pPr lvl="2"/>
            <a:r>
              <a:rPr lang="en-US" dirty="0"/>
              <a:t>301 – Moved Permanently</a:t>
            </a:r>
          </a:p>
          <a:p>
            <a:pPr lvl="2"/>
            <a:r>
              <a:rPr lang="en-US" dirty="0"/>
              <a:t>401 – Not Authorized</a:t>
            </a:r>
          </a:p>
          <a:p>
            <a:pPr lvl="2"/>
            <a:r>
              <a:rPr lang="en-US" dirty="0"/>
              <a:t>404 – Not Found</a:t>
            </a:r>
          </a:p>
          <a:p>
            <a:pPr lvl="2"/>
            <a:r>
              <a:rPr lang="en-US" dirty="0"/>
              <a:t>500 – Internal Server Error</a:t>
            </a:r>
          </a:p>
          <a:p>
            <a:pPr lvl="2"/>
            <a:r>
              <a:rPr lang="en-US" dirty="0"/>
              <a:t>503 – Service Unavailable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38B4101-E626-E40A-B92D-441DFF8A7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765" y="3331794"/>
            <a:ext cx="4814886" cy="334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D1AA39-D742-FA40-8B42-39218DE1051F}"/>
              </a:ext>
            </a:extLst>
          </p:cNvPr>
          <p:cNvSpPr txBox="1"/>
          <p:nvPr/>
        </p:nvSpPr>
        <p:spPr>
          <a:xfrm>
            <a:off x="7331363" y="6581001"/>
            <a:ext cx="4724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sz="1200" dirty="0">
                <a:solidFill>
                  <a:prstClr val="black"/>
                </a:solidFill>
                <a:latin typeface="Gill Sans MT" panose="020B0502020104020203"/>
                <a:hlinkClick r:id="rId3"/>
              </a:rPr>
              <a:t>https://gist.github.com/sandrabosk/d125177b31eca8dc3e5c524e703ba94d</a:t>
            </a:r>
            <a:r>
              <a:rPr lang="en-US" sz="1200" dirty="0">
                <a:solidFill>
                  <a:prstClr val="black"/>
                </a:solidFill>
                <a:latin typeface="Gill Sans MT" panose="020B0502020104020203"/>
              </a:rPr>
              <a:t> </a:t>
            </a:r>
          </a:p>
        </p:txBody>
      </p:sp>
      <p:pic>
        <p:nvPicPr>
          <p:cNvPr id="6" name="Picture 2" descr="How HTTP request and response works – BytesofGigabytes">
            <a:extLst>
              <a:ext uri="{FF2B5EF4-FFF2-40B4-BE49-F238E27FC236}">
                <a16:creationId xmlns:a16="http://schemas.microsoft.com/office/drawing/2014/main" id="{C833599D-09EE-43A4-A43D-263601108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208" y="2029037"/>
            <a:ext cx="2599574" cy="10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B76ADC-1EAE-437C-92B3-5DC9CED9403D}"/>
              </a:ext>
            </a:extLst>
          </p:cNvPr>
          <p:cNvSpPr/>
          <p:nvPr/>
        </p:nvSpPr>
        <p:spPr>
          <a:xfrm>
            <a:off x="9919434" y="2447285"/>
            <a:ext cx="1122498" cy="23869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201176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A438-48A9-93F2-E040-E91CE93F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– Request and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E68B-5231-98D5-14C0-BBEDCC206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92" y="1896611"/>
            <a:ext cx="9056408" cy="473949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Response</a:t>
            </a:r>
            <a:r>
              <a:rPr lang="en-US" dirty="0"/>
              <a:t> – Let client know how it went</a:t>
            </a:r>
            <a:br>
              <a:rPr lang="en-US" dirty="0"/>
            </a:br>
            <a:r>
              <a:rPr lang="en-US" dirty="0"/>
              <a:t>(including sending data if needed)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Headers</a:t>
            </a:r>
            <a:r>
              <a:rPr lang="en-US" dirty="0"/>
              <a:t> – Metadata about the response</a:t>
            </a:r>
          </a:p>
          <a:p>
            <a:pPr lvl="1"/>
            <a:r>
              <a:rPr lang="en-US" dirty="0"/>
              <a:t>Common headers: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Content-Type: </a:t>
            </a:r>
            <a:r>
              <a:rPr lang="en-US" dirty="0"/>
              <a:t>		Indicate response data format (text, JSON, binary, etc.)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Set-Cookie: </a:t>
            </a:r>
            <a:r>
              <a:rPr lang="en-US" dirty="0"/>
              <a:t>			Send back a cookie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Encoding:</a:t>
            </a:r>
            <a:r>
              <a:rPr lang="en-US" dirty="0"/>
              <a:t>				Indicate data encoding format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Server:</a:t>
            </a:r>
            <a:r>
              <a:rPr lang="en-US" dirty="0"/>
              <a:t>					Info about the server software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Expires:</a:t>
            </a:r>
            <a:r>
              <a:rPr lang="en-US" dirty="0"/>
              <a:t>					Date and time the response should be considered stale</a:t>
            </a:r>
          </a:p>
          <a:p>
            <a:pPr lvl="2"/>
            <a:r>
              <a:rPr lang="en-US" dirty="0"/>
              <a:t>CORS (Cross-Origin Resource Sharing) headers:</a:t>
            </a:r>
          </a:p>
          <a:p>
            <a:pPr lvl="3"/>
            <a:r>
              <a:rPr lang="en-US" dirty="0">
                <a:latin typeface="Consolas" panose="020B0609020204030204" pitchFamily="49" charset="0"/>
              </a:rPr>
              <a:t>Access-Control-Allow-Origin:</a:t>
            </a:r>
            <a:r>
              <a:rPr lang="en-US" dirty="0"/>
              <a:t> 			Let different domains communicate</a:t>
            </a:r>
          </a:p>
          <a:p>
            <a:pPr lvl="3"/>
            <a:r>
              <a:rPr lang="en-US" dirty="0">
                <a:latin typeface="Consolas" panose="020B0609020204030204" pitchFamily="49" charset="0"/>
              </a:rPr>
              <a:t>Access-Control-Allow-Credentials:</a:t>
            </a:r>
            <a:r>
              <a:rPr lang="en-US" dirty="0"/>
              <a:t> 	Indicate credentials for CORS</a:t>
            </a:r>
          </a:p>
          <a:p>
            <a:pPr lvl="3"/>
            <a:r>
              <a:rPr lang="en-US" dirty="0">
                <a:latin typeface="Consolas" panose="020B0609020204030204" pitchFamily="49" charset="0"/>
              </a:rPr>
              <a:t>Access-Control-Allow-Methods:</a:t>
            </a:r>
            <a:r>
              <a:rPr lang="en-US" dirty="0"/>
              <a:t> 			Allow certain HTTP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A4BF5-E1C7-5FAA-98DD-7263F8493427}"/>
              </a:ext>
            </a:extLst>
          </p:cNvPr>
          <p:cNvSpPr txBox="1"/>
          <p:nvPr/>
        </p:nvSpPr>
        <p:spPr>
          <a:xfrm>
            <a:off x="7599133" y="658100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defTabSz="457200"/>
            <a:r>
              <a:rPr lang="en-US" sz="1200">
                <a:solidFill>
                  <a:prstClr val="black"/>
                </a:solidFill>
                <a:latin typeface="Gill Sans MT" panose="020B0502020104020203"/>
                <a:hlinkClick r:id="rId2"/>
              </a:rPr>
              <a:t>https://www.youtube.com/watch?v=4KHiSt0oLJ0&amp;ab_channel=Fireship</a:t>
            </a:r>
            <a:r>
              <a:rPr lang="en-US" sz="1200">
                <a:solidFill>
                  <a:prstClr val="black"/>
                </a:solidFill>
                <a:latin typeface="Gill Sans MT" panose="020B0502020104020203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CC741-D18E-7BCE-F3FF-62811ED61A7A}"/>
              </a:ext>
            </a:extLst>
          </p:cNvPr>
          <p:cNvSpPr txBox="1"/>
          <p:nvPr/>
        </p:nvSpPr>
        <p:spPr>
          <a:xfrm>
            <a:off x="7590996" y="6413502"/>
            <a:ext cx="45743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sz="1200" dirty="0">
                <a:solidFill>
                  <a:prstClr val="black"/>
                </a:solidFill>
                <a:latin typeface="Gill Sans MT" panose="020B0502020104020203"/>
                <a:hlinkClick r:id="rId3"/>
              </a:rPr>
              <a:t>https://developer.mozilla.org/en-US/docs/Web/HTTP/Headers</a:t>
            </a:r>
            <a:r>
              <a:rPr lang="en-US" sz="1200" dirty="0">
                <a:solidFill>
                  <a:prstClr val="black"/>
                </a:solidFill>
                <a:latin typeface="Gill Sans MT" panose="020B0502020104020203"/>
              </a:rPr>
              <a:t> </a:t>
            </a:r>
          </a:p>
        </p:txBody>
      </p:sp>
      <p:pic>
        <p:nvPicPr>
          <p:cNvPr id="6" name="Picture 2" descr="How HTTP request and response works – BytesofGigabytes">
            <a:extLst>
              <a:ext uri="{FF2B5EF4-FFF2-40B4-BE49-F238E27FC236}">
                <a16:creationId xmlns:a16="http://schemas.microsoft.com/office/drawing/2014/main" id="{4CD772C2-A67B-405E-9630-A8C7D09E8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316" y="2062865"/>
            <a:ext cx="2599574" cy="10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309A84-B2FB-49FB-86E4-2EA42A9094C2}"/>
              </a:ext>
            </a:extLst>
          </p:cNvPr>
          <p:cNvSpPr/>
          <p:nvPr/>
        </p:nvSpPr>
        <p:spPr>
          <a:xfrm>
            <a:off x="9337542" y="2481113"/>
            <a:ext cx="1122498" cy="23869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427803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F201-2B05-C9EC-94FD-9CBA899E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– Sending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E6B8-E735-D6B8-FAEA-8C6194ECA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Kinds of Data to Send</a:t>
            </a:r>
          </a:p>
          <a:p>
            <a:pPr lvl="1"/>
            <a:r>
              <a:rPr lang="en-US" dirty="0"/>
              <a:t>Indicated by the content-type header in the request/response</a:t>
            </a:r>
          </a:p>
          <a:p>
            <a:pPr lvl="2"/>
            <a:r>
              <a:rPr lang="en-US" dirty="0"/>
              <a:t>Based on standard MIME types: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E3714F-CCF1-304A-1F4A-EF625FB3C41A}"/>
              </a:ext>
            </a:extLst>
          </p:cNvPr>
          <p:cNvSpPr txBox="1"/>
          <p:nvPr/>
        </p:nvSpPr>
        <p:spPr>
          <a:xfrm>
            <a:off x="4632294" y="3013502"/>
            <a:ext cx="739894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3"/>
              </a:rPr>
              <a:t>https://developer.mozilla.org/en-US/docs/Web/HTTP/Basics_of_HTTP/MIME_types/Common_types</a:t>
            </a:r>
            <a:endParaRPr lang="en-US" sz="1050" dirty="0">
              <a:hlinkClick r:id="rId4"/>
            </a:endParaRPr>
          </a:p>
          <a:p>
            <a:r>
              <a:rPr lang="en-US" sz="1050" dirty="0">
                <a:hlinkClick r:id="rId4"/>
              </a:rPr>
              <a:t>https://developer.mozilla.org/en-US/docs/Web/HTTP/Basics_of_HTTP/MIME_Types#important_mime_types_for_web_developers</a:t>
            </a:r>
            <a:r>
              <a:rPr lang="en-US" sz="1050" dirty="0"/>
              <a:t> </a:t>
            </a:r>
            <a:endParaRPr lang="en-US" dirty="0"/>
          </a:p>
        </p:txBody>
      </p:sp>
      <p:pic>
        <p:nvPicPr>
          <p:cNvPr id="1026" name="Picture 2" descr="TXT file symbol icon">
            <a:extLst>
              <a:ext uri="{FF2B5EF4-FFF2-40B4-BE49-F238E27FC236}">
                <a16:creationId xmlns:a16="http://schemas.microsoft.com/office/drawing/2014/main" id="{4E80D9EE-21A2-C526-E333-E6D9852D2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676" y="3677122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 Introduction to MIME Types. Everything You Need to Know about MIME… | by  pandaquests | Level Up Coding">
            <a:extLst>
              <a:ext uri="{FF2B5EF4-FFF2-40B4-BE49-F238E27FC236}">
                <a16:creationId xmlns:a16="http://schemas.microsoft.com/office/drawing/2014/main" id="{5803B8F7-CC53-C465-529D-84A72D9808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8" t="23572" r="17557" b="26666"/>
          <a:stretch/>
        </p:blipFill>
        <p:spPr bwMode="auto">
          <a:xfrm>
            <a:off x="548740" y="4111252"/>
            <a:ext cx="4130451" cy="15582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file - Free files and folders icons">
            <a:extLst>
              <a:ext uri="{FF2B5EF4-FFF2-40B4-BE49-F238E27FC236}">
                <a16:creationId xmlns:a16="http://schemas.microsoft.com/office/drawing/2014/main" id="{E5189B33-894F-5B43-57BC-AD22ADAB2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969" y="3713183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son file - Free interface icons">
            <a:extLst>
              <a:ext uri="{FF2B5EF4-FFF2-40B4-BE49-F238E27FC236}">
                <a16:creationId xmlns:a16="http://schemas.microsoft.com/office/drawing/2014/main" id="{8BC3813C-27E4-FEBB-516F-BFE46C376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644" y="3687157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, format, document, extension, bin, binary icon - Download on Iconfinder">
            <a:extLst>
              <a:ext uri="{FF2B5EF4-FFF2-40B4-BE49-F238E27FC236}">
                <a16:creationId xmlns:a16="http://schemas.microsoft.com/office/drawing/2014/main" id="{555C5801-0027-F039-BB75-C5B14BE6F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849" y="5354174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ml file - Free computer icons">
            <a:extLst>
              <a:ext uri="{FF2B5EF4-FFF2-40B4-BE49-F238E27FC236}">
                <a16:creationId xmlns:a16="http://schemas.microsoft.com/office/drawing/2014/main" id="{7BB7B395-E67B-E9E6-481F-FDE01732D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349" y="5299364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Zip folder - Free files and folders icons">
            <a:extLst>
              <a:ext uri="{FF2B5EF4-FFF2-40B4-BE49-F238E27FC236}">
                <a16:creationId xmlns:a16="http://schemas.microsoft.com/office/drawing/2014/main" id="{8FF3D483-E98B-89D8-90BA-E6A5B9620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564" y="3808321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098807D-4643-8C38-829B-225AA35878F2}"/>
              </a:ext>
            </a:extLst>
          </p:cNvPr>
          <p:cNvGrpSpPr/>
          <p:nvPr/>
        </p:nvGrpSpPr>
        <p:grpSpPr>
          <a:xfrm>
            <a:off x="7976288" y="5167960"/>
            <a:ext cx="1526195" cy="1451527"/>
            <a:chOff x="1184244" y="2884237"/>
            <a:chExt cx="3448050" cy="2933938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75EA9D1-807E-2734-E510-6ACDBCA971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20680"/>
            <a:stretch/>
          </p:blipFill>
          <p:spPr>
            <a:xfrm>
              <a:off x="1184244" y="3604497"/>
              <a:ext cx="3448050" cy="221367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643C7BE-8912-D316-AF39-88F701B712A9}"/>
                </a:ext>
              </a:extLst>
            </p:cNvPr>
            <p:cNvSpPr/>
            <p:nvPr/>
          </p:nvSpPr>
          <p:spPr>
            <a:xfrm>
              <a:off x="1549017" y="2884237"/>
              <a:ext cx="2718501" cy="80873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form-data</a:t>
              </a:r>
              <a:endPara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86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FEFE-356F-1DF6-5E02-3BD75DFB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Protocol (IP)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4E7BD-61C2-98E1-3BD8-AF5201673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56" y="1946303"/>
            <a:ext cx="6746319" cy="445449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Unique address of a computing device </a:t>
            </a:r>
            <a:r>
              <a:rPr lang="en-US" dirty="0"/>
              <a:t>on a network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Private IP Address</a:t>
            </a:r>
          </a:p>
          <a:p>
            <a:pPr lvl="1"/>
            <a:r>
              <a:rPr lang="en-US" dirty="0"/>
              <a:t>Available only on the local network </a:t>
            </a:r>
            <a:br>
              <a:rPr lang="en-US" dirty="0"/>
            </a:br>
            <a:r>
              <a:rPr lang="en-US" dirty="0"/>
              <a:t>(home, school, office, etc.)</a:t>
            </a:r>
          </a:p>
          <a:p>
            <a:r>
              <a:rPr lang="en-US" dirty="0"/>
              <a:t>Public IP Address</a:t>
            </a:r>
          </a:p>
          <a:p>
            <a:pPr lvl="1"/>
            <a:r>
              <a:rPr lang="en-US" dirty="0"/>
              <a:t>Used to communicate across the global Internet</a:t>
            </a:r>
          </a:p>
        </p:txBody>
      </p:sp>
      <p:pic>
        <p:nvPicPr>
          <p:cNvPr id="1026" name="Picture 2" descr="Classful Subnetting | CompTIA Network+ N10-007 | 1.4b – Technology Gee">
            <a:extLst>
              <a:ext uri="{FF2B5EF4-FFF2-40B4-BE49-F238E27FC236}">
                <a16:creationId xmlns:a16="http://schemas.microsoft.com/office/drawing/2014/main" id="{7AC6B3F3-943C-BB89-824B-5A1D70238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" t="21395" r="5000"/>
          <a:stretch/>
        </p:blipFill>
        <p:spPr bwMode="auto">
          <a:xfrm>
            <a:off x="2621100" y="2362200"/>
            <a:ext cx="3978000" cy="157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ivate vs. Public IP Addresses | Differences Explained | Avast">
            <a:hlinkClick r:id="rId3"/>
            <a:extLst>
              <a:ext uri="{FF2B5EF4-FFF2-40B4-BE49-F238E27FC236}">
                <a16:creationId xmlns:a16="http://schemas.microsoft.com/office/drawing/2014/main" id="{1E1D3FCA-EFC5-2D7E-307E-8BC5577431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48"/>
          <a:stretch/>
        </p:blipFill>
        <p:spPr bwMode="auto">
          <a:xfrm>
            <a:off x="7343775" y="2121800"/>
            <a:ext cx="4517723" cy="44544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214719"/>
      </p:ext>
    </p:extLst>
  </p:cSld>
  <p:clrMapOvr>
    <a:masterClrMapping/>
  </p:clrMapOvr>
</p:sld>
</file>

<file path=ppt/theme/theme1.xml><?xml version="1.0" encoding="utf-8"?>
<a:theme xmlns:a="http://schemas.openxmlformats.org/drawingml/2006/main" name="Clean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ean" id="{C19282B6-519E-4649-BF99-1833D7A05FBD}" vid="{18AC7892-6EB4-4D0A-B844-109A176DCF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03a9eb8-e4f2-4a17-a851-e6832b63285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89C148039DE14391A268A9AE565632" ma:contentTypeVersion="18" ma:contentTypeDescription="Create a new document." ma:contentTypeScope="" ma:versionID="d09183d3d523b076225cbe53142c4dfe">
  <xsd:schema xmlns:xsd="http://www.w3.org/2001/XMLSchema" xmlns:xs="http://www.w3.org/2001/XMLSchema" xmlns:p="http://schemas.microsoft.com/office/2006/metadata/properties" xmlns:ns3="403a9eb8-e4f2-4a17-a851-e6832b63285c" xmlns:ns4="b5b572dc-f78f-4a09-a7e2-a9dd34bddf40" targetNamespace="http://schemas.microsoft.com/office/2006/metadata/properties" ma:root="true" ma:fieldsID="e3c911a2185c5681b17fd92507fbdf99" ns3:_="" ns4:_="">
    <xsd:import namespace="403a9eb8-e4f2-4a17-a851-e6832b63285c"/>
    <xsd:import namespace="b5b572dc-f78f-4a09-a7e2-a9dd34bddf4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3a9eb8-e4f2-4a17-a851-e6832b6328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b572dc-f78f-4a09-a7e2-a9dd34bddf4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6BC83-C20B-43DB-B023-30DE54D5BFAF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b5b572dc-f78f-4a09-a7e2-a9dd34bddf40"/>
    <ds:schemaRef ds:uri="403a9eb8-e4f2-4a17-a851-e6832b63285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0E3BD0F-330A-4D79-97AE-372743ECBA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C40D2F-5977-4BDB-9FC1-51DAF07F63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3a9eb8-e4f2-4a17-a851-e6832b63285c"/>
    <ds:schemaRef ds:uri="b5b572dc-f78f-4a09-a7e2-a9dd34bddf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1001</Words>
  <Application>Microsoft Office PowerPoint</Application>
  <PresentationFormat>Widescreen</PresentationFormat>
  <Paragraphs>138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Gill Sans MT</vt:lpstr>
      <vt:lpstr>Wingdings</vt:lpstr>
      <vt:lpstr>Wingdings 2</vt:lpstr>
      <vt:lpstr>Clean</vt:lpstr>
      <vt:lpstr>Web Development Back-End</vt:lpstr>
      <vt:lpstr>Client-Server Communication</vt:lpstr>
      <vt:lpstr>Client-Server Communication</vt:lpstr>
      <vt:lpstr>HTTP – Request and Response</vt:lpstr>
      <vt:lpstr>HTTP – Request and Response</vt:lpstr>
      <vt:lpstr>HTTP – Request and Response</vt:lpstr>
      <vt:lpstr>HTTP – Request and Response</vt:lpstr>
      <vt:lpstr>HTTP – Sending Data</vt:lpstr>
      <vt:lpstr>Internet Protocol (IP) Address</vt:lpstr>
      <vt:lpstr>Internet Protocol (IP) Address</vt:lpstr>
      <vt:lpstr>Port</vt:lpstr>
      <vt:lpstr>Cookies: keeping “state”</vt:lpstr>
      <vt:lpstr>HTTP and HTTPS</vt:lpstr>
      <vt:lpstr>See HTTP in Action</vt:lpstr>
      <vt:lpstr>HTTP Tools: RestClient – VSCODE Extension</vt:lpstr>
      <vt:lpstr>HTTP Tools: Postman – API Platform</vt:lpstr>
      <vt:lpstr>HTTP Practice</vt:lpstr>
      <vt:lpstr>Server-Side (Back-End)</vt:lpstr>
      <vt:lpstr>Back-End Frameworks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Back-End</dc:title>
  <dc:creator>Thomas Bolinger</dc:creator>
  <cp:lastModifiedBy>Thomas Bolinger</cp:lastModifiedBy>
  <cp:revision>1</cp:revision>
  <dcterms:created xsi:type="dcterms:W3CDTF">2024-02-16T01:08:48Z</dcterms:created>
  <dcterms:modified xsi:type="dcterms:W3CDTF">2024-10-22T22:01:58Z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0x010100CF89C148039DE14391A268A9AE565632</vt:lpwstr>
  </property>
</Properties>
</file>