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1" r:id="rId1"/>
  </p:sldMasterIdLst>
  <p:notesMasterIdLst>
    <p:notesMasterId r:id="rId26"/>
  </p:notesMasterIdLst>
  <p:handoutMasterIdLst>
    <p:handoutMasterId r:id="rId27"/>
  </p:handoutMasterIdLst>
  <p:sldIdLst>
    <p:sldId id="257" r:id="rId2"/>
    <p:sldId id="311" r:id="rId3"/>
    <p:sldId id="307" r:id="rId4"/>
    <p:sldId id="354" r:id="rId5"/>
    <p:sldId id="355" r:id="rId6"/>
    <p:sldId id="312" r:id="rId7"/>
    <p:sldId id="339" r:id="rId8"/>
    <p:sldId id="329" r:id="rId9"/>
    <p:sldId id="330" r:id="rId10"/>
    <p:sldId id="337" r:id="rId11"/>
    <p:sldId id="331" r:id="rId12"/>
    <p:sldId id="359" r:id="rId13"/>
    <p:sldId id="332" r:id="rId14"/>
    <p:sldId id="315" r:id="rId15"/>
    <p:sldId id="327" r:id="rId16"/>
    <p:sldId id="334" r:id="rId17"/>
    <p:sldId id="317" r:id="rId18"/>
    <p:sldId id="340" r:id="rId19"/>
    <p:sldId id="358" r:id="rId20"/>
    <p:sldId id="319" r:id="rId21"/>
    <p:sldId id="336" r:id="rId22"/>
    <p:sldId id="320" r:id="rId23"/>
    <p:sldId id="356" r:id="rId24"/>
    <p:sldId id="341" r:id="rId25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E0E0F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9BD25-73A0-419A-8136-3A798EB4A89F}" v="127" dt="2024-10-23T00:39:59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olinger" userId="8ebf01f0-0c12-49a4-9a5c-d81f8809507c" providerId="ADAL" clId="{9CA402D0-0A67-42FF-B7A8-76EC2F267AC7}"/>
    <pc:docChg chg="undo redo custSel addSld delSld modSld sldOrd">
      <pc:chgData name="Thomas Bolinger" userId="8ebf01f0-0c12-49a4-9a5c-d81f8809507c" providerId="ADAL" clId="{9CA402D0-0A67-42FF-B7A8-76EC2F267AC7}" dt="2023-03-14T23:25:53.116" v="3199" actId="1076"/>
      <pc:docMkLst>
        <pc:docMk/>
      </pc:docMkLst>
      <pc:sldChg chg="delSp modSp">
        <pc:chgData name="Thomas Bolinger" userId="8ebf01f0-0c12-49a4-9a5c-d81f8809507c" providerId="ADAL" clId="{9CA402D0-0A67-42FF-B7A8-76EC2F267AC7}" dt="2023-03-14T23:25:53.116" v="3199" actId="1076"/>
        <pc:sldMkLst>
          <pc:docMk/>
          <pc:sldMk cId="0" sldId="257"/>
        </pc:sldMkLst>
        <pc:picChg chg="mod">
          <ac:chgData name="Thomas Bolinger" userId="8ebf01f0-0c12-49a4-9a5c-d81f8809507c" providerId="ADAL" clId="{9CA402D0-0A67-42FF-B7A8-76EC2F267AC7}" dt="2023-03-14T23:25:53.116" v="3199" actId="1076"/>
          <ac:picMkLst>
            <pc:docMk/>
            <pc:sldMk cId="0" sldId="257"/>
            <ac:picMk id="2" creationId="{4F1345BC-C3EE-B034-ADD7-0464E2F2C8BA}"/>
          </ac:picMkLst>
        </pc:picChg>
        <pc:picChg chg="mod">
          <ac:chgData name="Thomas Bolinger" userId="8ebf01f0-0c12-49a4-9a5c-d81f8809507c" providerId="ADAL" clId="{9CA402D0-0A67-42FF-B7A8-76EC2F267AC7}" dt="2023-03-14T23:25:53.116" v="3199" actId="1076"/>
          <ac:picMkLst>
            <pc:docMk/>
            <pc:sldMk cId="0" sldId="257"/>
            <ac:picMk id="3" creationId="{DC6285C7-E5D6-74DF-5CD9-F528A493BA2C}"/>
          </ac:picMkLst>
        </pc:picChg>
        <pc:picChg chg="mod">
          <ac:chgData name="Thomas Bolinger" userId="8ebf01f0-0c12-49a4-9a5c-d81f8809507c" providerId="ADAL" clId="{9CA402D0-0A67-42FF-B7A8-76EC2F267AC7}" dt="2023-03-14T23:25:53.116" v="3199" actId="1076"/>
          <ac:picMkLst>
            <pc:docMk/>
            <pc:sldMk cId="0" sldId="257"/>
            <ac:picMk id="4" creationId="{46D5ECA3-3733-0733-FA66-1881980088A3}"/>
          </ac:picMkLst>
        </pc:picChg>
        <pc:picChg chg="del">
          <ac:chgData name="Thomas Bolinger" userId="8ebf01f0-0c12-49a4-9a5c-d81f8809507c" providerId="ADAL" clId="{9CA402D0-0A67-42FF-B7A8-76EC2F267AC7}" dt="2023-03-14T23:25:48.758" v="3197" actId="478"/>
          <ac:picMkLst>
            <pc:docMk/>
            <pc:sldMk cId="0" sldId="257"/>
            <ac:picMk id="5" creationId="{34D6E949-7F01-8BA1-B08E-CDFB3170C4B3}"/>
          </ac:picMkLst>
        </pc:picChg>
      </pc:sldChg>
      <pc:sldChg chg="delSp modSp">
        <pc:chgData name="Thomas Bolinger" userId="8ebf01f0-0c12-49a4-9a5c-d81f8809507c" providerId="ADAL" clId="{9CA402D0-0A67-42FF-B7A8-76EC2F267AC7}" dt="2023-03-14T23:09:52.234" v="2480" actId="20577"/>
        <pc:sldMkLst>
          <pc:docMk/>
          <pc:sldMk cId="0" sldId="307"/>
        </pc:sldMkLst>
        <pc:spChg chg="mod">
          <ac:chgData name="Thomas Bolinger" userId="8ebf01f0-0c12-49a4-9a5c-d81f8809507c" providerId="ADAL" clId="{9CA402D0-0A67-42FF-B7A8-76EC2F267AC7}" dt="2023-03-14T23:09:52.234" v="2480" actId="20577"/>
          <ac:spMkLst>
            <pc:docMk/>
            <pc:sldMk cId="0" sldId="307"/>
            <ac:spMk id="8195" creationId="{627D67E2-6F64-4E2E-97B2-90D85B94D20A}"/>
          </ac:spMkLst>
        </pc:spChg>
        <pc:spChg chg="del">
          <ac:chgData name="Thomas Bolinger" userId="8ebf01f0-0c12-49a4-9a5c-d81f8809507c" providerId="ADAL" clId="{9CA402D0-0A67-42FF-B7A8-76EC2F267AC7}" dt="2023-03-14T23:09:34.876" v="2472" actId="478"/>
          <ac:spMkLst>
            <pc:docMk/>
            <pc:sldMk cId="0" sldId="307"/>
            <ac:spMk id="8196" creationId="{13C688CA-B0F4-46DB-A701-C56DFF04D346}"/>
          </ac:spMkLst>
        </pc:spChg>
      </pc:sldChg>
      <pc:sldChg chg="modSp">
        <pc:chgData name="Thomas Bolinger" userId="8ebf01f0-0c12-49a4-9a5c-d81f8809507c" providerId="ADAL" clId="{9CA402D0-0A67-42FF-B7A8-76EC2F267AC7}" dt="2023-03-14T14:42:01.917" v="435" actId="27636"/>
        <pc:sldMkLst>
          <pc:docMk/>
          <pc:sldMk cId="0" sldId="311"/>
        </pc:sldMkLst>
        <pc:spChg chg="mod">
          <ac:chgData name="Thomas Bolinger" userId="8ebf01f0-0c12-49a4-9a5c-d81f8809507c" providerId="ADAL" clId="{9CA402D0-0A67-42FF-B7A8-76EC2F267AC7}" dt="2023-03-14T14:42:01.917" v="435" actId="27636"/>
          <ac:spMkLst>
            <pc:docMk/>
            <pc:sldMk cId="0" sldId="311"/>
            <ac:spMk id="7171" creationId="{2E0EDE9F-49A5-4500-8566-795F25545BD1}"/>
          </ac:spMkLst>
        </pc:spChg>
      </pc:sldChg>
      <pc:sldChg chg="addSp modSp modAnim">
        <pc:chgData name="Thomas Bolinger" userId="8ebf01f0-0c12-49a4-9a5c-d81f8809507c" providerId="ADAL" clId="{9CA402D0-0A67-42FF-B7A8-76EC2F267AC7}" dt="2023-03-14T15:40:15.922" v="1798"/>
        <pc:sldMkLst>
          <pc:docMk/>
          <pc:sldMk cId="0" sldId="312"/>
        </pc:sldMkLst>
        <pc:spChg chg="mod">
          <ac:chgData name="Thomas Bolinger" userId="8ebf01f0-0c12-49a4-9a5c-d81f8809507c" providerId="ADAL" clId="{9CA402D0-0A67-42FF-B7A8-76EC2F267AC7}" dt="2023-03-13T15:50:54.417" v="178" actId="20577"/>
          <ac:spMkLst>
            <pc:docMk/>
            <pc:sldMk cId="0" sldId="312"/>
            <ac:spMk id="3" creationId="{E068F09A-1FE9-4EB2-BEBD-BEE3D375D0E2}"/>
          </ac:spMkLst>
        </pc:spChg>
        <pc:picChg chg="add mod">
          <ac:chgData name="Thomas Bolinger" userId="8ebf01f0-0c12-49a4-9a5c-d81f8809507c" providerId="ADAL" clId="{9CA402D0-0A67-42FF-B7A8-76EC2F267AC7}" dt="2023-03-13T16:46:08.881" v="258" actId="1076"/>
          <ac:picMkLst>
            <pc:docMk/>
            <pc:sldMk cId="0" sldId="312"/>
            <ac:picMk id="6146" creationId="{B726133D-FABC-44BE-BF84-A763845ABFCA}"/>
          </ac:picMkLst>
        </pc:picChg>
      </pc:sldChg>
      <pc:sldChg chg="modSp del modAnim">
        <pc:chgData name="Thomas Bolinger" userId="8ebf01f0-0c12-49a4-9a5c-d81f8809507c" providerId="ADAL" clId="{9CA402D0-0A67-42FF-B7A8-76EC2F267AC7}" dt="2023-03-14T15:21:42.408" v="1289" actId="2696"/>
        <pc:sldMkLst>
          <pc:docMk/>
          <pc:sldMk cId="0" sldId="314"/>
        </pc:sldMkLst>
        <pc:spChg chg="mod">
          <ac:chgData name="Thomas Bolinger" userId="8ebf01f0-0c12-49a4-9a5c-d81f8809507c" providerId="ADAL" clId="{9CA402D0-0A67-42FF-B7A8-76EC2F267AC7}" dt="2023-03-13T16:47:59.057" v="336" actId="14100"/>
          <ac:spMkLst>
            <pc:docMk/>
            <pc:sldMk cId="0" sldId="314"/>
            <ac:spMk id="3" creationId="{7F182CD0-4791-48DC-AE81-6D2C3D604D1B}"/>
          </ac:spMkLst>
        </pc:spChg>
        <pc:spChg chg="mod">
          <ac:chgData name="Thomas Bolinger" userId="8ebf01f0-0c12-49a4-9a5c-d81f8809507c" providerId="ADAL" clId="{9CA402D0-0A67-42FF-B7A8-76EC2F267AC7}" dt="2023-03-13T16:46:35.348" v="271" actId="20577"/>
          <ac:spMkLst>
            <pc:docMk/>
            <pc:sldMk cId="0" sldId="314"/>
            <ac:spMk id="11266" creationId="{168D4A30-A0F2-4670-943E-442908436FFB}"/>
          </ac:spMkLst>
        </pc:spChg>
      </pc:sldChg>
      <pc:sldChg chg="addSp modSp modAnim">
        <pc:chgData name="Thomas Bolinger" userId="8ebf01f0-0c12-49a4-9a5c-d81f8809507c" providerId="ADAL" clId="{9CA402D0-0A67-42FF-B7A8-76EC2F267AC7}" dt="2023-03-14T23:01:36.074" v="2398" actId="207"/>
        <pc:sldMkLst>
          <pc:docMk/>
          <pc:sldMk cId="0" sldId="319"/>
        </pc:sldMkLst>
        <pc:spChg chg="mod">
          <ac:chgData name="Thomas Bolinger" userId="8ebf01f0-0c12-49a4-9a5c-d81f8809507c" providerId="ADAL" clId="{9CA402D0-0A67-42FF-B7A8-76EC2F267AC7}" dt="2023-03-14T23:01:36.074" v="2398" actId="207"/>
          <ac:spMkLst>
            <pc:docMk/>
            <pc:sldMk cId="0" sldId="319"/>
            <ac:spMk id="3" creationId="{A1F6C821-A39E-40F8-A25A-ABFD974C4239}"/>
          </ac:spMkLst>
        </pc:spChg>
        <pc:spChg chg="mod">
          <ac:chgData name="Thomas Bolinger" userId="8ebf01f0-0c12-49a4-9a5c-d81f8809507c" providerId="ADAL" clId="{9CA402D0-0A67-42FF-B7A8-76EC2F267AC7}" dt="2023-03-14T19:55:31.994" v="2030" actId="1076"/>
          <ac:spMkLst>
            <pc:docMk/>
            <pc:sldMk cId="0" sldId="319"/>
            <ac:spMk id="6" creationId="{78AF6313-BB45-45F7-9273-9882D2C96AC3}"/>
          </ac:spMkLst>
        </pc:spChg>
        <pc:picChg chg="add mod">
          <ac:chgData name="Thomas Bolinger" userId="8ebf01f0-0c12-49a4-9a5c-d81f8809507c" providerId="ADAL" clId="{9CA402D0-0A67-42FF-B7A8-76EC2F267AC7}" dt="2023-03-14T19:47:45.707" v="1934" actId="14100"/>
          <ac:picMkLst>
            <pc:docMk/>
            <pc:sldMk cId="0" sldId="319"/>
            <ac:picMk id="7" creationId="{70DD59A9-1DF4-46F7-8A94-601DF775ADD0}"/>
          </ac:picMkLst>
        </pc:picChg>
        <pc:picChg chg="add mod">
          <ac:chgData name="Thomas Bolinger" userId="8ebf01f0-0c12-49a4-9a5c-d81f8809507c" providerId="ADAL" clId="{9CA402D0-0A67-42FF-B7A8-76EC2F267AC7}" dt="2023-03-14T23:01:12.209" v="2396" actId="1076"/>
          <ac:picMkLst>
            <pc:docMk/>
            <pc:sldMk cId="0" sldId="319"/>
            <ac:picMk id="8" creationId="{FE9CFDA7-60F8-49A6-BA28-04E18E88DADD}"/>
          </ac:picMkLst>
        </pc:picChg>
      </pc:sldChg>
      <pc:sldChg chg="modSp modAnim">
        <pc:chgData name="Thomas Bolinger" userId="8ebf01f0-0c12-49a4-9a5c-d81f8809507c" providerId="ADAL" clId="{9CA402D0-0A67-42FF-B7A8-76EC2F267AC7}" dt="2023-03-14T23:02:20.803" v="2403"/>
        <pc:sldMkLst>
          <pc:docMk/>
          <pc:sldMk cId="0" sldId="320"/>
        </pc:sldMkLst>
        <pc:spChg chg="mod">
          <ac:chgData name="Thomas Bolinger" userId="8ebf01f0-0c12-49a4-9a5c-d81f8809507c" providerId="ADAL" clId="{9CA402D0-0A67-42FF-B7A8-76EC2F267AC7}" dt="2023-03-14T20:09:59.356" v="2337" actId="20577"/>
          <ac:spMkLst>
            <pc:docMk/>
            <pc:sldMk cId="0" sldId="320"/>
            <ac:spMk id="3" creationId="{51CB30D0-846D-4B8E-A5B5-B0231C3751E1}"/>
          </ac:spMkLst>
        </pc:spChg>
      </pc:sldChg>
      <pc:sldChg chg="modSp">
        <pc:chgData name="Thomas Bolinger" userId="8ebf01f0-0c12-49a4-9a5c-d81f8809507c" providerId="ADAL" clId="{9CA402D0-0A67-42FF-B7A8-76EC2F267AC7}" dt="2023-03-14T19:46:49.993" v="1929" actId="15"/>
        <pc:sldMkLst>
          <pc:docMk/>
          <pc:sldMk cId="0" sldId="327"/>
        </pc:sldMkLst>
        <pc:spChg chg="mod">
          <ac:chgData name="Thomas Bolinger" userId="8ebf01f0-0c12-49a4-9a5c-d81f8809507c" providerId="ADAL" clId="{9CA402D0-0A67-42FF-B7A8-76EC2F267AC7}" dt="2023-03-14T19:46:49.993" v="1929" actId="15"/>
          <ac:spMkLst>
            <pc:docMk/>
            <pc:sldMk cId="0" sldId="327"/>
            <ac:spMk id="3" creationId="{4A1A48BC-1CCA-4C62-960B-03D7C71681B1}"/>
          </ac:spMkLst>
        </pc:spChg>
      </pc:sldChg>
      <pc:sldChg chg="modSp modAnim">
        <pc:chgData name="Thomas Bolinger" userId="8ebf01f0-0c12-49a4-9a5c-d81f8809507c" providerId="ADAL" clId="{9CA402D0-0A67-42FF-B7A8-76EC2F267AC7}" dt="2023-03-14T15:42:50.222" v="1860"/>
        <pc:sldMkLst>
          <pc:docMk/>
          <pc:sldMk cId="2221251053" sldId="329"/>
        </pc:sldMkLst>
        <pc:spChg chg="mod">
          <ac:chgData name="Thomas Bolinger" userId="8ebf01f0-0c12-49a4-9a5c-d81f8809507c" providerId="ADAL" clId="{9CA402D0-0A67-42FF-B7A8-76EC2F267AC7}" dt="2023-03-14T15:22:56.209" v="1316" actId="403"/>
          <ac:spMkLst>
            <pc:docMk/>
            <pc:sldMk cId="2221251053" sldId="329"/>
            <ac:spMk id="3" creationId="{AB8D9C58-D4D3-44FA-A5A3-5AF86B1F2070}"/>
          </ac:spMkLst>
        </pc:spChg>
        <pc:picChg chg="mod">
          <ac:chgData name="Thomas Bolinger" userId="8ebf01f0-0c12-49a4-9a5c-d81f8809507c" providerId="ADAL" clId="{9CA402D0-0A67-42FF-B7A8-76EC2F267AC7}" dt="2023-03-14T15:22:49.875" v="1314" actId="14100"/>
          <ac:picMkLst>
            <pc:docMk/>
            <pc:sldMk cId="2221251053" sldId="329"/>
            <ac:picMk id="3074" creationId="{F5749A23-5409-9011-C69C-45F5ECCBB786}"/>
          </ac:picMkLst>
        </pc:picChg>
      </pc:sldChg>
      <pc:sldChg chg="modSp">
        <pc:chgData name="Thomas Bolinger" userId="8ebf01f0-0c12-49a4-9a5c-d81f8809507c" providerId="ADAL" clId="{9CA402D0-0A67-42FF-B7A8-76EC2F267AC7}" dt="2023-03-14T15:27:45.455" v="1502" actId="27636"/>
        <pc:sldMkLst>
          <pc:docMk/>
          <pc:sldMk cId="2732674461" sldId="330"/>
        </pc:sldMkLst>
        <pc:spChg chg="mod">
          <ac:chgData name="Thomas Bolinger" userId="8ebf01f0-0c12-49a4-9a5c-d81f8809507c" providerId="ADAL" clId="{9CA402D0-0A67-42FF-B7A8-76EC2F267AC7}" dt="2023-03-14T15:27:45.455" v="1502" actId="27636"/>
          <ac:spMkLst>
            <pc:docMk/>
            <pc:sldMk cId="2732674461" sldId="330"/>
            <ac:spMk id="3" creationId="{E20136BB-904E-4AF7-A8F4-2FDB531ACDFD}"/>
          </ac:spMkLst>
        </pc:spChg>
      </pc:sldChg>
      <pc:sldChg chg="add del">
        <pc:chgData name="Thomas Bolinger" userId="8ebf01f0-0c12-49a4-9a5c-d81f8809507c" providerId="ADAL" clId="{9CA402D0-0A67-42FF-B7A8-76EC2F267AC7}" dt="2023-03-13T17:18:15.077" v="397" actId="2696"/>
        <pc:sldMkLst>
          <pc:docMk/>
          <pc:sldMk cId="132465880" sldId="331"/>
        </pc:sldMkLst>
      </pc:sldChg>
      <pc:sldChg chg="modSp add">
        <pc:chgData name="Thomas Bolinger" userId="8ebf01f0-0c12-49a4-9a5c-d81f8809507c" providerId="ADAL" clId="{9CA402D0-0A67-42FF-B7A8-76EC2F267AC7}" dt="2023-03-14T19:46:11.913" v="1909" actId="20577"/>
        <pc:sldMkLst>
          <pc:docMk/>
          <pc:sldMk cId="491500004" sldId="331"/>
        </pc:sldMkLst>
        <pc:spChg chg="mod">
          <ac:chgData name="Thomas Bolinger" userId="8ebf01f0-0c12-49a4-9a5c-d81f8809507c" providerId="ADAL" clId="{9CA402D0-0A67-42FF-B7A8-76EC2F267AC7}" dt="2023-03-14T19:46:11.913" v="1909" actId="20577"/>
          <ac:spMkLst>
            <pc:docMk/>
            <pc:sldMk cId="491500004" sldId="331"/>
            <ac:spMk id="13314" creationId="{467E4E72-316C-4E64-9900-F0796D93E796}"/>
          </ac:spMkLst>
        </pc:spChg>
      </pc:sldChg>
      <pc:sldChg chg="addSp delSp modSp modAnim">
        <pc:chgData name="Thomas Bolinger" userId="8ebf01f0-0c12-49a4-9a5c-d81f8809507c" providerId="ADAL" clId="{9CA402D0-0A67-42FF-B7A8-76EC2F267AC7}" dt="2023-03-14T19:46:33.817" v="1928" actId="1076"/>
        <pc:sldMkLst>
          <pc:docMk/>
          <pc:sldMk cId="831048093" sldId="332"/>
        </pc:sldMkLst>
        <pc:spChg chg="mod">
          <ac:chgData name="Thomas Bolinger" userId="8ebf01f0-0c12-49a4-9a5c-d81f8809507c" providerId="ADAL" clId="{9CA402D0-0A67-42FF-B7A8-76EC2F267AC7}" dt="2023-03-14T19:46:33.817" v="1928" actId="1076"/>
          <ac:spMkLst>
            <pc:docMk/>
            <pc:sldMk cId="831048093" sldId="332"/>
            <ac:spMk id="3" creationId="{1FFAA3EA-BB8D-4482-BF86-7AAFAC849D4F}"/>
          </ac:spMkLst>
        </pc:spChg>
        <pc:spChg chg="mod">
          <ac:chgData name="Thomas Bolinger" userId="8ebf01f0-0c12-49a4-9a5c-d81f8809507c" providerId="ADAL" clId="{9CA402D0-0A67-42FF-B7A8-76EC2F267AC7}" dt="2023-03-14T19:46:20.857" v="1924" actId="20577"/>
          <ac:spMkLst>
            <pc:docMk/>
            <pc:sldMk cId="831048093" sldId="332"/>
            <ac:spMk id="13314" creationId="{467E4E72-316C-4E64-9900-F0796D93E796}"/>
          </ac:spMkLst>
        </pc:spChg>
        <pc:picChg chg="add mod">
          <ac:chgData name="Thomas Bolinger" userId="8ebf01f0-0c12-49a4-9a5c-d81f8809507c" providerId="ADAL" clId="{9CA402D0-0A67-42FF-B7A8-76EC2F267AC7}" dt="2023-03-14T15:39:44.522" v="1765" actId="1076"/>
          <ac:picMkLst>
            <pc:docMk/>
            <pc:sldMk cId="831048093" sldId="332"/>
            <ac:picMk id="2" creationId="{64136F48-6E1A-4657-B79F-DA9DA4A456D7}"/>
          </ac:picMkLst>
        </pc:picChg>
        <pc:picChg chg="add del">
          <ac:chgData name="Thomas Bolinger" userId="8ebf01f0-0c12-49a4-9a5c-d81f8809507c" providerId="ADAL" clId="{9CA402D0-0A67-42FF-B7A8-76EC2F267AC7}" dt="2023-03-13T17:18:15.566" v="398" actId="478"/>
          <ac:picMkLst>
            <pc:docMk/>
            <pc:sldMk cId="831048093" sldId="332"/>
            <ac:picMk id="2" creationId="{8225BAA5-C2A4-4B85-9216-6827A082AEF2}"/>
          </ac:picMkLst>
        </pc:picChg>
        <pc:picChg chg="add mod">
          <ac:chgData name="Thomas Bolinger" userId="8ebf01f0-0c12-49a4-9a5c-d81f8809507c" providerId="ADAL" clId="{9CA402D0-0A67-42FF-B7A8-76EC2F267AC7}" dt="2023-03-14T15:39:51.650" v="1785" actId="1076"/>
          <ac:picMkLst>
            <pc:docMk/>
            <pc:sldMk cId="831048093" sldId="332"/>
            <ac:picMk id="4" creationId="{E36C08D5-7775-4503-B673-C3572B1A154D}"/>
          </ac:picMkLst>
        </pc:picChg>
        <pc:picChg chg="add del mod">
          <ac:chgData name="Thomas Bolinger" userId="8ebf01f0-0c12-49a4-9a5c-d81f8809507c" providerId="ADAL" clId="{9CA402D0-0A67-42FF-B7A8-76EC2F267AC7}" dt="2023-03-14T19:46:33.001" v="1927" actId="1440"/>
          <ac:picMkLst>
            <pc:docMk/>
            <pc:sldMk cId="831048093" sldId="332"/>
            <ac:picMk id="7170" creationId="{C99E9785-3416-4104-A1EB-E827E711BBFA}"/>
          </ac:picMkLst>
        </pc:picChg>
        <pc:picChg chg="add del">
          <ac:chgData name="Thomas Bolinger" userId="8ebf01f0-0c12-49a4-9a5c-d81f8809507c" providerId="ADAL" clId="{9CA402D0-0A67-42FF-B7A8-76EC2F267AC7}" dt="2023-03-13T17:18:18.709" v="406" actId="478"/>
          <ac:picMkLst>
            <pc:docMk/>
            <pc:sldMk cId="831048093" sldId="332"/>
            <ac:picMk id="7172" creationId="{F272EE2A-3B2B-4F82-8F0A-42272A7AC73E}"/>
          </ac:picMkLst>
        </pc:picChg>
      </pc:sldChg>
      <pc:sldChg chg="delSp modSp">
        <pc:chgData name="Thomas Bolinger" userId="8ebf01f0-0c12-49a4-9a5c-d81f8809507c" providerId="ADAL" clId="{9CA402D0-0A67-42FF-B7A8-76EC2F267AC7}" dt="2023-03-14T23:07:49.581" v="2429" actId="1076"/>
        <pc:sldMkLst>
          <pc:docMk/>
          <pc:sldMk cId="1991507798" sldId="336"/>
        </pc:sldMkLst>
        <pc:spChg chg="mod">
          <ac:chgData name="Thomas Bolinger" userId="8ebf01f0-0c12-49a4-9a5c-d81f8809507c" providerId="ADAL" clId="{9CA402D0-0A67-42FF-B7A8-76EC2F267AC7}" dt="2023-03-14T23:07:29.623" v="2422" actId="20577"/>
          <ac:spMkLst>
            <pc:docMk/>
            <pc:sldMk cId="1991507798" sldId="336"/>
            <ac:spMk id="3" creationId="{23532548-5A2A-4BD9-95FD-1365F27559C0}"/>
          </ac:spMkLst>
        </pc:spChg>
        <pc:spChg chg="del">
          <ac:chgData name="Thomas Bolinger" userId="8ebf01f0-0c12-49a4-9a5c-d81f8809507c" providerId="ADAL" clId="{9CA402D0-0A67-42FF-B7A8-76EC2F267AC7}" dt="2023-03-14T23:07:47.254" v="2428" actId="478"/>
          <ac:spMkLst>
            <pc:docMk/>
            <pc:sldMk cId="1991507798" sldId="336"/>
            <ac:spMk id="4" creationId="{85BC97C2-3AC1-4D25-8806-89554ADDA38D}"/>
          </ac:spMkLst>
        </pc:spChg>
        <pc:spChg chg="mod">
          <ac:chgData name="Thomas Bolinger" userId="8ebf01f0-0c12-49a4-9a5c-d81f8809507c" providerId="ADAL" clId="{9CA402D0-0A67-42FF-B7A8-76EC2F267AC7}" dt="2023-03-14T23:07:49.581" v="2429" actId="1076"/>
          <ac:spMkLst>
            <pc:docMk/>
            <pc:sldMk cId="1991507798" sldId="336"/>
            <ac:spMk id="6" creationId="{AA18D5B1-AADC-462C-8D5E-97A4ADF64AD1}"/>
          </ac:spMkLst>
        </pc:spChg>
        <pc:grpChg chg="mod">
          <ac:chgData name="Thomas Bolinger" userId="8ebf01f0-0c12-49a4-9a5c-d81f8809507c" providerId="ADAL" clId="{9CA402D0-0A67-42FF-B7A8-76EC2F267AC7}" dt="2023-03-14T23:07:34.110" v="2423" actId="1076"/>
          <ac:grpSpMkLst>
            <pc:docMk/>
            <pc:sldMk cId="1991507798" sldId="336"/>
            <ac:grpSpMk id="22" creationId="{3A149F8E-0388-F843-9FED-CE7B1C236822}"/>
          </ac:grpSpMkLst>
        </pc:grpChg>
      </pc:sldChg>
      <pc:sldChg chg="addSp modSp modAnim">
        <pc:chgData name="Thomas Bolinger" userId="8ebf01f0-0c12-49a4-9a5c-d81f8809507c" providerId="ADAL" clId="{9CA402D0-0A67-42FF-B7A8-76EC2F267AC7}" dt="2023-03-14T15:26:19.467" v="1326"/>
        <pc:sldMkLst>
          <pc:docMk/>
          <pc:sldMk cId="84381390" sldId="337"/>
        </pc:sldMkLst>
        <pc:picChg chg="mod">
          <ac:chgData name="Thomas Bolinger" userId="8ebf01f0-0c12-49a4-9a5c-d81f8809507c" providerId="ADAL" clId="{9CA402D0-0A67-42FF-B7A8-76EC2F267AC7}" dt="2023-03-14T15:26:08.150" v="1324" actId="1076"/>
          <ac:picMkLst>
            <pc:docMk/>
            <pc:sldMk cId="84381390" sldId="337"/>
            <ac:picMk id="7" creationId="{6CB76D92-C51A-4C78-9758-7C9353ABF566}"/>
          </ac:picMkLst>
        </pc:picChg>
        <pc:picChg chg="add">
          <ac:chgData name="Thomas Bolinger" userId="8ebf01f0-0c12-49a4-9a5c-d81f8809507c" providerId="ADAL" clId="{9CA402D0-0A67-42FF-B7A8-76EC2F267AC7}" dt="2023-03-14T15:26:12.216" v="1325"/>
          <ac:picMkLst>
            <pc:docMk/>
            <pc:sldMk cId="84381390" sldId="337"/>
            <ac:picMk id="1026" creationId="{1446F3B2-2742-4900-A3A6-15CA6AD4AEFB}"/>
          </ac:picMkLst>
        </pc:picChg>
      </pc:sldChg>
      <pc:sldChg chg="addSp delSp modSp modAnim">
        <pc:chgData name="Thomas Bolinger" userId="8ebf01f0-0c12-49a4-9a5c-d81f8809507c" providerId="ADAL" clId="{9CA402D0-0A67-42FF-B7A8-76EC2F267AC7}" dt="2023-03-14T15:40:30.669" v="1802"/>
        <pc:sldMkLst>
          <pc:docMk/>
          <pc:sldMk cId="981620079" sldId="338"/>
        </pc:sldMkLst>
        <pc:spChg chg="mod">
          <ac:chgData name="Thomas Bolinger" userId="8ebf01f0-0c12-49a4-9a5c-d81f8809507c" providerId="ADAL" clId="{9CA402D0-0A67-42FF-B7A8-76EC2F267AC7}" dt="2023-03-14T15:19:22.618" v="1086" actId="27636"/>
          <ac:spMkLst>
            <pc:docMk/>
            <pc:sldMk cId="981620079" sldId="338"/>
            <ac:spMk id="3" creationId="{AC06B38F-9FB6-1DCC-B485-3C562012003C}"/>
          </ac:spMkLst>
        </pc:spChg>
        <pc:spChg chg="add del">
          <ac:chgData name="Thomas Bolinger" userId="8ebf01f0-0c12-49a4-9a5c-d81f8809507c" providerId="ADAL" clId="{9CA402D0-0A67-42FF-B7A8-76EC2F267AC7}" dt="2023-03-14T15:19:26.922" v="1090"/>
          <ac:spMkLst>
            <pc:docMk/>
            <pc:sldMk cId="981620079" sldId="338"/>
            <ac:spMk id="4" creationId="{152B3913-F595-4AE2-BBFC-3B844005AA7A}"/>
          </ac:spMkLst>
        </pc:spChg>
        <pc:spChg chg="add mod">
          <ac:chgData name="Thomas Bolinger" userId="8ebf01f0-0c12-49a4-9a5c-d81f8809507c" providerId="ADAL" clId="{9CA402D0-0A67-42FF-B7A8-76EC2F267AC7}" dt="2023-03-14T15:20:11.758" v="1285" actId="13822"/>
          <ac:spMkLst>
            <pc:docMk/>
            <pc:sldMk cId="981620079" sldId="338"/>
            <ac:spMk id="5" creationId="{43E4F63C-B826-4014-B6AA-BAE3170B348F}"/>
          </ac:spMkLst>
        </pc:spChg>
      </pc:sldChg>
      <pc:sldChg chg="addSp delSp modSp add del modAnim">
        <pc:chgData name="Thomas Bolinger" userId="8ebf01f0-0c12-49a4-9a5c-d81f8809507c" providerId="ADAL" clId="{9CA402D0-0A67-42FF-B7A8-76EC2F267AC7}" dt="2023-03-14T19:05:02.837" v="1893" actId="20577"/>
        <pc:sldMkLst>
          <pc:docMk/>
          <pc:sldMk cId="725844002" sldId="339"/>
        </pc:sldMkLst>
        <pc:spChg chg="mod">
          <ac:chgData name="Thomas Bolinger" userId="8ebf01f0-0c12-49a4-9a5c-d81f8809507c" providerId="ADAL" clId="{9CA402D0-0A67-42FF-B7A8-76EC2F267AC7}" dt="2023-03-13T16:44:58.361" v="224" actId="1076"/>
          <ac:spMkLst>
            <pc:docMk/>
            <pc:sldMk cId="725844002" sldId="339"/>
            <ac:spMk id="3" creationId="{E068F09A-1FE9-4EB2-BEBD-BEE3D375D0E2}"/>
          </ac:spMkLst>
        </pc:spChg>
        <pc:spChg chg="add del">
          <ac:chgData name="Thomas Bolinger" userId="8ebf01f0-0c12-49a4-9a5c-d81f8809507c" providerId="ADAL" clId="{9CA402D0-0A67-42FF-B7A8-76EC2F267AC7}" dt="2023-03-13T15:47:03.967" v="85"/>
          <ac:spMkLst>
            <pc:docMk/>
            <pc:sldMk cId="725844002" sldId="339"/>
            <ac:spMk id="6" creationId="{5311CD24-F452-468B-B272-58E63EA56F9E}"/>
          </ac:spMkLst>
        </pc:spChg>
        <pc:spChg chg="mod">
          <ac:chgData name="Thomas Bolinger" userId="8ebf01f0-0c12-49a4-9a5c-d81f8809507c" providerId="ADAL" clId="{9CA402D0-0A67-42FF-B7A8-76EC2F267AC7}" dt="2023-03-14T19:05:02.837" v="1893" actId="20577"/>
          <ac:spMkLst>
            <pc:docMk/>
            <pc:sldMk cId="725844002" sldId="339"/>
            <ac:spMk id="9218" creationId="{B5C67625-690A-40C1-8205-8D56BAF6AF16}"/>
          </ac:spMkLst>
        </pc:spChg>
        <pc:spChg chg="del">
          <ac:chgData name="Thomas Bolinger" userId="8ebf01f0-0c12-49a4-9a5c-d81f8809507c" providerId="ADAL" clId="{9CA402D0-0A67-42FF-B7A8-76EC2F267AC7}" dt="2023-03-13T15:53:29.440" v="198" actId="478"/>
          <ac:spMkLst>
            <pc:docMk/>
            <pc:sldMk cId="725844002" sldId="339"/>
            <ac:spMk id="9220" creationId="{BE84D88D-9C88-4B7D-AF1F-0994E2567D35}"/>
          </ac:spMkLst>
        </pc:spChg>
        <pc:picChg chg="add del mod">
          <ac:chgData name="Thomas Bolinger" userId="8ebf01f0-0c12-49a4-9a5c-d81f8809507c" providerId="ADAL" clId="{9CA402D0-0A67-42FF-B7A8-76EC2F267AC7}" dt="2023-03-14T15:21:20.490" v="1287" actId="478"/>
          <ac:picMkLst>
            <pc:docMk/>
            <pc:sldMk cId="725844002" sldId="339"/>
            <ac:picMk id="7" creationId="{BE8F5C7E-4FBE-4E7E-A170-8DDAF06A1450}"/>
          </ac:picMkLst>
        </pc:picChg>
        <pc:picChg chg="add ord">
          <ac:chgData name="Thomas Bolinger" userId="8ebf01f0-0c12-49a4-9a5c-d81f8809507c" providerId="ADAL" clId="{9CA402D0-0A67-42FF-B7A8-76EC2F267AC7}" dt="2023-03-14T15:42:23.482" v="1854" actId="167"/>
          <ac:picMkLst>
            <pc:docMk/>
            <pc:sldMk cId="725844002" sldId="339"/>
            <ac:picMk id="15" creationId="{7EC49436-F172-4AA7-932A-4B6B0E0541C2}"/>
          </ac:picMkLst>
        </pc:picChg>
        <pc:picChg chg="add">
          <ac:chgData name="Thomas Bolinger" userId="8ebf01f0-0c12-49a4-9a5c-d81f8809507c" providerId="ADAL" clId="{9CA402D0-0A67-42FF-B7A8-76EC2F267AC7}" dt="2023-03-13T16:46:10.980" v="259"/>
          <ac:picMkLst>
            <pc:docMk/>
            <pc:sldMk cId="725844002" sldId="339"/>
            <ac:picMk id="18" creationId="{6EC664FA-EA4C-4FC0-AA65-25F6762559EC}"/>
          </ac:picMkLst>
        </pc:picChg>
        <pc:picChg chg="del">
          <ac:chgData name="Thomas Bolinger" userId="8ebf01f0-0c12-49a4-9a5c-d81f8809507c" providerId="ADAL" clId="{9CA402D0-0A67-42FF-B7A8-76EC2F267AC7}" dt="2023-03-13T15:50:26.190" v="168" actId="478"/>
          <ac:picMkLst>
            <pc:docMk/>
            <pc:sldMk cId="725844002" sldId="339"/>
            <ac:picMk id="1026" creationId="{94F875A5-8CC4-58CD-5461-FBFB50710B4D}"/>
          </ac:picMkLst>
        </pc:picChg>
        <pc:picChg chg="add del mod">
          <ac:chgData name="Thomas Bolinger" userId="8ebf01f0-0c12-49a4-9a5c-d81f8809507c" providerId="ADAL" clId="{9CA402D0-0A67-42FF-B7A8-76EC2F267AC7}" dt="2023-03-13T15:52:20.927" v="186" actId="478"/>
          <ac:picMkLst>
            <pc:docMk/>
            <pc:sldMk cId="725844002" sldId="339"/>
            <ac:picMk id="2050" creationId="{1DC3AB07-E2F1-4B17-9EC4-DA7BCD75BAFD}"/>
          </ac:picMkLst>
        </pc:picChg>
        <pc:picChg chg="add mod">
          <ac:chgData name="Thomas Bolinger" userId="8ebf01f0-0c12-49a4-9a5c-d81f8809507c" providerId="ADAL" clId="{9CA402D0-0A67-42FF-B7A8-76EC2F267AC7}" dt="2023-03-13T16:45:29.593" v="244" actId="1076"/>
          <ac:picMkLst>
            <pc:docMk/>
            <pc:sldMk cId="725844002" sldId="339"/>
            <ac:picMk id="2052" creationId="{EDAE4977-5B0F-48D6-890E-6EEB4F0AA223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54" creationId="{8BDD2A79-9C93-45E5-ACE3-9893179E4A0A}"/>
          </ac:picMkLst>
        </pc:picChg>
        <pc:picChg chg="add mod">
          <ac:chgData name="Thomas Bolinger" userId="8ebf01f0-0c12-49a4-9a5c-d81f8809507c" providerId="ADAL" clId="{9CA402D0-0A67-42FF-B7A8-76EC2F267AC7}" dt="2023-03-13T16:45:30.608" v="245" actId="1076"/>
          <ac:picMkLst>
            <pc:docMk/>
            <pc:sldMk cId="725844002" sldId="339"/>
            <ac:picMk id="2056" creationId="{362125EA-EEB0-49E1-ABDE-90847A819F9B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58" creationId="{92D313C1-F8D4-44DA-91C2-5A7A49EDD025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60" creationId="{9BA5D6C2-8FF5-4824-A911-2A52FEF12FDC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62" creationId="{1252A7A0-946A-40F4-A884-67FB34CE087E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64" creationId="{247A5C23-FD06-4FB6-AD16-8D587186C165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66" creationId="{DB50CFFA-66ED-496E-B958-15BA63AF7D40}"/>
          </ac:picMkLst>
        </pc:picChg>
        <pc:picChg chg="add mod">
          <ac:chgData name="Thomas Bolinger" userId="8ebf01f0-0c12-49a4-9a5c-d81f8809507c" providerId="ADAL" clId="{9CA402D0-0A67-42FF-B7A8-76EC2F267AC7}" dt="2023-03-14T15:41:07.394" v="1807" actId="1076"/>
          <ac:picMkLst>
            <pc:docMk/>
            <pc:sldMk cId="725844002" sldId="339"/>
            <ac:picMk id="2068" creationId="{4C22BA66-28AF-4A79-BA8C-6FE004FA0356}"/>
          </ac:picMkLst>
        </pc:picChg>
      </pc:sldChg>
      <pc:sldChg chg="addSp modSp ord">
        <pc:chgData name="Thomas Bolinger" userId="8ebf01f0-0c12-49a4-9a5c-d81f8809507c" providerId="ADAL" clId="{9CA402D0-0A67-42FF-B7A8-76EC2F267AC7}" dt="2023-03-14T19:57:45.496" v="2203" actId="113"/>
        <pc:sldMkLst>
          <pc:docMk/>
          <pc:sldMk cId="3339023660" sldId="340"/>
        </pc:sldMkLst>
        <pc:spChg chg="mod">
          <ac:chgData name="Thomas Bolinger" userId="8ebf01f0-0c12-49a4-9a5c-d81f8809507c" providerId="ADAL" clId="{9CA402D0-0A67-42FF-B7A8-76EC2F267AC7}" dt="2023-03-14T19:57:45.496" v="2203" actId="113"/>
          <ac:spMkLst>
            <pc:docMk/>
            <pc:sldMk cId="3339023660" sldId="340"/>
            <ac:spMk id="3" creationId="{FBC4FBED-A686-7EF2-F3BC-3EACA34D6E96}"/>
          </ac:spMkLst>
        </pc:spChg>
        <pc:spChg chg="add mod">
          <ac:chgData name="Thomas Bolinger" userId="8ebf01f0-0c12-49a4-9a5c-d81f8809507c" providerId="ADAL" clId="{9CA402D0-0A67-42FF-B7A8-76EC2F267AC7}" dt="2023-03-14T19:52:04.906" v="1947" actId="1076"/>
          <ac:spMkLst>
            <pc:docMk/>
            <pc:sldMk cId="3339023660" sldId="340"/>
            <ac:spMk id="4" creationId="{FB0AF83A-31E7-481F-AE3D-72B4FDDF71ED}"/>
          </ac:spMkLst>
        </pc:spChg>
      </pc:sldChg>
      <pc:sldChg chg="modSp">
        <pc:chgData name="Thomas Bolinger" userId="8ebf01f0-0c12-49a4-9a5c-d81f8809507c" providerId="ADAL" clId="{9CA402D0-0A67-42FF-B7A8-76EC2F267AC7}" dt="2023-03-14T20:09:18.925" v="2326" actId="20577"/>
        <pc:sldMkLst>
          <pc:docMk/>
          <pc:sldMk cId="2880262796" sldId="341"/>
        </pc:sldMkLst>
        <pc:spChg chg="mod">
          <ac:chgData name="Thomas Bolinger" userId="8ebf01f0-0c12-49a4-9a5c-d81f8809507c" providerId="ADAL" clId="{9CA402D0-0A67-42FF-B7A8-76EC2F267AC7}" dt="2023-03-14T19:59:03.406" v="2205" actId="20577"/>
          <ac:spMkLst>
            <pc:docMk/>
            <pc:sldMk cId="2880262796" sldId="341"/>
            <ac:spMk id="2" creationId="{FDF4235C-B0B1-4BF5-B678-6334CA7AF1F1}"/>
          </ac:spMkLst>
        </pc:spChg>
        <pc:spChg chg="mod">
          <ac:chgData name="Thomas Bolinger" userId="8ebf01f0-0c12-49a4-9a5c-d81f8809507c" providerId="ADAL" clId="{9CA402D0-0A67-42FF-B7A8-76EC2F267AC7}" dt="2023-03-14T20:09:18.925" v="2326" actId="20577"/>
          <ac:spMkLst>
            <pc:docMk/>
            <pc:sldMk cId="2880262796" sldId="341"/>
            <ac:spMk id="3" creationId="{1F1828A7-1E49-4002-B69C-2C6E2ACF2678}"/>
          </ac:spMkLst>
        </pc:spChg>
      </pc:sldChg>
      <pc:sldChg chg="modSp">
        <pc:chgData name="Thomas Bolinger" userId="8ebf01f0-0c12-49a4-9a5c-d81f8809507c" providerId="ADAL" clId="{9CA402D0-0A67-42FF-B7A8-76EC2F267AC7}" dt="2023-03-13T15:35:53.708" v="2" actId="20577"/>
        <pc:sldMkLst>
          <pc:docMk/>
          <pc:sldMk cId="4015479502" sldId="343"/>
        </pc:sldMkLst>
        <pc:spChg chg="mod">
          <ac:chgData name="Thomas Bolinger" userId="8ebf01f0-0c12-49a4-9a5c-d81f8809507c" providerId="ADAL" clId="{9CA402D0-0A67-42FF-B7A8-76EC2F267AC7}" dt="2023-03-13T15:35:53.708" v="2" actId="20577"/>
          <ac:spMkLst>
            <pc:docMk/>
            <pc:sldMk cId="4015479502" sldId="343"/>
            <ac:spMk id="3" creationId="{3CFA9E53-CCA9-174F-8817-4945B703CE59}"/>
          </ac:spMkLst>
        </pc:spChg>
      </pc:sldChg>
      <pc:sldChg chg="addSp modSp ord modAnim">
        <pc:chgData name="Thomas Bolinger" userId="8ebf01f0-0c12-49a4-9a5c-d81f8809507c" providerId="ADAL" clId="{9CA402D0-0A67-42FF-B7A8-76EC2F267AC7}" dt="2023-03-14T14:52:13.290" v="729"/>
        <pc:sldMkLst>
          <pc:docMk/>
          <pc:sldMk cId="2914951279" sldId="344"/>
        </pc:sldMkLst>
        <pc:spChg chg="mod">
          <ac:chgData name="Thomas Bolinger" userId="8ebf01f0-0c12-49a4-9a5c-d81f8809507c" providerId="ADAL" clId="{9CA402D0-0A67-42FF-B7A8-76EC2F267AC7}" dt="2023-03-14T14:51:30.914" v="669" actId="1076"/>
          <ac:spMkLst>
            <pc:docMk/>
            <pc:sldMk cId="2914951279" sldId="344"/>
            <ac:spMk id="3" creationId="{3B0F1493-81D1-9975-733A-D11966493CD2}"/>
          </ac:spMkLst>
        </pc:spChg>
        <pc:spChg chg="add mod">
          <ac:chgData name="Thomas Bolinger" userId="8ebf01f0-0c12-49a4-9a5c-d81f8809507c" providerId="ADAL" clId="{9CA402D0-0A67-42FF-B7A8-76EC2F267AC7}" dt="2023-03-14T14:52:02.347" v="726" actId="207"/>
          <ac:spMkLst>
            <pc:docMk/>
            <pc:sldMk cId="2914951279" sldId="344"/>
            <ac:spMk id="5" creationId="{C4850219-BF6D-4F90-9830-4B2233451F31}"/>
          </ac:spMkLst>
        </pc:spChg>
        <pc:picChg chg="mod">
          <ac:chgData name="Thomas Bolinger" userId="8ebf01f0-0c12-49a4-9a5c-d81f8809507c" providerId="ADAL" clId="{9CA402D0-0A67-42FF-B7A8-76EC2F267AC7}" dt="2023-03-14T14:51:29.417" v="668" actId="1076"/>
          <ac:picMkLst>
            <pc:docMk/>
            <pc:sldMk cId="2914951279" sldId="344"/>
            <ac:picMk id="3074" creationId="{AB7B359B-E7EC-81AA-4272-EB4C02AAB858}"/>
          </ac:picMkLst>
        </pc:picChg>
      </pc:sldChg>
      <pc:sldChg chg="addSp modSp">
        <pc:chgData name="Thomas Bolinger" userId="8ebf01f0-0c12-49a4-9a5c-d81f8809507c" providerId="ADAL" clId="{9CA402D0-0A67-42FF-B7A8-76EC2F267AC7}" dt="2023-03-13T15:37:06.596" v="14" actId="14100"/>
        <pc:sldMkLst>
          <pc:docMk/>
          <pc:sldMk cId="4046966451" sldId="345"/>
        </pc:sldMkLst>
        <pc:spChg chg="add mod">
          <ac:chgData name="Thomas Bolinger" userId="8ebf01f0-0c12-49a4-9a5c-d81f8809507c" providerId="ADAL" clId="{9CA402D0-0A67-42FF-B7A8-76EC2F267AC7}" dt="2023-03-13T15:37:06.596" v="14" actId="14100"/>
          <ac:spMkLst>
            <pc:docMk/>
            <pc:sldMk cId="4046966451" sldId="345"/>
            <ac:spMk id="4" creationId="{C1BA3EF2-B50C-467E-B1FC-B543F9E38A9E}"/>
          </ac:spMkLst>
        </pc:spChg>
        <pc:picChg chg="add mod">
          <ac:chgData name="Thomas Bolinger" userId="8ebf01f0-0c12-49a4-9a5c-d81f8809507c" providerId="ADAL" clId="{9CA402D0-0A67-42FF-B7A8-76EC2F267AC7}" dt="2023-03-13T15:37:06.596" v="14" actId="14100"/>
          <ac:picMkLst>
            <pc:docMk/>
            <pc:sldMk cId="4046966451" sldId="345"/>
            <ac:picMk id="1026" creationId="{0A57BE9A-2342-4F11-81C3-A74D94A2EC6E}"/>
          </ac:picMkLst>
        </pc:picChg>
      </pc:sldChg>
      <pc:sldChg chg="addSp modSp modTransition">
        <pc:chgData name="Thomas Bolinger" userId="8ebf01f0-0c12-49a4-9a5c-d81f8809507c" providerId="ADAL" clId="{9CA402D0-0A67-42FF-B7A8-76EC2F267AC7}" dt="2023-03-13T15:40:42.165" v="34" actId="27636"/>
        <pc:sldMkLst>
          <pc:docMk/>
          <pc:sldMk cId="3201176266" sldId="346"/>
        </pc:sldMkLst>
        <pc:spChg chg="mod">
          <ac:chgData name="Thomas Bolinger" userId="8ebf01f0-0c12-49a4-9a5c-d81f8809507c" providerId="ADAL" clId="{9CA402D0-0A67-42FF-B7A8-76EC2F267AC7}" dt="2023-03-13T15:40:42.165" v="34" actId="27636"/>
          <ac:spMkLst>
            <pc:docMk/>
            <pc:sldMk cId="3201176266" sldId="346"/>
            <ac:spMk id="3" creationId="{EF16E68B-5231-98D5-14C0-BBEDCC206916}"/>
          </ac:spMkLst>
        </pc:spChg>
        <pc:spChg chg="add mod">
          <ac:chgData name="Thomas Bolinger" userId="8ebf01f0-0c12-49a4-9a5c-d81f8809507c" providerId="ADAL" clId="{9CA402D0-0A67-42FF-B7A8-76EC2F267AC7}" dt="2023-03-13T15:37:26.292" v="17" actId="1076"/>
          <ac:spMkLst>
            <pc:docMk/>
            <pc:sldMk cId="3201176266" sldId="346"/>
            <ac:spMk id="7" creationId="{98B76ADC-1EAE-437C-92B3-5DC9CED9403D}"/>
          </ac:spMkLst>
        </pc:spChg>
        <pc:picChg chg="add">
          <ac:chgData name="Thomas Bolinger" userId="8ebf01f0-0c12-49a4-9a5c-d81f8809507c" providerId="ADAL" clId="{9CA402D0-0A67-42FF-B7A8-76EC2F267AC7}" dt="2023-03-13T15:37:16.612" v="16"/>
          <ac:picMkLst>
            <pc:docMk/>
            <pc:sldMk cId="3201176266" sldId="346"/>
            <ac:picMk id="6" creationId="{C833599D-09EE-43A4-A43D-263601108605}"/>
          </ac:picMkLst>
        </pc:picChg>
        <pc:picChg chg="mod">
          <ac:chgData name="Thomas Bolinger" userId="8ebf01f0-0c12-49a4-9a5c-d81f8809507c" providerId="ADAL" clId="{9CA402D0-0A67-42FF-B7A8-76EC2F267AC7}" dt="2023-03-13T15:37:50.740" v="22" actId="1076"/>
          <ac:picMkLst>
            <pc:docMk/>
            <pc:sldMk cId="3201176266" sldId="346"/>
            <ac:picMk id="6146" creationId="{538B4101-E626-E40A-B92D-441DFF8A7F7C}"/>
          </ac:picMkLst>
        </pc:picChg>
      </pc:sldChg>
      <pc:sldChg chg="addSp">
        <pc:chgData name="Thomas Bolinger" userId="8ebf01f0-0c12-49a4-9a5c-d81f8809507c" providerId="ADAL" clId="{9CA402D0-0A67-42FF-B7A8-76EC2F267AC7}" dt="2023-03-13T15:37:13.073" v="15"/>
        <pc:sldMkLst>
          <pc:docMk/>
          <pc:sldMk cId="239083912" sldId="347"/>
        </pc:sldMkLst>
        <pc:spChg chg="add">
          <ac:chgData name="Thomas Bolinger" userId="8ebf01f0-0c12-49a4-9a5c-d81f8809507c" providerId="ADAL" clId="{9CA402D0-0A67-42FF-B7A8-76EC2F267AC7}" dt="2023-03-13T15:37:13.073" v="15"/>
          <ac:spMkLst>
            <pc:docMk/>
            <pc:sldMk cId="239083912" sldId="347"/>
            <ac:spMk id="6" creationId="{80BAF298-2580-4CCD-879A-A118E60EFCE6}"/>
          </ac:spMkLst>
        </pc:spChg>
        <pc:picChg chg="add">
          <ac:chgData name="Thomas Bolinger" userId="8ebf01f0-0c12-49a4-9a5c-d81f8809507c" providerId="ADAL" clId="{9CA402D0-0A67-42FF-B7A8-76EC2F267AC7}" dt="2023-03-13T15:37:13.073" v="15"/>
          <ac:picMkLst>
            <pc:docMk/>
            <pc:sldMk cId="239083912" sldId="347"/>
            <ac:picMk id="5" creationId="{4508C747-6D03-4EF0-A620-D3729121903B}"/>
          </ac:picMkLst>
        </pc:picChg>
      </pc:sldChg>
      <pc:sldChg chg="modSp">
        <pc:chgData name="Thomas Bolinger" userId="8ebf01f0-0c12-49a4-9a5c-d81f8809507c" providerId="ADAL" clId="{9CA402D0-0A67-42FF-B7A8-76EC2F267AC7}" dt="2023-03-13T15:41:30.324" v="36" actId="1076"/>
        <pc:sldMkLst>
          <pc:docMk/>
          <pc:sldMk cId="0" sldId="348"/>
        </pc:sldMkLst>
        <pc:picChg chg="mod">
          <ac:chgData name="Thomas Bolinger" userId="8ebf01f0-0c12-49a4-9a5c-d81f8809507c" providerId="ADAL" clId="{9CA402D0-0A67-42FF-B7A8-76EC2F267AC7}" dt="2023-03-13T15:41:30.324" v="36" actId="1076"/>
          <ac:picMkLst>
            <pc:docMk/>
            <pc:sldMk cId="0" sldId="348"/>
            <ac:picMk id="1028" creationId="{C7632C37-6326-4D31-A313-4465849E40CF}"/>
          </ac:picMkLst>
        </pc:picChg>
      </pc:sldChg>
      <pc:sldChg chg="addSp modSp">
        <pc:chgData name="Thomas Bolinger" userId="8ebf01f0-0c12-49a4-9a5c-d81f8809507c" providerId="ADAL" clId="{9CA402D0-0A67-42FF-B7A8-76EC2F267AC7}" dt="2023-03-13T15:38:59.412" v="28"/>
        <pc:sldMkLst>
          <pc:docMk/>
          <pc:sldMk cId="4278030734" sldId="350"/>
        </pc:sldMkLst>
        <pc:spChg chg="mod">
          <ac:chgData name="Thomas Bolinger" userId="8ebf01f0-0c12-49a4-9a5c-d81f8809507c" providerId="ADAL" clId="{9CA402D0-0A67-42FF-B7A8-76EC2F267AC7}" dt="2023-03-13T15:38:03.576" v="26" actId="27636"/>
          <ac:spMkLst>
            <pc:docMk/>
            <pc:sldMk cId="4278030734" sldId="350"/>
            <ac:spMk id="3" creationId="{EF16E68B-5231-98D5-14C0-BBEDCC206916}"/>
          </ac:spMkLst>
        </pc:spChg>
        <pc:spChg chg="mod">
          <ac:chgData name="Thomas Bolinger" userId="8ebf01f0-0c12-49a4-9a5c-d81f8809507c" providerId="ADAL" clId="{9CA402D0-0A67-42FF-B7A8-76EC2F267AC7}" dt="2023-03-13T15:38:08.204" v="27" actId="1076"/>
          <ac:spMkLst>
            <pc:docMk/>
            <pc:sldMk cId="4278030734" sldId="350"/>
            <ac:spMk id="5" creationId="{BE1A4BF5-E1C7-5FAA-98DD-7263F8493427}"/>
          </ac:spMkLst>
        </pc:spChg>
        <pc:spChg chg="mod">
          <ac:chgData name="Thomas Bolinger" userId="8ebf01f0-0c12-49a4-9a5c-d81f8809507c" providerId="ADAL" clId="{9CA402D0-0A67-42FF-B7A8-76EC2F267AC7}" dt="2023-03-13T15:38:08.204" v="27" actId="1076"/>
          <ac:spMkLst>
            <pc:docMk/>
            <pc:sldMk cId="4278030734" sldId="350"/>
            <ac:spMk id="7" creationId="{FE8CC741-D18E-7BCE-F3FF-62811ED61A7A}"/>
          </ac:spMkLst>
        </pc:spChg>
        <pc:spChg chg="add">
          <ac:chgData name="Thomas Bolinger" userId="8ebf01f0-0c12-49a4-9a5c-d81f8809507c" providerId="ADAL" clId="{9CA402D0-0A67-42FF-B7A8-76EC2F267AC7}" dt="2023-03-13T15:38:59.412" v="28"/>
          <ac:spMkLst>
            <pc:docMk/>
            <pc:sldMk cId="4278030734" sldId="350"/>
            <ac:spMk id="8" creationId="{A0309A84-B2FB-49FB-86E4-2EA42A9094C2}"/>
          </ac:spMkLst>
        </pc:spChg>
        <pc:picChg chg="add">
          <ac:chgData name="Thomas Bolinger" userId="8ebf01f0-0c12-49a4-9a5c-d81f8809507c" providerId="ADAL" clId="{9CA402D0-0A67-42FF-B7A8-76EC2F267AC7}" dt="2023-03-13T15:38:59.412" v="28"/>
          <ac:picMkLst>
            <pc:docMk/>
            <pc:sldMk cId="4278030734" sldId="350"/>
            <ac:picMk id="6" creationId="{4CD772C2-A67B-405E-9630-A8C7D09E849B}"/>
          </ac:picMkLst>
        </pc:picChg>
      </pc:sldChg>
      <pc:sldChg chg="modAnim">
        <pc:chgData name="Thomas Bolinger" userId="8ebf01f0-0c12-49a4-9a5c-d81f8809507c" providerId="ADAL" clId="{9CA402D0-0A67-42FF-B7A8-76EC2F267AC7}" dt="2023-03-13T15:44:32.880" v="48"/>
        <pc:sldMkLst>
          <pc:docMk/>
          <pc:sldMk cId="1113034507" sldId="351"/>
        </pc:sldMkLst>
      </pc:sldChg>
      <pc:sldChg chg="addSp delSp modSp add">
        <pc:chgData name="Thomas Bolinger" userId="8ebf01f0-0c12-49a4-9a5c-d81f8809507c" providerId="ADAL" clId="{9CA402D0-0A67-42FF-B7A8-76EC2F267AC7}" dt="2023-03-14T22:58:41.952" v="2379" actId="20577"/>
        <pc:sldMkLst>
          <pc:docMk/>
          <pc:sldMk cId="3076200825" sldId="352"/>
        </pc:sldMkLst>
        <pc:spChg chg="mod">
          <ac:chgData name="Thomas Bolinger" userId="8ebf01f0-0c12-49a4-9a5c-d81f8809507c" providerId="ADAL" clId="{9CA402D0-0A67-42FF-B7A8-76EC2F267AC7}" dt="2023-03-14T22:58:34.676" v="2358" actId="20577"/>
          <ac:spMkLst>
            <pc:docMk/>
            <pc:sldMk cId="3076200825" sldId="352"/>
            <ac:spMk id="2" creationId="{41C846CD-DCFD-4B82-AC7E-BD08DE9E7BBD}"/>
          </ac:spMkLst>
        </pc:spChg>
        <pc:spChg chg="mod">
          <ac:chgData name="Thomas Bolinger" userId="8ebf01f0-0c12-49a4-9a5c-d81f8809507c" providerId="ADAL" clId="{9CA402D0-0A67-42FF-B7A8-76EC2F267AC7}" dt="2023-03-14T22:58:41.952" v="2379" actId="20577"/>
          <ac:spMkLst>
            <pc:docMk/>
            <pc:sldMk cId="3076200825" sldId="352"/>
            <ac:spMk id="3" creationId="{5E782A86-BBB1-4CAE-9302-565E0FFBF23A}"/>
          </ac:spMkLst>
        </pc:spChg>
        <pc:picChg chg="add mod">
          <ac:chgData name="Thomas Bolinger" userId="8ebf01f0-0c12-49a4-9a5c-d81f8809507c" providerId="ADAL" clId="{9CA402D0-0A67-42FF-B7A8-76EC2F267AC7}" dt="2023-03-14T14:59:00.503" v="943" actId="1076"/>
          <ac:picMkLst>
            <pc:docMk/>
            <pc:sldMk cId="3076200825" sldId="352"/>
            <ac:picMk id="4" creationId="{F4E3680D-F6C3-4B39-BF86-1DCD99561599}"/>
          </ac:picMkLst>
        </pc:picChg>
        <pc:picChg chg="add del mod">
          <ac:chgData name="Thomas Bolinger" userId="8ebf01f0-0c12-49a4-9a5c-d81f8809507c" providerId="ADAL" clId="{9CA402D0-0A67-42FF-B7A8-76EC2F267AC7}" dt="2023-03-14T15:18:12.665" v="956" actId="478"/>
          <ac:picMkLst>
            <pc:docMk/>
            <pc:sldMk cId="3076200825" sldId="352"/>
            <ac:picMk id="5" creationId="{55F6D09C-B6C9-44B1-9CE1-3A9F8F883FC0}"/>
          </ac:picMkLst>
        </pc:picChg>
        <pc:picChg chg="add mod">
          <ac:chgData name="Thomas Bolinger" userId="8ebf01f0-0c12-49a4-9a5c-d81f8809507c" providerId="ADAL" clId="{9CA402D0-0A67-42FF-B7A8-76EC2F267AC7}" dt="2023-03-14T15:18:39.935" v="964" actId="1076"/>
          <ac:picMkLst>
            <pc:docMk/>
            <pc:sldMk cId="3076200825" sldId="352"/>
            <ac:picMk id="6" creationId="{0A9D7A2D-12BB-447A-BC9D-E4704044D5A0}"/>
          </ac:picMkLst>
        </pc:picChg>
      </pc:sldChg>
      <pc:sldChg chg="modSp add del">
        <pc:chgData name="Thomas Bolinger" userId="8ebf01f0-0c12-49a4-9a5c-d81f8809507c" providerId="ADAL" clId="{9CA402D0-0A67-42FF-B7A8-76EC2F267AC7}" dt="2023-03-14T23:19:23.113" v="2520" actId="2696"/>
        <pc:sldMkLst>
          <pc:docMk/>
          <pc:sldMk cId="2552546918" sldId="353"/>
        </pc:sldMkLst>
        <pc:spChg chg="mod">
          <ac:chgData name="Thomas Bolinger" userId="8ebf01f0-0c12-49a4-9a5c-d81f8809507c" providerId="ADAL" clId="{9CA402D0-0A67-42FF-B7A8-76EC2F267AC7}" dt="2023-03-14T23:19:12.465" v="2518" actId="20577"/>
          <ac:spMkLst>
            <pc:docMk/>
            <pc:sldMk cId="2552546918" sldId="353"/>
            <ac:spMk id="2" creationId="{81AAB94D-9277-4D68-B7D8-6DA2E0E9EB69}"/>
          </ac:spMkLst>
        </pc:spChg>
      </pc:sldChg>
      <pc:sldChg chg="add">
        <pc:chgData name="Thomas Bolinger" userId="8ebf01f0-0c12-49a4-9a5c-d81f8809507c" providerId="ADAL" clId="{9CA402D0-0A67-42FF-B7A8-76EC2F267AC7}" dt="2023-03-14T23:19:16.124" v="2519"/>
        <pc:sldMkLst>
          <pc:docMk/>
          <pc:sldMk cId="0" sldId="354"/>
        </pc:sldMkLst>
      </pc:sldChg>
      <pc:sldChg chg="addSp modSp add">
        <pc:chgData name="Thomas Bolinger" userId="8ebf01f0-0c12-49a4-9a5c-d81f8809507c" providerId="ADAL" clId="{9CA402D0-0A67-42FF-B7A8-76EC2F267AC7}" dt="2023-03-14T23:25:25.227" v="3196" actId="1076"/>
        <pc:sldMkLst>
          <pc:docMk/>
          <pc:sldMk cId="408758136" sldId="355"/>
        </pc:sldMkLst>
        <pc:spChg chg="mod">
          <ac:chgData name="Thomas Bolinger" userId="8ebf01f0-0c12-49a4-9a5c-d81f8809507c" providerId="ADAL" clId="{9CA402D0-0A67-42FF-B7A8-76EC2F267AC7}" dt="2023-03-14T23:25:10.004" v="3193" actId="20577"/>
          <ac:spMkLst>
            <pc:docMk/>
            <pc:sldMk cId="408758136" sldId="355"/>
            <ac:spMk id="2" creationId="{758BB2DC-F323-4C2C-ACCB-0323850BACB1}"/>
          </ac:spMkLst>
        </pc:spChg>
        <pc:spChg chg="mod">
          <ac:chgData name="Thomas Bolinger" userId="8ebf01f0-0c12-49a4-9a5c-d81f8809507c" providerId="ADAL" clId="{9CA402D0-0A67-42FF-B7A8-76EC2F267AC7}" dt="2023-03-14T23:24:48.403" v="3178" actId="20577"/>
          <ac:spMkLst>
            <pc:docMk/>
            <pc:sldMk cId="408758136" sldId="355"/>
            <ac:spMk id="3" creationId="{006B5126-FD88-44EF-9ED9-6EEB688A515A}"/>
          </ac:spMkLst>
        </pc:spChg>
        <pc:spChg chg="add mod">
          <ac:chgData name="Thomas Bolinger" userId="8ebf01f0-0c12-49a4-9a5c-d81f8809507c" providerId="ADAL" clId="{9CA402D0-0A67-42FF-B7A8-76EC2F267AC7}" dt="2023-03-14T23:25:25.227" v="3196" actId="1076"/>
          <ac:spMkLst>
            <pc:docMk/>
            <pc:sldMk cId="408758136" sldId="355"/>
            <ac:spMk id="5" creationId="{6D40BE3B-E8F0-45A6-A2BB-3E237E36D0D9}"/>
          </ac:spMkLst>
        </pc:spChg>
        <pc:picChg chg="add mod">
          <ac:chgData name="Thomas Bolinger" userId="8ebf01f0-0c12-49a4-9a5c-d81f8809507c" providerId="ADAL" clId="{9CA402D0-0A67-42FF-B7A8-76EC2F267AC7}" dt="2023-03-14T23:25:05.731" v="3184" actId="1076"/>
          <ac:picMkLst>
            <pc:docMk/>
            <pc:sldMk cId="408758136" sldId="355"/>
            <ac:picMk id="4" creationId="{4F6CB93F-9B62-4D92-BC12-CB4E1E3BBCB9}"/>
          </ac:picMkLst>
        </pc:picChg>
      </pc:sldChg>
      <pc:sldChg chg="add">
        <pc:chgData name="Thomas Bolinger" userId="8ebf01f0-0c12-49a4-9a5c-d81f8809507c" providerId="ADAL" clId="{9CA402D0-0A67-42FF-B7A8-76EC2F267AC7}" dt="2023-03-14T23:19:35.052" v="2522"/>
        <pc:sldMkLst>
          <pc:docMk/>
          <pc:sldMk cId="3142598797" sldId="356"/>
        </pc:sldMkLst>
      </pc:sldChg>
      <pc:sldChg chg="add del">
        <pc:chgData name="Thomas Bolinger" userId="8ebf01f0-0c12-49a4-9a5c-d81f8809507c" providerId="ADAL" clId="{9CA402D0-0A67-42FF-B7A8-76EC2F267AC7}" dt="2023-03-14T23:19:30.055" v="2521" actId="2696"/>
        <pc:sldMkLst>
          <pc:docMk/>
          <pc:sldMk cId="3968290603" sldId="356"/>
        </pc:sldMkLst>
      </pc:sldChg>
      <pc:sldChg chg="modSp add">
        <pc:chgData name="Thomas Bolinger" userId="8ebf01f0-0c12-49a4-9a5c-d81f8809507c" providerId="ADAL" clId="{9CA402D0-0A67-42FF-B7A8-76EC2F267AC7}" dt="2023-03-14T23:24:08.570" v="3177" actId="113"/>
        <pc:sldMkLst>
          <pc:docMk/>
          <pc:sldMk cId="728462809" sldId="357"/>
        </pc:sldMkLst>
        <pc:spChg chg="mod">
          <ac:chgData name="Thomas Bolinger" userId="8ebf01f0-0c12-49a4-9a5c-d81f8809507c" providerId="ADAL" clId="{9CA402D0-0A67-42FF-B7A8-76EC2F267AC7}" dt="2023-03-14T23:20:05.680" v="2550" actId="20577"/>
          <ac:spMkLst>
            <pc:docMk/>
            <pc:sldMk cId="728462809" sldId="357"/>
            <ac:spMk id="2" creationId="{026B2AAE-7DD5-4482-9221-953CD1A33379}"/>
          </ac:spMkLst>
        </pc:spChg>
        <pc:spChg chg="mod">
          <ac:chgData name="Thomas Bolinger" userId="8ebf01f0-0c12-49a4-9a5c-d81f8809507c" providerId="ADAL" clId="{9CA402D0-0A67-42FF-B7A8-76EC2F267AC7}" dt="2023-03-14T23:24:08.570" v="3177" actId="113"/>
          <ac:spMkLst>
            <pc:docMk/>
            <pc:sldMk cId="728462809" sldId="357"/>
            <ac:spMk id="3" creationId="{B3D93036-EEBB-4B7C-A6B5-A44501D76C8A}"/>
          </ac:spMkLst>
        </pc:spChg>
      </pc:sldChg>
    </pc:docChg>
  </pc:docChgLst>
  <pc:docChgLst>
    <pc:chgData name="Thomas Bolinger" userId="8ebf01f0-0c12-49a4-9a5c-d81f8809507c" providerId="ADAL" clId="{8629BD25-73A0-419A-8136-3A798EB4A89F}"/>
    <pc:docChg chg="undo redo custSel addSld delSld modSld sldOrd modMainMaster">
      <pc:chgData name="Thomas Bolinger" userId="8ebf01f0-0c12-49a4-9a5c-d81f8809507c" providerId="ADAL" clId="{8629BD25-73A0-419A-8136-3A798EB4A89F}" dt="2024-10-23T00:42:04.389" v="7023" actId="20577"/>
      <pc:docMkLst>
        <pc:docMk/>
      </pc:docMkLst>
      <pc:sldChg chg="addSp modSp add mod ord">
        <pc:chgData name="Thomas Bolinger" userId="8ebf01f0-0c12-49a4-9a5c-d81f8809507c" providerId="ADAL" clId="{8629BD25-73A0-419A-8136-3A798EB4A89F}" dt="2023-03-14T02:34:18.164" v="5813" actId="20577"/>
        <pc:sldMkLst>
          <pc:docMk/>
          <pc:sldMk cId="0" sldId="257"/>
        </pc:sldMkLst>
        <pc:spChg chg="mod">
          <ac:chgData name="Thomas Bolinger" userId="8ebf01f0-0c12-49a4-9a5c-d81f8809507c" providerId="ADAL" clId="{8629BD25-73A0-419A-8136-3A798EB4A89F}" dt="2023-03-14T02:34:18.164" v="5813" actId="20577"/>
          <ac:spMkLst>
            <pc:docMk/>
            <pc:sldMk cId="0" sldId="257"/>
            <ac:spMk id="12" creationId="{CBB80345-4665-BE4B-93F8-113B901FE758}"/>
          </ac:spMkLst>
        </pc:spChg>
        <pc:spChg chg="mod">
          <ac:chgData name="Thomas Bolinger" userId="8ebf01f0-0c12-49a4-9a5c-d81f8809507c" providerId="ADAL" clId="{8629BD25-73A0-419A-8136-3A798EB4A89F}" dt="2023-03-12T18:26:48.948" v="2415" actId="1076"/>
          <ac:spMkLst>
            <pc:docMk/>
            <pc:sldMk cId="0" sldId="257"/>
            <ac:spMk id="5122" creationId="{339FA93A-395B-4427-9C63-E80B46730847}"/>
          </ac:spMkLst>
        </pc:spChg>
        <pc:picChg chg="mod">
          <ac:chgData name="Thomas Bolinger" userId="8ebf01f0-0c12-49a4-9a5c-d81f8809507c" providerId="ADAL" clId="{8629BD25-73A0-419A-8136-3A798EB4A89F}" dt="2023-03-14T02:33:11.980" v="5776" actId="14100"/>
          <ac:picMkLst>
            <pc:docMk/>
            <pc:sldMk cId="0" sldId="257"/>
            <ac:picMk id="2" creationId="{4F1345BC-C3EE-B034-ADD7-0464E2F2C8BA}"/>
          </ac:picMkLst>
        </pc:picChg>
        <pc:picChg chg="add mod">
          <ac:chgData name="Thomas Bolinger" userId="8ebf01f0-0c12-49a4-9a5c-d81f8809507c" providerId="ADAL" clId="{8629BD25-73A0-419A-8136-3A798EB4A89F}" dt="2023-03-14T02:33:30.051" v="5786" actId="1076"/>
          <ac:picMkLst>
            <pc:docMk/>
            <pc:sldMk cId="0" sldId="257"/>
            <ac:picMk id="3" creationId="{DC6285C7-E5D6-74DF-5CD9-F528A493BA2C}"/>
          </ac:picMkLst>
        </pc:picChg>
        <pc:picChg chg="add mod">
          <ac:chgData name="Thomas Bolinger" userId="8ebf01f0-0c12-49a4-9a5c-d81f8809507c" providerId="ADAL" clId="{8629BD25-73A0-419A-8136-3A798EB4A89F}" dt="2023-03-14T02:33:28.803" v="5785" actId="1076"/>
          <ac:picMkLst>
            <pc:docMk/>
            <pc:sldMk cId="0" sldId="257"/>
            <ac:picMk id="4" creationId="{46D5ECA3-3733-0733-FA66-1881980088A3}"/>
          </ac:picMkLst>
        </pc:picChg>
        <pc:picChg chg="add mod">
          <ac:chgData name="Thomas Bolinger" userId="8ebf01f0-0c12-49a4-9a5c-d81f8809507c" providerId="ADAL" clId="{8629BD25-73A0-419A-8136-3A798EB4A89F}" dt="2023-03-14T02:33:44.196" v="5790" actId="1076"/>
          <ac:picMkLst>
            <pc:docMk/>
            <pc:sldMk cId="0" sldId="257"/>
            <ac:picMk id="5" creationId="{34D6E949-7F01-8BA1-B08E-CDFB3170C4B3}"/>
          </ac:picMkLst>
        </pc:picChg>
      </pc:sldChg>
      <pc:sldChg chg="modSp mod">
        <pc:chgData name="Thomas Bolinger" userId="8ebf01f0-0c12-49a4-9a5c-d81f8809507c" providerId="ADAL" clId="{8629BD25-73A0-419A-8136-3A798EB4A89F}" dt="2024-10-22T22:39:04.899" v="6478" actId="6549"/>
        <pc:sldMkLst>
          <pc:docMk/>
          <pc:sldMk cId="0" sldId="307"/>
        </pc:sldMkLst>
        <pc:spChg chg="mod">
          <ac:chgData name="Thomas Bolinger" userId="8ebf01f0-0c12-49a4-9a5c-d81f8809507c" providerId="ADAL" clId="{8629BD25-73A0-419A-8136-3A798EB4A89F}" dt="2022-10-24T03:56:48.958" v="5"/>
          <ac:spMkLst>
            <pc:docMk/>
            <pc:sldMk cId="0" sldId="307"/>
            <ac:spMk id="8194" creationId="{EFD16EC7-BB9F-4E27-891A-336D8A98F815}"/>
          </ac:spMkLst>
        </pc:spChg>
        <pc:spChg chg="mod">
          <ac:chgData name="Thomas Bolinger" userId="8ebf01f0-0c12-49a4-9a5c-d81f8809507c" providerId="ADAL" clId="{8629BD25-73A0-419A-8136-3A798EB4A89F}" dt="2024-10-22T22:39:04.899" v="6478" actId="6549"/>
          <ac:spMkLst>
            <pc:docMk/>
            <pc:sldMk cId="0" sldId="307"/>
            <ac:spMk id="8195" creationId="{627D67E2-6F64-4E2E-97B2-90D85B94D20A}"/>
          </ac:spMkLst>
        </pc:spChg>
        <pc:spChg chg="mod">
          <ac:chgData name="Thomas Bolinger" userId="8ebf01f0-0c12-49a4-9a5c-d81f8809507c" providerId="ADAL" clId="{8629BD25-73A0-419A-8136-3A798EB4A89F}" dt="2022-10-24T03:56:48.958" v="5"/>
          <ac:spMkLst>
            <pc:docMk/>
            <pc:sldMk cId="0" sldId="307"/>
            <ac:spMk id="8196" creationId="{13C688CA-B0F4-46DB-A701-C56DFF04D346}"/>
          </ac:spMkLst>
        </pc:spChg>
      </pc:sldChg>
      <pc:sldChg chg="addSp modSp mod modAnim">
        <pc:chgData name="Thomas Bolinger" userId="8ebf01f0-0c12-49a4-9a5c-d81f8809507c" providerId="ADAL" clId="{8629BD25-73A0-419A-8136-3A798EB4A89F}" dt="2023-03-12T18:23:06.264" v="2332" actId="20577"/>
        <pc:sldMkLst>
          <pc:docMk/>
          <pc:sldMk cId="0" sldId="312"/>
        </pc:sldMkLst>
        <pc:spChg chg="mod">
          <ac:chgData name="Thomas Bolinger" userId="8ebf01f0-0c12-49a4-9a5c-d81f8809507c" providerId="ADAL" clId="{8629BD25-73A0-419A-8136-3A798EB4A89F}" dt="2023-03-12T18:23:06.264" v="2332" actId="20577"/>
          <ac:spMkLst>
            <pc:docMk/>
            <pc:sldMk cId="0" sldId="312"/>
            <ac:spMk id="3" creationId="{E068F09A-1FE9-4EB2-BEBD-BEE3D375D0E2}"/>
          </ac:spMkLst>
        </pc:spChg>
        <pc:spChg chg="mod">
          <ac:chgData name="Thomas Bolinger" userId="8ebf01f0-0c12-49a4-9a5c-d81f8809507c" providerId="ADAL" clId="{8629BD25-73A0-419A-8136-3A798EB4A89F}" dt="2023-03-12T18:22:40.081" v="2327" actId="20577"/>
          <ac:spMkLst>
            <pc:docMk/>
            <pc:sldMk cId="0" sldId="312"/>
            <ac:spMk id="9218" creationId="{B5C67625-690A-40C1-8205-8D56BAF6AF16}"/>
          </ac:spMkLst>
        </pc:spChg>
        <pc:spChg chg="mod">
          <ac:chgData name="Thomas Bolinger" userId="8ebf01f0-0c12-49a4-9a5c-d81f8809507c" providerId="ADAL" clId="{8629BD25-73A0-419A-8136-3A798EB4A89F}" dt="2022-10-24T03:56:48.958" v="5"/>
          <ac:spMkLst>
            <pc:docMk/>
            <pc:sldMk cId="0" sldId="312"/>
            <ac:spMk id="9220" creationId="{BE84D88D-9C88-4B7D-AF1F-0994E2567D35}"/>
          </ac:spMkLst>
        </pc:spChg>
        <pc:picChg chg="add mod">
          <ac:chgData name="Thomas Bolinger" userId="8ebf01f0-0c12-49a4-9a5c-d81f8809507c" providerId="ADAL" clId="{8629BD25-73A0-419A-8136-3A798EB4A89F}" dt="2023-03-12T18:22:19.812" v="2289" actId="1076"/>
          <ac:picMkLst>
            <pc:docMk/>
            <pc:sldMk cId="0" sldId="312"/>
            <ac:picMk id="1026" creationId="{94F875A5-8CC4-58CD-5461-FBFB50710B4D}"/>
          </ac:picMkLst>
        </pc:picChg>
      </pc:sldChg>
      <pc:sldChg chg="delSp modSp mod">
        <pc:chgData name="Thomas Bolinger" userId="8ebf01f0-0c12-49a4-9a5c-d81f8809507c" providerId="ADAL" clId="{8629BD25-73A0-419A-8136-3A798EB4A89F}" dt="2024-10-23T00:40:05.210" v="6999" actId="14100"/>
        <pc:sldMkLst>
          <pc:docMk/>
          <pc:sldMk cId="0" sldId="319"/>
        </pc:sldMkLst>
        <pc:spChg chg="mod">
          <ac:chgData name="Thomas Bolinger" userId="8ebf01f0-0c12-49a4-9a5c-d81f8809507c" providerId="ADAL" clId="{8629BD25-73A0-419A-8136-3A798EB4A89F}" dt="2024-10-23T00:39:51.364" v="6995" actId="20577"/>
          <ac:spMkLst>
            <pc:docMk/>
            <pc:sldMk cId="0" sldId="319"/>
            <ac:spMk id="3" creationId="{A1F6C821-A39E-40F8-A25A-ABFD974C4239}"/>
          </ac:spMkLst>
        </pc:spChg>
        <pc:spChg chg="mod">
          <ac:chgData name="Thomas Bolinger" userId="8ebf01f0-0c12-49a4-9a5c-d81f8809507c" providerId="ADAL" clId="{8629BD25-73A0-419A-8136-3A798EB4A89F}" dt="2024-10-23T00:40:05.210" v="6999" actId="14100"/>
          <ac:spMkLst>
            <pc:docMk/>
            <pc:sldMk cId="0" sldId="319"/>
            <ac:spMk id="6" creationId="{78AF6313-BB45-45F7-9273-9882D2C96AC3}"/>
          </ac:spMkLst>
        </pc:spChg>
        <pc:spChg chg="del">
          <ac:chgData name="Thomas Bolinger" userId="8ebf01f0-0c12-49a4-9a5c-d81f8809507c" providerId="ADAL" clId="{8629BD25-73A0-419A-8136-3A798EB4A89F}" dt="2024-10-23T00:39:59.004" v="6997" actId="478"/>
          <ac:spMkLst>
            <pc:docMk/>
            <pc:sldMk cId="0" sldId="319"/>
            <ac:spMk id="19460" creationId="{1D0D97B0-2C22-4F13-8001-8E1D8320E761}"/>
          </ac:spMkLst>
        </pc:spChg>
        <pc:picChg chg="mod">
          <ac:chgData name="Thomas Bolinger" userId="8ebf01f0-0c12-49a4-9a5c-d81f8809507c" providerId="ADAL" clId="{8629BD25-73A0-419A-8136-3A798EB4A89F}" dt="2024-10-23T00:38:55.765" v="6907" actId="1076"/>
          <ac:picMkLst>
            <pc:docMk/>
            <pc:sldMk cId="0" sldId="319"/>
            <ac:picMk id="7" creationId="{70DD59A9-1DF4-46F7-8A94-601DF775ADD0}"/>
          </ac:picMkLst>
        </pc:picChg>
        <pc:picChg chg="mod">
          <ac:chgData name="Thomas Bolinger" userId="8ebf01f0-0c12-49a4-9a5c-d81f8809507c" providerId="ADAL" clId="{8629BD25-73A0-419A-8136-3A798EB4A89F}" dt="2024-10-23T00:39:30.495" v="6978" actId="1076"/>
          <ac:picMkLst>
            <pc:docMk/>
            <pc:sldMk cId="0" sldId="319"/>
            <ac:picMk id="8" creationId="{FE9CFDA7-60F8-49A6-BA28-04E18E88DADD}"/>
          </ac:picMkLst>
        </pc:picChg>
      </pc:sldChg>
      <pc:sldChg chg="modSp mod">
        <pc:chgData name="Thomas Bolinger" userId="8ebf01f0-0c12-49a4-9a5c-d81f8809507c" providerId="ADAL" clId="{8629BD25-73A0-419A-8136-3A798EB4A89F}" dt="2024-10-23T00:41:06.481" v="7013" actId="1076"/>
        <pc:sldMkLst>
          <pc:docMk/>
          <pc:sldMk cId="0" sldId="320"/>
        </pc:sldMkLst>
        <pc:spChg chg="mod">
          <ac:chgData name="Thomas Bolinger" userId="8ebf01f0-0c12-49a4-9a5c-d81f8809507c" providerId="ADAL" clId="{8629BD25-73A0-419A-8136-3A798EB4A89F}" dt="2024-10-23T00:40:58.808" v="7012" actId="20577"/>
          <ac:spMkLst>
            <pc:docMk/>
            <pc:sldMk cId="0" sldId="320"/>
            <ac:spMk id="3" creationId="{51CB30D0-846D-4B8E-A5B5-B0231C3751E1}"/>
          </ac:spMkLst>
        </pc:spChg>
        <pc:spChg chg="mod">
          <ac:chgData name="Thomas Bolinger" userId="8ebf01f0-0c12-49a4-9a5c-d81f8809507c" providerId="ADAL" clId="{8629BD25-73A0-419A-8136-3A798EB4A89F}" dt="2024-10-23T00:41:06.481" v="7013" actId="1076"/>
          <ac:spMkLst>
            <pc:docMk/>
            <pc:sldMk cId="0" sldId="320"/>
            <ac:spMk id="10" creationId="{D08B43AF-C19B-04BA-7A07-9AE7875981F5}"/>
          </ac:spMkLst>
        </pc:spChg>
      </pc:sldChg>
      <pc:sldChg chg="addSp delSp modSp add del mod modClrScheme chgLayout">
        <pc:chgData name="Thomas Bolinger" userId="8ebf01f0-0c12-49a4-9a5c-d81f8809507c" providerId="ADAL" clId="{8629BD25-73A0-419A-8136-3A798EB4A89F}" dt="2024-10-22T22:39:01.637" v="6477" actId="47"/>
        <pc:sldMkLst>
          <pc:docMk/>
          <pc:sldMk cId="0" sldId="324"/>
        </pc:sldMkLst>
        <pc:spChg chg="mod">
          <ac:chgData name="Thomas Bolinger" userId="8ebf01f0-0c12-49a4-9a5c-d81f8809507c" providerId="ADAL" clId="{8629BD25-73A0-419A-8136-3A798EB4A89F}" dt="2023-03-12T20:31:03.435" v="5637" actId="113"/>
          <ac:spMkLst>
            <pc:docMk/>
            <pc:sldMk cId="0" sldId="324"/>
            <ac:spMk id="3" creationId="{7834A613-65F6-4081-9C12-E264B6879A25}"/>
          </ac:spMkLst>
        </pc:spChg>
        <pc:spChg chg="mod">
          <ac:chgData name="Thomas Bolinger" userId="8ebf01f0-0c12-49a4-9a5c-d81f8809507c" providerId="ADAL" clId="{8629BD25-73A0-419A-8136-3A798EB4A89F}" dt="2022-10-24T03:56:48.958" v="5"/>
          <ac:spMkLst>
            <pc:docMk/>
            <pc:sldMk cId="0" sldId="324"/>
            <ac:spMk id="26627" creationId="{BBE0500F-2AEB-406B-855A-7E309D0EC3DA}"/>
          </ac:spMkLst>
        </pc:spChg>
        <pc:spChg chg="mod">
          <ac:chgData name="Thomas Bolinger" userId="8ebf01f0-0c12-49a4-9a5c-d81f8809507c" providerId="ADAL" clId="{8629BD25-73A0-419A-8136-3A798EB4A89F}" dt="2023-03-12T18:38:17.125" v="2525" actId="26606"/>
          <ac:spMkLst>
            <pc:docMk/>
            <pc:sldMk cId="0" sldId="324"/>
            <ac:spMk id="29698" creationId="{727B341B-B5DC-4549-B41A-BB409F891BD4}"/>
          </ac:spMkLst>
        </pc:spChg>
        <pc:spChg chg="mod ord modVis">
          <ac:chgData name="Thomas Bolinger" userId="8ebf01f0-0c12-49a4-9a5c-d81f8809507c" providerId="ADAL" clId="{8629BD25-73A0-419A-8136-3A798EB4A89F}" dt="2023-03-12T18:38:17.125" v="2525" actId="26606"/>
          <ac:spMkLst>
            <pc:docMk/>
            <pc:sldMk cId="0" sldId="324"/>
            <ac:spMk id="29700" creationId="{A5A590AA-5378-48C0-BBF1-06BF5B28130A}"/>
          </ac:spMkLst>
        </pc:spChg>
        <pc:spChg chg="add del mod">
          <ac:chgData name="Thomas Bolinger" userId="8ebf01f0-0c12-49a4-9a5c-d81f8809507c" providerId="ADAL" clId="{8629BD25-73A0-419A-8136-3A798EB4A89F}" dt="2023-03-12T18:38:17.125" v="2525" actId="26606"/>
          <ac:spMkLst>
            <pc:docMk/>
            <pc:sldMk cId="0" sldId="324"/>
            <ac:spMk id="29705" creationId="{662D5D6F-E394-BC4A-D398-D194DD542913}"/>
          </ac:spMkLst>
        </pc:spChg>
        <pc:spChg chg="add del mod">
          <ac:chgData name="Thomas Bolinger" userId="8ebf01f0-0c12-49a4-9a5c-d81f8809507c" providerId="ADAL" clId="{8629BD25-73A0-419A-8136-3A798EB4A89F}" dt="2023-03-12T18:38:17.125" v="2525" actId="26606"/>
          <ac:spMkLst>
            <pc:docMk/>
            <pc:sldMk cId="0" sldId="324"/>
            <ac:spMk id="29707" creationId="{C89AE639-8DEC-A3E5-A0E6-1BECCD45CAFF}"/>
          </ac:spMkLst>
        </pc:spChg>
        <pc:picChg chg="add del mod">
          <ac:chgData name="Thomas Bolinger" userId="8ebf01f0-0c12-49a4-9a5c-d81f8809507c" providerId="ADAL" clId="{8629BD25-73A0-419A-8136-3A798EB4A89F}" dt="2023-03-12T18:38:18.748" v="2527"/>
          <ac:picMkLst>
            <pc:docMk/>
            <pc:sldMk cId="0" sldId="324"/>
            <ac:picMk id="1026" creationId="{90F20A37-1FDF-41AC-AA45-6DBD7D3EF47B}"/>
          </ac:picMkLst>
        </pc:picChg>
      </pc:sldChg>
      <pc:sldChg chg="modSp modAnim">
        <pc:chgData name="Thomas Bolinger" userId="8ebf01f0-0c12-49a4-9a5c-d81f8809507c" providerId="ADAL" clId="{8629BD25-73A0-419A-8136-3A798EB4A89F}" dt="2023-10-18T06:00:26.137" v="5815" actId="6549"/>
        <pc:sldMkLst>
          <pc:docMk/>
          <pc:sldMk cId="0" sldId="327"/>
        </pc:sldMkLst>
        <pc:spChg chg="mod">
          <ac:chgData name="Thomas Bolinger" userId="8ebf01f0-0c12-49a4-9a5c-d81f8809507c" providerId="ADAL" clId="{8629BD25-73A0-419A-8136-3A798EB4A89F}" dt="2023-10-18T06:00:26.137" v="5815" actId="6549"/>
          <ac:spMkLst>
            <pc:docMk/>
            <pc:sldMk cId="0" sldId="327"/>
            <ac:spMk id="3" creationId="{4A1A48BC-1CCA-4C62-960B-03D7C71681B1}"/>
          </ac:spMkLst>
        </pc:spChg>
      </pc:sldChg>
      <pc:sldChg chg="modSp mod">
        <pc:chgData name="Thomas Bolinger" userId="8ebf01f0-0c12-49a4-9a5c-d81f8809507c" providerId="ADAL" clId="{8629BD25-73A0-419A-8136-3A798EB4A89F}" dt="2024-10-22T22:40:39.229" v="6486" actId="20577"/>
        <pc:sldMkLst>
          <pc:docMk/>
          <pc:sldMk cId="2732674461" sldId="330"/>
        </pc:sldMkLst>
        <pc:spChg chg="mod">
          <ac:chgData name="Thomas Bolinger" userId="8ebf01f0-0c12-49a4-9a5c-d81f8809507c" providerId="ADAL" clId="{8629BD25-73A0-419A-8136-3A798EB4A89F}" dt="2024-10-22T22:40:39.229" v="6486" actId="20577"/>
          <ac:spMkLst>
            <pc:docMk/>
            <pc:sldMk cId="2732674461" sldId="330"/>
            <ac:spMk id="3" creationId="{E20136BB-904E-4AF7-A8F4-2FDB531ACDFD}"/>
          </ac:spMkLst>
        </pc:spChg>
      </pc:sldChg>
      <pc:sldChg chg="addSp delSp modSp mod">
        <pc:chgData name="Thomas Bolinger" userId="8ebf01f0-0c12-49a4-9a5c-d81f8809507c" providerId="ADAL" clId="{8629BD25-73A0-419A-8136-3A798EB4A89F}" dt="2024-10-22T23:37:52.282" v="6581" actId="1076"/>
        <pc:sldMkLst>
          <pc:docMk/>
          <pc:sldMk cId="491500004" sldId="331"/>
        </pc:sldMkLst>
        <pc:spChg chg="mod">
          <ac:chgData name="Thomas Bolinger" userId="8ebf01f0-0c12-49a4-9a5c-d81f8809507c" providerId="ADAL" clId="{8629BD25-73A0-419A-8136-3A798EB4A89F}" dt="2024-10-22T23:36:59.243" v="6572" actId="5793"/>
          <ac:spMkLst>
            <pc:docMk/>
            <pc:sldMk cId="491500004" sldId="331"/>
            <ac:spMk id="3" creationId="{1FFAA3EA-BB8D-4482-BF86-7AAFAC849D4F}"/>
          </ac:spMkLst>
        </pc:spChg>
        <pc:picChg chg="add del mod">
          <ac:chgData name="Thomas Bolinger" userId="8ebf01f0-0c12-49a4-9a5c-d81f8809507c" providerId="ADAL" clId="{8629BD25-73A0-419A-8136-3A798EB4A89F}" dt="2024-10-22T23:36:10.268" v="6566" actId="478"/>
          <ac:picMkLst>
            <pc:docMk/>
            <pc:sldMk cId="491500004" sldId="331"/>
            <ac:picMk id="4" creationId="{A4D37245-7A17-0169-8736-29A5968EE330}"/>
          </ac:picMkLst>
        </pc:picChg>
        <pc:picChg chg="add del">
          <ac:chgData name="Thomas Bolinger" userId="8ebf01f0-0c12-49a4-9a5c-d81f8809507c" providerId="ADAL" clId="{8629BD25-73A0-419A-8136-3A798EB4A89F}" dt="2024-10-22T23:37:03.812" v="6574" actId="478"/>
          <ac:picMkLst>
            <pc:docMk/>
            <pc:sldMk cId="491500004" sldId="331"/>
            <ac:picMk id="6" creationId="{90837EE9-5E9D-9A8A-E3AD-0707E27526E5}"/>
          </ac:picMkLst>
        </pc:picChg>
        <pc:picChg chg="add mod">
          <ac:chgData name="Thomas Bolinger" userId="8ebf01f0-0c12-49a4-9a5c-d81f8809507c" providerId="ADAL" clId="{8629BD25-73A0-419A-8136-3A798EB4A89F}" dt="2024-10-22T23:37:52.282" v="6581" actId="1076"/>
          <ac:picMkLst>
            <pc:docMk/>
            <pc:sldMk cId="491500004" sldId="331"/>
            <ac:picMk id="8" creationId="{7B0A7306-5A28-030E-8677-8519F80933EA}"/>
          </ac:picMkLst>
        </pc:picChg>
      </pc:sldChg>
      <pc:sldChg chg="addSp delSp modSp mod">
        <pc:chgData name="Thomas Bolinger" userId="8ebf01f0-0c12-49a4-9a5c-d81f8809507c" providerId="ADAL" clId="{8629BD25-73A0-419A-8136-3A798EB4A89F}" dt="2024-10-22T23:57:45.038" v="6835" actId="207"/>
        <pc:sldMkLst>
          <pc:docMk/>
          <pc:sldMk cId="831048093" sldId="332"/>
        </pc:sldMkLst>
        <pc:spChg chg="mod">
          <ac:chgData name="Thomas Bolinger" userId="8ebf01f0-0c12-49a4-9a5c-d81f8809507c" providerId="ADAL" clId="{8629BD25-73A0-419A-8136-3A798EB4A89F}" dt="2024-10-22T23:57:45.038" v="6835" actId="207"/>
          <ac:spMkLst>
            <pc:docMk/>
            <pc:sldMk cId="831048093" sldId="332"/>
            <ac:spMk id="3" creationId="{1FFAA3EA-BB8D-4482-BF86-7AAFAC849D4F}"/>
          </ac:spMkLst>
        </pc:spChg>
        <pc:spChg chg="add del mod">
          <ac:chgData name="Thomas Bolinger" userId="8ebf01f0-0c12-49a4-9a5c-d81f8809507c" providerId="ADAL" clId="{8629BD25-73A0-419A-8136-3A798EB4A89F}" dt="2024-10-22T23:33:49.830" v="6533" actId="22"/>
          <ac:spMkLst>
            <pc:docMk/>
            <pc:sldMk cId="831048093" sldId="332"/>
            <ac:spMk id="6" creationId="{B3A53055-F295-4A91-79A0-0E197B6E0153}"/>
          </ac:spMkLst>
        </pc:spChg>
        <pc:spChg chg="add del">
          <ac:chgData name="Thomas Bolinger" userId="8ebf01f0-0c12-49a4-9a5c-d81f8809507c" providerId="ADAL" clId="{8629BD25-73A0-419A-8136-3A798EB4A89F}" dt="2024-10-22T23:33:47.454" v="6524" actId="22"/>
          <ac:spMkLst>
            <pc:docMk/>
            <pc:sldMk cId="831048093" sldId="332"/>
            <ac:spMk id="8" creationId="{3BB78BA2-4462-31CF-BC37-33EB2963B72F}"/>
          </ac:spMkLst>
        </pc:spChg>
        <pc:spChg chg="add del mod">
          <ac:chgData name="Thomas Bolinger" userId="8ebf01f0-0c12-49a4-9a5c-d81f8809507c" providerId="ADAL" clId="{8629BD25-73A0-419A-8136-3A798EB4A89F}" dt="2024-10-22T23:33:46.854" v="6522" actId="22"/>
          <ac:spMkLst>
            <pc:docMk/>
            <pc:sldMk cId="831048093" sldId="332"/>
            <ac:spMk id="10" creationId="{9937FE49-4297-7C9A-B44C-28287D424207}"/>
          </ac:spMkLst>
        </pc:spChg>
        <pc:spChg chg="add mod">
          <ac:chgData name="Thomas Bolinger" userId="8ebf01f0-0c12-49a4-9a5c-d81f8809507c" providerId="ADAL" clId="{8629BD25-73A0-419A-8136-3A798EB4A89F}" dt="2024-10-22T23:35:12.622" v="6561" actId="14100"/>
          <ac:spMkLst>
            <pc:docMk/>
            <pc:sldMk cId="831048093" sldId="332"/>
            <ac:spMk id="11" creationId="{7F01B670-DF67-7792-81B6-9B4648FBE910}"/>
          </ac:spMkLst>
        </pc:spChg>
        <pc:spChg chg="mod">
          <ac:chgData name="Thomas Bolinger" userId="8ebf01f0-0c12-49a4-9a5c-d81f8809507c" providerId="ADAL" clId="{8629BD25-73A0-419A-8136-3A798EB4A89F}" dt="2024-10-22T23:32:09.167" v="6502" actId="20577"/>
          <ac:spMkLst>
            <pc:docMk/>
            <pc:sldMk cId="831048093" sldId="332"/>
            <ac:spMk id="13314" creationId="{467E4E72-316C-4E64-9900-F0796D93E796}"/>
          </ac:spMkLst>
        </pc:spChg>
        <pc:spChg chg="del">
          <ac:chgData name="Thomas Bolinger" userId="8ebf01f0-0c12-49a4-9a5c-d81f8809507c" providerId="ADAL" clId="{8629BD25-73A0-419A-8136-3A798EB4A89F}" dt="2024-10-22T23:34:07.834" v="6543" actId="478"/>
          <ac:spMkLst>
            <pc:docMk/>
            <pc:sldMk cId="831048093" sldId="332"/>
            <ac:spMk id="13316" creationId="{6324A43F-DEF2-4588-A174-F7C06610052C}"/>
          </ac:spMkLst>
        </pc:spChg>
        <pc:picChg chg="add del">
          <ac:chgData name="Thomas Bolinger" userId="8ebf01f0-0c12-49a4-9a5c-d81f8809507c" providerId="ADAL" clId="{8629BD25-73A0-419A-8136-3A798EB4A89F}" dt="2024-10-22T23:33:53.837" v="6535" actId="478"/>
          <ac:picMkLst>
            <pc:docMk/>
            <pc:sldMk cId="831048093" sldId="332"/>
            <ac:picMk id="2" creationId="{64136F48-6E1A-4657-B79F-DA9DA4A456D7}"/>
          </ac:picMkLst>
        </pc:picChg>
        <pc:picChg chg="add del mod">
          <ac:chgData name="Thomas Bolinger" userId="8ebf01f0-0c12-49a4-9a5c-d81f8809507c" providerId="ADAL" clId="{8629BD25-73A0-419A-8136-3A798EB4A89F}" dt="2024-10-22T23:35:09.464" v="6560" actId="1076"/>
          <ac:picMkLst>
            <pc:docMk/>
            <pc:sldMk cId="831048093" sldId="332"/>
            <ac:picMk id="4" creationId="{E36C08D5-7775-4503-B673-C3572B1A154D}"/>
          </ac:picMkLst>
        </pc:picChg>
        <pc:picChg chg="mod">
          <ac:chgData name="Thomas Bolinger" userId="8ebf01f0-0c12-49a4-9a5c-d81f8809507c" providerId="ADAL" clId="{8629BD25-73A0-419A-8136-3A798EB4A89F}" dt="2024-10-22T23:34:31.529" v="6551" actId="1076"/>
          <ac:picMkLst>
            <pc:docMk/>
            <pc:sldMk cId="831048093" sldId="332"/>
            <ac:picMk id="7170" creationId="{C99E9785-3416-4104-A1EB-E827E711BBFA}"/>
          </ac:picMkLst>
        </pc:picChg>
      </pc:sldChg>
      <pc:sldChg chg="addSp delSp modSp mod">
        <pc:chgData name="Thomas Bolinger" userId="8ebf01f0-0c12-49a4-9a5c-d81f8809507c" providerId="ADAL" clId="{8629BD25-73A0-419A-8136-3A798EB4A89F}" dt="2024-10-23T00:36:51.974" v="6851" actId="20577"/>
        <pc:sldMkLst>
          <pc:docMk/>
          <pc:sldMk cId="1975410371" sldId="334"/>
        </pc:sldMkLst>
        <pc:spChg chg="mod">
          <ac:chgData name="Thomas Bolinger" userId="8ebf01f0-0c12-49a4-9a5c-d81f8809507c" providerId="ADAL" clId="{8629BD25-73A0-419A-8136-3A798EB4A89F}" dt="2024-10-23T00:36:51.974" v="6851" actId="20577"/>
          <ac:spMkLst>
            <pc:docMk/>
            <pc:sldMk cId="1975410371" sldId="334"/>
            <ac:spMk id="3" creationId="{210B9776-B832-442E-8FA9-D12A5CC7DAD1}"/>
          </ac:spMkLst>
        </pc:spChg>
        <pc:spChg chg="add del">
          <ac:chgData name="Thomas Bolinger" userId="8ebf01f0-0c12-49a4-9a5c-d81f8809507c" providerId="ADAL" clId="{8629BD25-73A0-419A-8136-3A798EB4A89F}" dt="2024-10-23T00:36:23.380" v="6839" actId="478"/>
          <ac:spMkLst>
            <pc:docMk/>
            <pc:sldMk cId="1975410371" sldId="334"/>
            <ac:spMk id="4" creationId="{D3378E05-4C43-421A-B9D7-B3BAFF5BC70A}"/>
          </ac:spMkLst>
        </pc:spChg>
        <pc:spChg chg="mod">
          <ac:chgData name="Thomas Bolinger" userId="8ebf01f0-0c12-49a4-9a5c-d81f8809507c" providerId="ADAL" clId="{8629BD25-73A0-419A-8136-3A798EB4A89F}" dt="2024-10-23T00:36:25.545" v="6840" actId="1076"/>
          <ac:spMkLst>
            <pc:docMk/>
            <pc:sldMk cId="1975410371" sldId="334"/>
            <ac:spMk id="6" creationId="{36679A8E-2532-455E-8E9F-D7AE8BE6CBD9}"/>
          </ac:spMkLst>
        </pc:spChg>
      </pc:sldChg>
      <pc:sldChg chg="addSp modSp new del mod modClrScheme modAnim chgLayout">
        <pc:chgData name="Thomas Bolinger" userId="8ebf01f0-0c12-49a4-9a5c-d81f8809507c" providerId="ADAL" clId="{8629BD25-73A0-419A-8136-3A798EB4A89F}" dt="2024-10-22T22:39:01.637" v="6477" actId="47"/>
        <pc:sldMkLst>
          <pc:docMk/>
          <pc:sldMk cId="981620079" sldId="338"/>
        </pc:sldMkLst>
        <pc:spChg chg="mod">
          <ac:chgData name="Thomas Bolinger" userId="8ebf01f0-0c12-49a4-9a5c-d81f8809507c" providerId="ADAL" clId="{8629BD25-73A0-419A-8136-3A798EB4A89F}" dt="2022-10-24T04:21:58.858" v="272" actId="26606"/>
          <ac:spMkLst>
            <pc:docMk/>
            <pc:sldMk cId="981620079" sldId="338"/>
            <ac:spMk id="2" creationId="{0AA552F5-B09A-DA33-3791-604B8AC78394}"/>
          </ac:spMkLst>
        </pc:spChg>
        <pc:spChg chg="mod">
          <ac:chgData name="Thomas Bolinger" userId="8ebf01f0-0c12-49a4-9a5c-d81f8809507c" providerId="ADAL" clId="{8629BD25-73A0-419A-8136-3A798EB4A89F}" dt="2023-03-12T20:40:26.852" v="5656" actId="113"/>
          <ac:spMkLst>
            <pc:docMk/>
            <pc:sldMk cId="981620079" sldId="338"/>
            <ac:spMk id="3" creationId="{AC06B38F-9FB6-1DCC-B485-3C562012003C}"/>
          </ac:spMkLst>
        </pc:spChg>
        <pc:spChg chg="mod">
          <ac:chgData name="Thomas Bolinger" userId="8ebf01f0-0c12-49a4-9a5c-d81f8809507c" providerId="ADAL" clId="{8629BD25-73A0-419A-8136-3A798EB4A89F}" dt="2023-10-18T05:17:39.483" v="5814" actId="207"/>
          <ac:spMkLst>
            <pc:docMk/>
            <pc:sldMk cId="981620079" sldId="338"/>
            <ac:spMk id="5" creationId="{43E4F63C-B826-4014-B6AA-BAE3170B348F}"/>
          </ac:spMkLst>
        </pc:spChg>
        <pc:picChg chg="add mod">
          <ac:chgData name="Thomas Bolinger" userId="8ebf01f0-0c12-49a4-9a5c-d81f8809507c" providerId="ADAL" clId="{8629BD25-73A0-419A-8136-3A798EB4A89F}" dt="2022-10-24T04:22:10.684" v="277" actId="1076"/>
          <ac:picMkLst>
            <pc:docMk/>
            <pc:sldMk cId="981620079" sldId="338"/>
            <ac:picMk id="2050" creationId="{DE63492D-8825-73DE-B73F-8EC80F98ABB5}"/>
          </ac:picMkLst>
        </pc:picChg>
      </pc:sldChg>
      <pc:sldChg chg="modSp mod ord">
        <pc:chgData name="Thomas Bolinger" userId="8ebf01f0-0c12-49a4-9a5c-d81f8809507c" providerId="ADAL" clId="{8629BD25-73A0-419A-8136-3A798EB4A89F}" dt="2024-10-23T00:38:08.468" v="6883" actId="20577"/>
        <pc:sldMkLst>
          <pc:docMk/>
          <pc:sldMk cId="3339023660" sldId="340"/>
        </pc:sldMkLst>
        <pc:spChg chg="mod">
          <ac:chgData name="Thomas Bolinger" userId="8ebf01f0-0c12-49a4-9a5c-d81f8809507c" providerId="ADAL" clId="{8629BD25-73A0-419A-8136-3A798EB4A89F}" dt="2024-10-23T00:38:08.468" v="6883" actId="20577"/>
          <ac:spMkLst>
            <pc:docMk/>
            <pc:sldMk cId="3339023660" sldId="340"/>
            <ac:spMk id="3" creationId="{FBC4FBED-A686-7EF2-F3BC-3EACA34D6E96}"/>
          </ac:spMkLst>
        </pc:spChg>
      </pc:sldChg>
      <pc:sldChg chg="modSp mod">
        <pc:chgData name="Thomas Bolinger" userId="8ebf01f0-0c12-49a4-9a5c-d81f8809507c" providerId="ADAL" clId="{8629BD25-73A0-419A-8136-3A798EB4A89F}" dt="2024-10-23T00:42:04.389" v="7023" actId="20577"/>
        <pc:sldMkLst>
          <pc:docMk/>
          <pc:sldMk cId="2880262796" sldId="341"/>
        </pc:sldMkLst>
        <pc:spChg chg="mod">
          <ac:chgData name="Thomas Bolinger" userId="8ebf01f0-0c12-49a4-9a5c-d81f8809507c" providerId="ADAL" clId="{8629BD25-73A0-419A-8136-3A798EB4A89F}" dt="2024-10-23T00:42:04.389" v="7023" actId="20577"/>
          <ac:spMkLst>
            <pc:docMk/>
            <pc:sldMk cId="2880262796" sldId="341"/>
            <ac:spMk id="2" creationId="{FDF4235C-B0B1-4BF5-B678-6334CA7AF1F1}"/>
          </ac:spMkLst>
        </pc:spChg>
        <pc:spChg chg="mod">
          <ac:chgData name="Thomas Bolinger" userId="8ebf01f0-0c12-49a4-9a5c-d81f8809507c" providerId="ADAL" clId="{8629BD25-73A0-419A-8136-3A798EB4A89F}" dt="2023-10-18T06:08:20.861" v="5950" actId="20577"/>
          <ac:spMkLst>
            <pc:docMk/>
            <pc:sldMk cId="2880262796" sldId="341"/>
            <ac:spMk id="3" creationId="{1F1828A7-1E49-4002-B69C-2C6E2ACF2678}"/>
          </ac:spMkLst>
        </pc:spChg>
      </pc:sldChg>
      <pc:sldChg chg="addSp delSp modSp new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2611884802" sldId="342"/>
        </pc:sldMkLst>
        <pc:spChg chg="mod">
          <ac:chgData name="Thomas Bolinger" userId="8ebf01f0-0c12-49a4-9a5c-d81f8809507c" providerId="ADAL" clId="{8629BD25-73A0-419A-8136-3A798EB4A89F}" dt="2023-03-12T18:38:26.176" v="2558" actId="20577"/>
          <ac:spMkLst>
            <pc:docMk/>
            <pc:sldMk cId="2611884802" sldId="342"/>
            <ac:spMk id="2" creationId="{D2A9CA76-1B35-F3F2-04A2-FCD283617D87}"/>
          </ac:spMkLst>
        </pc:spChg>
        <pc:spChg chg="add del mod">
          <ac:chgData name="Thomas Bolinger" userId="8ebf01f0-0c12-49a4-9a5c-d81f8809507c" providerId="ADAL" clId="{8629BD25-73A0-419A-8136-3A798EB4A89F}" dt="2023-03-12T18:42:02.250" v="2851" actId="20577"/>
          <ac:spMkLst>
            <pc:docMk/>
            <pc:sldMk cId="2611884802" sldId="342"/>
            <ac:spMk id="3" creationId="{3CFA9E53-CCA9-174F-8817-4945B703CE59}"/>
          </ac:spMkLst>
        </pc:spChg>
        <pc:picChg chg="add del mod">
          <ac:chgData name="Thomas Bolinger" userId="8ebf01f0-0c12-49a4-9a5c-d81f8809507c" providerId="ADAL" clId="{8629BD25-73A0-419A-8136-3A798EB4A89F}" dt="2023-03-12T18:38:29.526" v="2560"/>
          <ac:picMkLst>
            <pc:docMk/>
            <pc:sldMk cId="2611884802" sldId="342"/>
            <ac:picMk id="2050" creationId="{B9665423-6EC9-BE37-66F2-390EC4DA1D5C}"/>
          </ac:picMkLst>
        </pc:picChg>
        <pc:picChg chg="add mod">
          <ac:chgData name="Thomas Bolinger" userId="8ebf01f0-0c12-49a4-9a5c-d81f8809507c" providerId="ADAL" clId="{8629BD25-73A0-419A-8136-3A798EB4A89F}" dt="2023-03-12T18:41:28.804" v="2808" actId="1076"/>
          <ac:picMkLst>
            <pc:docMk/>
            <pc:sldMk cId="2611884802" sldId="342"/>
            <ac:picMk id="2052" creationId="{4F92B471-B990-B95C-D1F0-D5AB74DDFF6A}"/>
          </ac:picMkLst>
        </pc:picChg>
      </pc:sldChg>
      <pc:sldChg chg="new del">
        <pc:chgData name="Thomas Bolinger" userId="8ebf01f0-0c12-49a4-9a5c-d81f8809507c" providerId="ADAL" clId="{8629BD25-73A0-419A-8136-3A798EB4A89F}" dt="2023-03-12T18:42:07.307" v="2853" actId="680"/>
        <pc:sldMkLst>
          <pc:docMk/>
          <pc:sldMk cId="21571625" sldId="343"/>
        </pc:sldMkLst>
      </pc:sldChg>
      <pc:sldChg chg="addSp delSp modSp add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4015479502" sldId="343"/>
        </pc:sldMkLst>
        <pc:spChg chg="mod">
          <ac:chgData name="Thomas Bolinger" userId="8ebf01f0-0c12-49a4-9a5c-d81f8809507c" providerId="ADAL" clId="{8629BD25-73A0-419A-8136-3A798EB4A89F}" dt="2023-03-12T19:21:15.505" v="3782" actId="20577"/>
          <ac:spMkLst>
            <pc:docMk/>
            <pc:sldMk cId="4015479502" sldId="343"/>
            <ac:spMk id="3" creationId="{3CFA9E53-CCA9-174F-8817-4945B703CE59}"/>
          </ac:spMkLst>
        </pc:spChg>
        <pc:picChg chg="del">
          <ac:chgData name="Thomas Bolinger" userId="8ebf01f0-0c12-49a4-9a5c-d81f8809507c" providerId="ADAL" clId="{8629BD25-73A0-419A-8136-3A798EB4A89F}" dt="2023-03-12T19:09:53.184" v="3295" actId="478"/>
          <ac:picMkLst>
            <pc:docMk/>
            <pc:sldMk cId="4015479502" sldId="343"/>
            <ac:picMk id="2052" creationId="{4F92B471-B990-B95C-D1F0-D5AB74DDFF6A}"/>
          </ac:picMkLst>
        </pc:picChg>
        <pc:picChg chg="add mod">
          <ac:chgData name="Thomas Bolinger" userId="8ebf01f0-0c12-49a4-9a5c-d81f8809507c" providerId="ADAL" clId="{8629BD25-73A0-419A-8136-3A798EB4A89F}" dt="2023-03-12T19:21:05.230" v="3771" actId="1076"/>
          <ac:picMkLst>
            <pc:docMk/>
            <pc:sldMk cId="4015479502" sldId="343"/>
            <ac:picMk id="4098" creationId="{220D911B-84AA-3F82-2D44-A9C4D6568227}"/>
          </ac:picMkLst>
        </pc:picChg>
      </pc:sldChg>
      <pc:sldChg chg="new del">
        <pc:chgData name="Thomas Bolinger" userId="8ebf01f0-0c12-49a4-9a5c-d81f8809507c" providerId="ADAL" clId="{8629BD25-73A0-419A-8136-3A798EB4A89F}" dt="2023-03-12T18:42:12.098" v="2855" actId="680"/>
        <pc:sldMkLst>
          <pc:docMk/>
          <pc:sldMk cId="4048841415" sldId="343"/>
        </pc:sldMkLst>
      </pc:sldChg>
      <pc:sldChg chg="addSp modSp new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2914951279" sldId="344"/>
        </pc:sldMkLst>
        <pc:spChg chg="mod">
          <ac:chgData name="Thomas Bolinger" userId="8ebf01f0-0c12-49a4-9a5c-d81f8809507c" providerId="ADAL" clId="{8629BD25-73A0-419A-8136-3A798EB4A89F}" dt="2023-03-12T18:43:43.856" v="2975" actId="20577"/>
          <ac:spMkLst>
            <pc:docMk/>
            <pc:sldMk cId="2914951279" sldId="344"/>
            <ac:spMk id="2" creationId="{3BDD22AA-2072-1C83-D97C-9F5A0B524D7A}"/>
          </ac:spMkLst>
        </pc:spChg>
        <pc:spChg chg="mod">
          <ac:chgData name="Thomas Bolinger" userId="8ebf01f0-0c12-49a4-9a5c-d81f8809507c" providerId="ADAL" clId="{8629BD25-73A0-419A-8136-3A798EB4A89F}" dt="2023-03-12T20:29:45.853" v="5631" actId="20577"/>
          <ac:spMkLst>
            <pc:docMk/>
            <pc:sldMk cId="2914951279" sldId="344"/>
            <ac:spMk id="3" creationId="{3B0F1493-81D1-9975-733A-D11966493CD2}"/>
          </ac:spMkLst>
        </pc:spChg>
        <pc:picChg chg="add mod">
          <ac:chgData name="Thomas Bolinger" userId="8ebf01f0-0c12-49a4-9a5c-d81f8809507c" providerId="ADAL" clId="{8629BD25-73A0-419A-8136-3A798EB4A89F}" dt="2023-03-12T18:45:08.084" v="3165" actId="1076"/>
          <ac:picMkLst>
            <pc:docMk/>
            <pc:sldMk cId="2914951279" sldId="344"/>
            <ac:picMk id="3074" creationId="{AB7B359B-E7EC-81AA-4272-EB4C02AAB858}"/>
          </ac:picMkLst>
        </pc:picChg>
      </pc:sldChg>
      <pc:sldChg chg="addSp delSp modSp new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4046966451" sldId="345"/>
        </pc:sldMkLst>
        <pc:spChg chg="mod">
          <ac:chgData name="Thomas Bolinger" userId="8ebf01f0-0c12-49a4-9a5c-d81f8809507c" providerId="ADAL" clId="{8629BD25-73A0-419A-8136-3A798EB4A89F}" dt="2023-03-12T19:21:38.199" v="3811" actId="20577"/>
          <ac:spMkLst>
            <pc:docMk/>
            <pc:sldMk cId="4046966451" sldId="345"/>
            <ac:spMk id="2" creationId="{1A03A438-48A9-93F2-E040-E91CE93FCCE1}"/>
          </ac:spMkLst>
        </pc:spChg>
        <pc:spChg chg="mod">
          <ac:chgData name="Thomas Bolinger" userId="8ebf01f0-0c12-49a4-9a5c-d81f8809507c" providerId="ADAL" clId="{8629BD25-73A0-419A-8136-3A798EB4A89F}" dt="2023-03-12T19:33:19.051" v="4286" actId="21"/>
          <ac:spMkLst>
            <pc:docMk/>
            <pc:sldMk cId="4046966451" sldId="345"/>
            <ac:spMk id="3" creationId="{EF16E68B-5231-98D5-14C0-BBEDCC206916}"/>
          </ac:spMkLst>
        </pc:spChg>
        <pc:spChg chg="add del">
          <ac:chgData name="Thomas Bolinger" userId="8ebf01f0-0c12-49a4-9a5c-d81f8809507c" providerId="ADAL" clId="{8629BD25-73A0-419A-8136-3A798EB4A89F}" dt="2023-03-12T19:24:48.155" v="3979" actId="22"/>
          <ac:spMkLst>
            <pc:docMk/>
            <pc:sldMk cId="4046966451" sldId="345"/>
            <ac:spMk id="5" creationId="{39E83B51-4EF9-C469-2FDB-D8EA5A827F52}"/>
          </ac:spMkLst>
        </pc:spChg>
        <pc:spChg chg="add del mod">
          <ac:chgData name="Thomas Bolinger" userId="8ebf01f0-0c12-49a4-9a5c-d81f8809507c" providerId="ADAL" clId="{8629BD25-73A0-419A-8136-3A798EB4A89F}" dt="2023-03-12T19:25:08.801" v="3983" actId="478"/>
          <ac:spMkLst>
            <pc:docMk/>
            <pc:sldMk cId="4046966451" sldId="345"/>
            <ac:spMk id="7" creationId="{57F7E5A9-3217-E8D0-C735-96F3FFE79DBE}"/>
          </ac:spMkLst>
        </pc:spChg>
        <pc:spChg chg="add mod">
          <ac:chgData name="Thomas Bolinger" userId="8ebf01f0-0c12-49a4-9a5c-d81f8809507c" providerId="ADAL" clId="{8629BD25-73A0-419A-8136-3A798EB4A89F}" dt="2023-03-12T19:30:59.534" v="4285" actId="1076"/>
          <ac:spMkLst>
            <pc:docMk/>
            <pc:sldMk cId="4046966451" sldId="345"/>
            <ac:spMk id="9" creationId="{3394A8E2-DFE5-FA11-2B9A-AFEAADDF13BB}"/>
          </ac:spMkLst>
        </pc:spChg>
        <pc:picChg chg="add mod">
          <ac:chgData name="Thomas Bolinger" userId="8ebf01f0-0c12-49a4-9a5c-d81f8809507c" providerId="ADAL" clId="{8629BD25-73A0-419A-8136-3A798EB4A89F}" dt="2023-03-12T20:07:53.725" v="5356" actId="732"/>
          <ac:picMkLst>
            <pc:docMk/>
            <pc:sldMk cId="4046966451" sldId="345"/>
            <ac:picMk id="10" creationId="{E1505E55-649E-5D08-0DFB-522C8D1CAD32}"/>
          </ac:picMkLst>
        </pc:picChg>
        <pc:picChg chg="add del mod">
          <ac:chgData name="Thomas Bolinger" userId="8ebf01f0-0c12-49a4-9a5c-d81f8809507c" providerId="ADAL" clId="{8629BD25-73A0-419A-8136-3A798EB4A89F}" dt="2023-03-12T19:29:20.376" v="4256" actId="21"/>
          <ac:picMkLst>
            <pc:docMk/>
            <pc:sldMk cId="4046966451" sldId="345"/>
            <ac:picMk id="5122" creationId="{A0BEDE03-94D8-11E2-25CB-8879128FBD30}"/>
          </ac:picMkLst>
        </pc:picChg>
      </pc:sldChg>
      <pc:sldChg chg="addSp delSp modSp add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3201176266" sldId="346"/>
        </pc:sldMkLst>
        <pc:spChg chg="mod">
          <ac:chgData name="Thomas Bolinger" userId="8ebf01f0-0c12-49a4-9a5c-d81f8809507c" providerId="ADAL" clId="{8629BD25-73A0-419A-8136-3A798EB4A89F}" dt="2023-03-12T20:24:19.874" v="5608" actId="20577"/>
          <ac:spMkLst>
            <pc:docMk/>
            <pc:sldMk cId="3201176266" sldId="346"/>
            <ac:spMk id="3" creationId="{EF16E68B-5231-98D5-14C0-BBEDCC206916}"/>
          </ac:spMkLst>
        </pc:spChg>
        <pc:spChg chg="add mod">
          <ac:chgData name="Thomas Bolinger" userId="8ebf01f0-0c12-49a4-9a5c-d81f8809507c" providerId="ADAL" clId="{8629BD25-73A0-419A-8136-3A798EB4A89F}" dt="2023-03-12T20:25:43.168" v="5617" actId="1076"/>
          <ac:spMkLst>
            <pc:docMk/>
            <pc:sldMk cId="3201176266" sldId="346"/>
            <ac:spMk id="5" creationId="{E7D1AA39-D742-FA40-8B42-39218DE1051F}"/>
          </ac:spMkLst>
        </pc:spChg>
        <pc:spChg chg="del">
          <ac:chgData name="Thomas Bolinger" userId="8ebf01f0-0c12-49a4-9a5c-d81f8809507c" providerId="ADAL" clId="{8629BD25-73A0-419A-8136-3A798EB4A89F}" dt="2023-03-12T20:08:09.273" v="5361" actId="478"/>
          <ac:spMkLst>
            <pc:docMk/>
            <pc:sldMk cId="3201176266" sldId="346"/>
            <ac:spMk id="9" creationId="{3394A8E2-DFE5-FA11-2B9A-AFEAADDF13BB}"/>
          </ac:spMkLst>
        </pc:spChg>
        <pc:picChg chg="add mod">
          <ac:chgData name="Thomas Bolinger" userId="8ebf01f0-0c12-49a4-9a5c-d81f8809507c" providerId="ADAL" clId="{8629BD25-73A0-419A-8136-3A798EB4A89F}" dt="2023-03-12T20:24:30.976" v="5610" actId="1076"/>
          <ac:picMkLst>
            <pc:docMk/>
            <pc:sldMk cId="3201176266" sldId="346"/>
            <ac:picMk id="6146" creationId="{538B4101-E626-E40A-B92D-441DFF8A7F7C}"/>
          </ac:picMkLst>
        </pc:picChg>
      </pc:sldChg>
      <pc:sldChg chg="delSp modSp add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239083912" sldId="347"/>
        </pc:sldMkLst>
        <pc:spChg chg="mod">
          <ac:chgData name="Thomas Bolinger" userId="8ebf01f0-0c12-49a4-9a5c-d81f8809507c" providerId="ADAL" clId="{8629BD25-73A0-419A-8136-3A798EB4A89F}" dt="2023-03-12T20:04:39.056" v="5323" actId="20577"/>
          <ac:spMkLst>
            <pc:docMk/>
            <pc:sldMk cId="239083912" sldId="347"/>
            <ac:spMk id="3" creationId="{EF16E68B-5231-98D5-14C0-BBEDCC206916}"/>
          </ac:spMkLst>
        </pc:spChg>
        <pc:picChg chg="del">
          <ac:chgData name="Thomas Bolinger" userId="8ebf01f0-0c12-49a4-9a5c-d81f8809507c" providerId="ADAL" clId="{8629BD25-73A0-419A-8136-3A798EB4A89F}" dt="2023-03-12T19:33:33.039" v="4293" actId="478"/>
          <ac:picMkLst>
            <pc:docMk/>
            <pc:sldMk cId="239083912" sldId="347"/>
            <ac:picMk id="10" creationId="{E1505E55-649E-5D08-0DFB-522C8D1CAD32}"/>
          </ac:picMkLst>
        </pc:picChg>
      </pc:sldChg>
      <pc:sldChg chg="addSp modSp add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0" sldId="348"/>
        </pc:sldMkLst>
        <pc:spChg chg="add mod">
          <ac:chgData name="Thomas Bolinger" userId="8ebf01f0-0c12-49a4-9a5c-d81f8809507c" providerId="ADAL" clId="{8629BD25-73A0-419A-8136-3A798EB4A89F}" dt="2023-03-12T20:39:54.176" v="5655" actId="1076"/>
          <ac:spMkLst>
            <pc:docMk/>
            <pc:sldMk cId="0" sldId="348"/>
            <ac:spMk id="3" creationId="{298520E1-AC7D-9737-42D9-0473ABE5C690}"/>
          </ac:spMkLst>
        </pc:spChg>
        <pc:picChg chg="mod">
          <ac:chgData name="Thomas Bolinger" userId="8ebf01f0-0c12-49a4-9a5c-d81f8809507c" providerId="ADAL" clId="{8629BD25-73A0-419A-8136-3A798EB4A89F}" dt="2023-03-12T20:39:39.001" v="5650" actId="1076"/>
          <ac:picMkLst>
            <pc:docMk/>
            <pc:sldMk cId="0" sldId="348"/>
            <ac:picMk id="1028" creationId="{C7632C37-6326-4D31-A313-4465849E40CF}"/>
          </ac:picMkLst>
        </pc:picChg>
      </pc:sldChg>
      <pc:sldChg chg="modSp add del mod">
        <pc:chgData name="Thomas Bolinger" userId="8ebf01f0-0c12-49a4-9a5c-d81f8809507c" providerId="ADAL" clId="{8629BD25-73A0-419A-8136-3A798EB4A89F}" dt="2024-10-22T22:39:01.637" v="6477" actId="47"/>
        <pc:sldMkLst>
          <pc:docMk/>
          <pc:sldMk cId="0" sldId="349"/>
        </pc:sldMkLst>
        <pc:spChg chg="mod">
          <ac:chgData name="Thomas Bolinger" userId="8ebf01f0-0c12-49a4-9a5c-d81f8809507c" providerId="ADAL" clId="{8629BD25-73A0-419A-8136-3A798EB4A89F}" dt="2023-03-12T19:38:35.735" v="4295" actId="1076"/>
          <ac:spMkLst>
            <pc:docMk/>
            <pc:sldMk cId="0" sldId="349"/>
            <ac:spMk id="57347" creationId="{1F5723A5-F55E-4FC6-B922-E81BDD5E03E8}"/>
          </ac:spMkLst>
        </pc:spChg>
        <pc:spChg chg="mod">
          <ac:chgData name="Thomas Bolinger" userId="8ebf01f0-0c12-49a4-9a5c-d81f8809507c" providerId="ADAL" clId="{8629BD25-73A0-419A-8136-3A798EB4A89F}" dt="2023-03-12T19:35:35.426" v="4294"/>
          <ac:spMkLst>
            <pc:docMk/>
            <pc:sldMk cId="0" sldId="349"/>
            <ac:spMk id="57348" creationId="{31044C32-87DA-40A4-8B64-FC2BA5B2EABC}"/>
          </ac:spMkLst>
        </pc:spChg>
        <pc:picChg chg="mod">
          <ac:chgData name="Thomas Bolinger" userId="8ebf01f0-0c12-49a4-9a5c-d81f8809507c" providerId="ADAL" clId="{8629BD25-73A0-419A-8136-3A798EB4A89F}" dt="2023-03-12T19:38:38.046" v="4296" actId="1076"/>
          <ac:picMkLst>
            <pc:docMk/>
            <pc:sldMk cId="0" sldId="349"/>
            <ac:picMk id="3" creationId="{A0D3B2E7-C2A9-4B47-AC89-55623CC5F559}"/>
          </ac:picMkLst>
        </pc:picChg>
      </pc:sldChg>
      <pc:sldChg chg="addSp delSp modSp add del mod ord">
        <pc:chgData name="Thomas Bolinger" userId="8ebf01f0-0c12-49a4-9a5c-d81f8809507c" providerId="ADAL" clId="{8629BD25-73A0-419A-8136-3A798EB4A89F}" dt="2024-10-22T22:39:01.637" v="6477" actId="47"/>
        <pc:sldMkLst>
          <pc:docMk/>
          <pc:sldMk cId="4278030734" sldId="350"/>
        </pc:sldMkLst>
        <pc:spChg chg="mod">
          <ac:chgData name="Thomas Bolinger" userId="8ebf01f0-0c12-49a4-9a5c-d81f8809507c" providerId="ADAL" clId="{8629BD25-73A0-419A-8136-3A798EB4A89F}" dt="2023-03-12T20:32:46.945" v="5647" actId="20577"/>
          <ac:spMkLst>
            <pc:docMk/>
            <pc:sldMk cId="4278030734" sldId="350"/>
            <ac:spMk id="3" creationId="{EF16E68B-5231-98D5-14C0-BBEDCC206916}"/>
          </ac:spMkLst>
        </pc:spChg>
        <pc:spChg chg="add mod">
          <ac:chgData name="Thomas Bolinger" userId="8ebf01f0-0c12-49a4-9a5c-d81f8809507c" providerId="ADAL" clId="{8629BD25-73A0-419A-8136-3A798EB4A89F}" dt="2023-03-12T20:00:45.815" v="5063" actId="1076"/>
          <ac:spMkLst>
            <pc:docMk/>
            <pc:sldMk cId="4278030734" sldId="350"/>
            <ac:spMk id="5" creationId="{BE1A4BF5-E1C7-5FAA-98DD-7263F8493427}"/>
          </ac:spMkLst>
        </pc:spChg>
        <pc:spChg chg="add mod">
          <ac:chgData name="Thomas Bolinger" userId="8ebf01f0-0c12-49a4-9a5c-d81f8809507c" providerId="ADAL" clId="{8629BD25-73A0-419A-8136-3A798EB4A89F}" dt="2023-03-12T20:05:37.696" v="5352" actId="1076"/>
          <ac:spMkLst>
            <pc:docMk/>
            <pc:sldMk cId="4278030734" sldId="350"/>
            <ac:spMk id="7" creationId="{FE8CC741-D18E-7BCE-F3FF-62811ED61A7A}"/>
          </ac:spMkLst>
        </pc:spChg>
        <pc:spChg chg="del">
          <ac:chgData name="Thomas Bolinger" userId="8ebf01f0-0c12-49a4-9a5c-d81f8809507c" providerId="ADAL" clId="{8629BD25-73A0-419A-8136-3A798EB4A89F}" dt="2023-03-12T20:00:41.722" v="5062" actId="478"/>
          <ac:spMkLst>
            <pc:docMk/>
            <pc:sldMk cId="4278030734" sldId="350"/>
            <ac:spMk id="9" creationId="{3394A8E2-DFE5-FA11-2B9A-AFEAADDF13BB}"/>
          </ac:spMkLst>
        </pc:spChg>
      </pc:sldChg>
      <pc:sldChg chg="addSp delSp modSp new del mod modClrScheme chgLayout">
        <pc:chgData name="Thomas Bolinger" userId="8ebf01f0-0c12-49a4-9a5c-d81f8809507c" providerId="ADAL" clId="{8629BD25-73A0-419A-8136-3A798EB4A89F}" dt="2024-10-22T22:39:01.637" v="6477" actId="47"/>
        <pc:sldMkLst>
          <pc:docMk/>
          <pc:sldMk cId="1113034507" sldId="351"/>
        </pc:sldMkLst>
        <pc:spChg chg="del mod ord">
          <ac:chgData name="Thomas Bolinger" userId="8ebf01f0-0c12-49a4-9a5c-d81f8809507c" providerId="ADAL" clId="{8629BD25-73A0-419A-8136-3A798EB4A89F}" dt="2023-03-12T20:40:53.670" v="5658" actId="700"/>
          <ac:spMkLst>
            <pc:docMk/>
            <pc:sldMk cId="1113034507" sldId="351"/>
            <ac:spMk id="2" creationId="{B1886BAF-F224-EB15-35FE-1F6137B7D853}"/>
          </ac:spMkLst>
        </pc:spChg>
        <pc:spChg chg="del mod ord">
          <ac:chgData name="Thomas Bolinger" userId="8ebf01f0-0c12-49a4-9a5c-d81f8809507c" providerId="ADAL" clId="{8629BD25-73A0-419A-8136-3A798EB4A89F}" dt="2023-03-12T20:40:53.670" v="5658" actId="700"/>
          <ac:spMkLst>
            <pc:docMk/>
            <pc:sldMk cId="1113034507" sldId="351"/>
            <ac:spMk id="3" creationId="{5FDF29C5-F394-1E46-5B7D-9E19697E2FC0}"/>
          </ac:spMkLst>
        </pc:spChg>
        <pc:spChg chg="del">
          <ac:chgData name="Thomas Bolinger" userId="8ebf01f0-0c12-49a4-9a5c-d81f8809507c" providerId="ADAL" clId="{8629BD25-73A0-419A-8136-3A798EB4A89F}" dt="2023-03-12T20:40:53.670" v="5658" actId="700"/>
          <ac:spMkLst>
            <pc:docMk/>
            <pc:sldMk cId="1113034507" sldId="351"/>
            <ac:spMk id="4" creationId="{160EE0BC-4FBF-2050-FB31-4948E6000AA8}"/>
          </ac:spMkLst>
        </pc:spChg>
        <pc:spChg chg="add mod ord">
          <ac:chgData name="Thomas Bolinger" userId="8ebf01f0-0c12-49a4-9a5c-d81f8809507c" providerId="ADAL" clId="{8629BD25-73A0-419A-8136-3A798EB4A89F}" dt="2023-03-12T20:40:58.443" v="5679" actId="20577"/>
          <ac:spMkLst>
            <pc:docMk/>
            <pc:sldMk cId="1113034507" sldId="351"/>
            <ac:spMk id="5" creationId="{39A9C6F4-F92A-0E07-E6B1-35DB2CBB42B8}"/>
          </ac:spMkLst>
        </pc:spChg>
        <pc:spChg chg="add mod ord">
          <ac:chgData name="Thomas Bolinger" userId="8ebf01f0-0c12-49a4-9a5c-d81f8809507c" providerId="ADAL" clId="{8629BD25-73A0-419A-8136-3A798EB4A89F}" dt="2023-03-12T20:44:16.705" v="5774" actId="14100"/>
          <ac:spMkLst>
            <pc:docMk/>
            <pc:sldMk cId="1113034507" sldId="351"/>
            <ac:spMk id="6" creationId="{C9A7C788-4AA8-5AFC-FF0B-DEE06FA35A2D}"/>
          </ac:spMkLst>
        </pc:spChg>
        <pc:picChg chg="add mod">
          <ac:chgData name="Thomas Bolinger" userId="8ebf01f0-0c12-49a4-9a5c-d81f8809507c" providerId="ADAL" clId="{8629BD25-73A0-419A-8136-3A798EB4A89F}" dt="2023-03-12T20:43:48.123" v="5762"/>
          <ac:picMkLst>
            <pc:docMk/>
            <pc:sldMk cId="1113034507" sldId="351"/>
            <ac:picMk id="7170" creationId="{BCAF1239-89C0-9968-45E0-E30AE6C124CE}"/>
          </ac:picMkLst>
        </pc:picChg>
      </pc:sldChg>
      <pc:sldChg chg="del">
        <pc:chgData name="Thomas Bolinger" userId="8ebf01f0-0c12-49a4-9a5c-d81f8809507c" providerId="ADAL" clId="{8629BD25-73A0-419A-8136-3A798EB4A89F}" dt="2024-10-22T22:39:01.637" v="6477" actId="47"/>
        <pc:sldMkLst>
          <pc:docMk/>
          <pc:sldMk cId="3076200825" sldId="352"/>
        </pc:sldMkLst>
      </pc:sldChg>
      <pc:sldChg chg="modSp mod">
        <pc:chgData name="Thomas Bolinger" userId="8ebf01f0-0c12-49a4-9a5c-d81f8809507c" providerId="ADAL" clId="{8629BD25-73A0-419A-8136-3A798EB4A89F}" dt="2024-10-23T00:41:48.726" v="7018" actId="20577"/>
        <pc:sldMkLst>
          <pc:docMk/>
          <pc:sldMk cId="3142598797" sldId="356"/>
        </pc:sldMkLst>
        <pc:spChg chg="mod">
          <ac:chgData name="Thomas Bolinger" userId="8ebf01f0-0c12-49a4-9a5c-d81f8809507c" providerId="ADAL" clId="{8629BD25-73A0-419A-8136-3A798EB4A89F}" dt="2024-10-23T00:41:48.726" v="7018" actId="20577"/>
          <ac:spMkLst>
            <pc:docMk/>
            <pc:sldMk cId="3142598797" sldId="356"/>
            <ac:spMk id="3" creationId="{B92DF0F6-7B68-4A61-AF50-72569EFC6B35}"/>
          </ac:spMkLst>
        </pc:spChg>
      </pc:sldChg>
      <pc:sldChg chg="del">
        <pc:chgData name="Thomas Bolinger" userId="8ebf01f0-0c12-49a4-9a5c-d81f8809507c" providerId="ADAL" clId="{8629BD25-73A0-419A-8136-3A798EB4A89F}" dt="2024-10-22T22:39:01.637" v="6477" actId="47"/>
        <pc:sldMkLst>
          <pc:docMk/>
          <pc:sldMk cId="728462809" sldId="357"/>
        </pc:sldMkLst>
      </pc:sldChg>
      <pc:sldChg chg="addSp delSp modSp add mod chgLayout">
        <pc:chgData name="Thomas Bolinger" userId="8ebf01f0-0c12-49a4-9a5c-d81f8809507c" providerId="ADAL" clId="{8629BD25-73A0-419A-8136-3A798EB4A89F}" dt="2024-10-23T00:38:27.102" v="6905" actId="20577"/>
        <pc:sldMkLst>
          <pc:docMk/>
          <pc:sldMk cId="1051545832" sldId="358"/>
        </pc:sldMkLst>
        <pc:spChg chg="mod ord">
          <ac:chgData name="Thomas Bolinger" userId="8ebf01f0-0c12-49a4-9a5c-d81f8809507c" providerId="ADAL" clId="{8629BD25-73A0-419A-8136-3A798EB4A89F}" dt="2024-10-23T00:38:27.102" v="6905" actId="20577"/>
          <ac:spMkLst>
            <pc:docMk/>
            <pc:sldMk cId="1051545832" sldId="358"/>
            <ac:spMk id="2" creationId="{A08DA64F-9218-B4FF-D053-8A2DED1A4761}"/>
          </ac:spMkLst>
        </pc:spChg>
        <pc:spChg chg="add mod ord">
          <ac:chgData name="Thomas Bolinger" userId="8ebf01f0-0c12-49a4-9a5c-d81f8809507c" providerId="ADAL" clId="{8629BD25-73A0-419A-8136-3A798EB4A89F}" dt="2023-10-22T23:30:16.508" v="6438" actId="20577"/>
          <ac:spMkLst>
            <pc:docMk/>
            <pc:sldMk cId="1051545832" sldId="358"/>
            <ac:spMk id="3" creationId="{B5978BF1-BD22-A486-4B11-4B7A75F96860}"/>
          </ac:spMkLst>
        </pc:spChg>
        <pc:spChg chg="add mod">
          <ac:chgData name="Thomas Bolinger" userId="8ebf01f0-0c12-49a4-9a5c-d81f8809507c" providerId="ADAL" clId="{8629BD25-73A0-419A-8136-3A798EB4A89F}" dt="2023-10-22T23:31:06.292" v="6447" actId="14861"/>
          <ac:spMkLst>
            <pc:docMk/>
            <pc:sldMk cId="1051545832" sldId="358"/>
            <ac:spMk id="5" creationId="{B0FBCB73-97B9-2671-BD78-F527624DEDCE}"/>
          </ac:spMkLst>
        </pc:spChg>
        <pc:spChg chg="mod">
          <ac:chgData name="Thomas Bolinger" userId="8ebf01f0-0c12-49a4-9a5c-d81f8809507c" providerId="ADAL" clId="{8629BD25-73A0-419A-8136-3A798EB4A89F}" dt="2023-10-22T23:31:06.292" v="6447" actId="14861"/>
          <ac:spMkLst>
            <pc:docMk/>
            <pc:sldMk cId="1051545832" sldId="358"/>
            <ac:spMk id="7" creationId="{C47547E4-D055-FD24-0C44-454314D41FD1}"/>
          </ac:spMkLst>
        </pc:spChg>
        <pc:spChg chg="add del mod">
          <ac:chgData name="Thomas Bolinger" userId="8ebf01f0-0c12-49a4-9a5c-d81f8809507c" providerId="ADAL" clId="{8629BD25-73A0-419A-8136-3A798EB4A89F}" dt="2023-10-22T23:28:06.780" v="6223" actId="478"/>
          <ac:spMkLst>
            <pc:docMk/>
            <pc:sldMk cId="1051545832" sldId="358"/>
            <ac:spMk id="8" creationId="{ED44E806-5C45-BB40-E629-9579E39349A4}"/>
          </ac:spMkLst>
        </pc:spChg>
        <pc:spChg chg="add del">
          <ac:chgData name="Thomas Bolinger" userId="8ebf01f0-0c12-49a4-9a5c-d81f8809507c" providerId="ADAL" clId="{8629BD25-73A0-419A-8136-3A798EB4A89F}" dt="2023-10-22T23:28:09.401" v="6225" actId="22"/>
          <ac:spMkLst>
            <pc:docMk/>
            <pc:sldMk cId="1051545832" sldId="358"/>
            <ac:spMk id="10" creationId="{7AE85330-3962-750F-D9AB-635B6C4463B1}"/>
          </ac:spMkLst>
        </pc:spChg>
        <pc:spChg chg="add del">
          <ac:chgData name="Thomas Bolinger" userId="8ebf01f0-0c12-49a4-9a5c-d81f8809507c" providerId="ADAL" clId="{8629BD25-73A0-419A-8136-3A798EB4A89F}" dt="2023-10-22T23:28:12.326" v="6227" actId="478"/>
          <ac:spMkLst>
            <pc:docMk/>
            <pc:sldMk cId="1051545832" sldId="358"/>
            <ac:spMk id="12" creationId="{4162EFE7-08E6-FDBE-4D5D-1BF12492F660}"/>
          </ac:spMkLst>
        </pc:spChg>
        <pc:spChg chg="add del mod">
          <ac:chgData name="Thomas Bolinger" userId="8ebf01f0-0c12-49a4-9a5c-d81f8809507c" providerId="ADAL" clId="{8629BD25-73A0-419A-8136-3A798EB4A89F}" dt="2023-10-22T23:28:26.057" v="6230" actId="478"/>
          <ac:spMkLst>
            <pc:docMk/>
            <pc:sldMk cId="1051545832" sldId="358"/>
            <ac:spMk id="14" creationId="{96CE360E-C825-ACE2-62AD-285F0BAAC854}"/>
          </ac:spMkLst>
        </pc:spChg>
      </pc:sldChg>
      <pc:sldChg chg="addSp delSp modSp new del mod">
        <pc:chgData name="Thomas Bolinger" userId="8ebf01f0-0c12-49a4-9a5c-d81f8809507c" providerId="ADAL" clId="{8629BD25-73A0-419A-8136-3A798EB4A89F}" dt="2023-10-22T23:05:14.382" v="6068" actId="2696"/>
        <pc:sldMkLst>
          <pc:docMk/>
          <pc:sldMk cId="1589274021" sldId="358"/>
        </pc:sldMkLst>
        <pc:spChg chg="mod">
          <ac:chgData name="Thomas Bolinger" userId="8ebf01f0-0c12-49a4-9a5c-d81f8809507c" providerId="ADAL" clId="{8629BD25-73A0-419A-8136-3A798EB4A89F}" dt="2023-10-18T06:00:50.596" v="5850" actId="20577"/>
          <ac:spMkLst>
            <pc:docMk/>
            <pc:sldMk cId="1589274021" sldId="358"/>
            <ac:spMk id="2" creationId="{A08DA64F-9218-B4FF-D053-8A2DED1A4761}"/>
          </ac:spMkLst>
        </pc:spChg>
        <pc:spChg chg="del mod">
          <ac:chgData name="Thomas Bolinger" userId="8ebf01f0-0c12-49a4-9a5c-d81f8809507c" providerId="ADAL" clId="{8629BD25-73A0-419A-8136-3A798EB4A89F}" dt="2023-10-18T06:00:55.263" v="5853"/>
          <ac:spMkLst>
            <pc:docMk/>
            <pc:sldMk cId="1589274021" sldId="358"/>
            <ac:spMk id="3" creationId="{DFA0561F-C574-E22B-1B6B-5C9626BF011A}"/>
          </ac:spMkLst>
        </pc:spChg>
        <pc:spChg chg="add del mod">
          <ac:chgData name="Thomas Bolinger" userId="8ebf01f0-0c12-49a4-9a5c-d81f8809507c" providerId="ADAL" clId="{8629BD25-73A0-419A-8136-3A798EB4A89F}" dt="2023-10-18T06:02:26.997" v="5858" actId="478"/>
          <ac:spMkLst>
            <pc:docMk/>
            <pc:sldMk cId="1589274021" sldId="358"/>
            <ac:spMk id="4" creationId="{E4C3C38E-A4E1-9DEA-CAF0-A5E057EE89BD}"/>
          </ac:spMkLst>
        </pc:spChg>
        <pc:spChg chg="add del mod">
          <ac:chgData name="Thomas Bolinger" userId="8ebf01f0-0c12-49a4-9a5c-d81f8809507c" providerId="ADAL" clId="{8629BD25-73A0-419A-8136-3A798EB4A89F}" dt="2023-10-18T06:02:58.663" v="5864" actId="22"/>
          <ac:spMkLst>
            <pc:docMk/>
            <pc:sldMk cId="1589274021" sldId="358"/>
            <ac:spMk id="5" creationId="{95AC16F6-70FB-DBBE-50DC-2B56F3F6B112}"/>
          </ac:spMkLst>
        </pc:spChg>
        <pc:spChg chg="add mod">
          <ac:chgData name="Thomas Bolinger" userId="8ebf01f0-0c12-49a4-9a5c-d81f8809507c" providerId="ADAL" clId="{8629BD25-73A0-419A-8136-3A798EB4A89F}" dt="2023-10-18T06:03:23.780" v="5872" actId="1076"/>
          <ac:spMkLst>
            <pc:docMk/>
            <pc:sldMk cId="1589274021" sldId="358"/>
            <ac:spMk id="7" creationId="{C47547E4-D055-FD24-0C44-454314D41FD1}"/>
          </ac:spMkLst>
        </pc:spChg>
        <pc:spChg chg="add del mod">
          <ac:chgData name="Thomas Bolinger" userId="8ebf01f0-0c12-49a4-9a5c-d81f8809507c" providerId="ADAL" clId="{8629BD25-73A0-419A-8136-3A798EB4A89F}" dt="2023-10-18T06:03:09.920" v="5867" actId="478"/>
          <ac:spMkLst>
            <pc:docMk/>
            <pc:sldMk cId="1589274021" sldId="358"/>
            <ac:spMk id="11" creationId="{8270285D-0658-6ED6-5E60-92C3476554FC}"/>
          </ac:spMkLst>
        </pc:spChg>
        <pc:picChg chg="add del mod ord">
          <ac:chgData name="Thomas Bolinger" userId="8ebf01f0-0c12-49a4-9a5c-d81f8809507c" providerId="ADAL" clId="{8629BD25-73A0-419A-8136-3A798EB4A89F}" dt="2023-10-18T06:03:06.559" v="5866" actId="478"/>
          <ac:picMkLst>
            <pc:docMk/>
            <pc:sldMk cId="1589274021" sldId="358"/>
            <ac:picMk id="9" creationId="{EE8D140D-92D4-E421-F207-4F39BF021F3A}"/>
          </ac:picMkLst>
        </pc:picChg>
      </pc:sldChg>
      <pc:sldChg chg="modSp new del mod">
        <pc:chgData name="Thomas Bolinger" userId="8ebf01f0-0c12-49a4-9a5c-d81f8809507c" providerId="ADAL" clId="{8629BD25-73A0-419A-8136-3A798EB4A89F}" dt="2023-10-23T04:21:02.152" v="6476" actId="47"/>
        <pc:sldMkLst>
          <pc:docMk/>
          <pc:sldMk cId="978496892" sldId="359"/>
        </pc:sldMkLst>
        <pc:spChg chg="mod">
          <ac:chgData name="Thomas Bolinger" userId="8ebf01f0-0c12-49a4-9a5c-d81f8809507c" providerId="ADAL" clId="{8629BD25-73A0-419A-8136-3A798EB4A89F}" dt="2023-10-23T04:20:13.958" v="6475" actId="20577"/>
          <ac:spMkLst>
            <pc:docMk/>
            <pc:sldMk cId="978496892" sldId="359"/>
            <ac:spMk id="2" creationId="{936D3CF9-6B1F-624A-97CC-138679EA6BAD}"/>
          </ac:spMkLst>
        </pc:spChg>
      </pc:sldChg>
      <pc:sldChg chg="addSp delSp modSp add mod">
        <pc:chgData name="Thomas Bolinger" userId="8ebf01f0-0c12-49a4-9a5c-d81f8809507c" providerId="ADAL" clId="{8629BD25-73A0-419A-8136-3A798EB4A89F}" dt="2024-10-22T23:57:06.813" v="6832" actId="20577"/>
        <pc:sldMkLst>
          <pc:docMk/>
          <pc:sldMk cId="2395262941" sldId="359"/>
        </pc:sldMkLst>
        <pc:spChg chg="mod">
          <ac:chgData name="Thomas Bolinger" userId="8ebf01f0-0c12-49a4-9a5c-d81f8809507c" providerId="ADAL" clId="{8629BD25-73A0-419A-8136-3A798EB4A89F}" dt="2024-10-22T23:55:33.918" v="6765" actId="14100"/>
          <ac:spMkLst>
            <pc:docMk/>
            <pc:sldMk cId="2395262941" sldId="359"/>
            <ac:spMk id="3" creationId="{F6439FF0-DD6C-A213-903F-E46C98068A31}"/>
          </ac:spMkLst>
        </pc:spChg>
        <pc:spChg chg="add mod">
          <ac:chgData name="Thomas Bolinger" userId="8ebf01f0-0c12-49a4-9a5c-d81f8809507c" providerId="ADAL" clId="{8629BD25-73A0-419A-8136-3A798EB4A89F}" dt="2024-10-22T23:56:45.951" v="6816" actId="1076"/>
          <ac:spMkLst>
            <pc:docMk/>
            <pc:sldMk cId="2395262941" sldId="359"/>
            <ac:spMk id="4" creationId="{F785B9B8-18EA-2ED0-AA45-F6AA92BFCA2A}"/>
          </ac:spMkLst>
        </pc:spChg>
        <pc:spChg chg="add mod">
          <ac:chgData name="Thomas Bolinger" userId="8ebf01f0-0c12-49a4-9a5c-d81f8809507c" providerId="ADAL" clId="{8629BD25-73A0-419A-8136-3A798EB4A89F}" dt="2024-10-22T23:56:48.622" v="6817" actId="1076"/>
          <ac:spMkLst>
            <pc:docMk/>
            <pc:sldMk cId="2395262941" sldId="359"/>
            <ac:spMk id="6" creationId="{D602862D-44E3-85B2-F8CC-0F32B3DB8E21}"/>
          </ac:spMkLst>
        </pc:spChg>
        <pc:spChg chg="mod">
          <ac:chgData name="Thomas Bolinger" userId="8ebf01f0-0c12-49a4-9a5c-d81f8809507c" providerId="ADAL" clId="{8629BD25-73A0-419A-8136-3A798EB4A89F}" dt="2024-10-22T23:57:06.813" v="6832" actId="20577"/>
          <ac:spMkLst>
            <pc:docMk/>
            <pc:sldMk cId="2395262941" sldId="359"/>
            <ac:spMk id="13314" creationId="{4B883CAE-5997-7BEA-1F90-5A49EB43105F}"/>
          </ac:spMkLst>
        </pc:spChg>
        <pc:picChg chg="del">
          <ac:chgData name="Thomas Bolinger" userId="8ebf01f0-0c12-49a4-9a5c-d81f8809507c" providerId="ADAL" clId="{8629BD25-73A0-419A-8136-3A798EB4A89F}" dt="2024-10-22T23:39:01.278" v="6646" actId="478"/>
          <ac:picMkLst>
            <pc:docMk/>
            <pc:sldMk cId="2395262941" sldId="359"/>
            <ac:picMk id="8" creationId="{CE71BB82-9369-6045-1147-3F992679EB42}"/>
          </ac:picMkLst>
        </pc:picChg>
      </pc:sldChg>
    </pc:docChg>
  </pc:docChgLst>
  <pc:docChgLst>
    <pc:chgData name="Thomas Bolinger" userId="8ebf01f0-0c12-49a4-9a5c-d81f8809507c" providerId="ADAL" clId="{DBE7492B-E31C-B243-BF44-B175872E90FD}"/>
    <pc:docChg chg="undo custSel delSld modSld sldOrd">
      <pc:chgData name="Thomas Bolinger" userId="8ebf01f0-0c12-49a4-9a5c-d81f8809507c" providerId="ADAL" clId="{DBE7492B-E31C-B243-BF44-B175872E90FD}" dt="2023-03-14T21:42:16.014" v="529" actId="20577"/>
      <pc:docMkLst>
        <pc:docMk/>
      </pc:docMkLst>
      <pc:sldChg chg="modSp mod">
        <pc:chgData name="Thomas Bolinger" userId="8ebf01f0-0c12-49a4-9a5c-d81f8809507c" providerId="ADAL" clId="{DBE7492B-E31C-B243-BF44-B175872E90FD}" dt="2023-03-14T21:42:16.014" v="529" actId="20577"/>
        <pc:sldMkLst>
          <pc:docMk/>
          <pc:sldMk cId="0" sldId="307"/>
        </pc:sldMkLst>
        <pc:spChg chg="mod">
          <ac:chgData name="Thomas Bolinger" userId="8ebf01f0-0c12-49a4-9a5c-d81f8809507c" providerId="ADAL" clId="{DBE7492B-E31C-B243-BF44-B175872E90FD}" dt="2023-03-14T21:37:42.493" v="519" actId="20577"/>
          <ac:spMkLst>
            <pc:docMk/>
            <pc:sldMk cId="0" sldId="307"/>
            <ac:spMk id="8194" creationId="{EFD16EC7-BB9F-4E27-891A-336D8A98F815}"/>
          </ac:spMkLst>
        </pc:spChg>
        <pc:spChg chg="mod">
          <ac:chgData name="Thomas Bolinger" userId="8ebf01f0-0c12-49a4-9a5c-d81f8809507c" providerId="ADAL" clId="{DBE7492B-E31C-B243-BF44-B175872E90FD}" dt="2023-03-14T21:42:16.014" v="529" actId="20577"/>
          <ac:spMkLst>
            <pc:docMk/>
            <pc:sldMk cId="0" sldId="307"/>
            <ac:spMk id="8195" creationId="{627D67E2-6F64-4E2E-97B2-90D85B94D20A}"/>
          </ac:spMkLst>
        </pc:spChg>
      </pc:sldChg>
      <pc:sldChg chg="modSp mod">
        <pc:chgData name="Thomas Bolinger" userId="8ebf01f0-0c12-49a4-9a5c-d81f8809507c" providerId="ADAL" clId="{DBE7492B-E31C-B243-BF44-B175872E90FD}" dt="2023-03-14T16:16:42.615" v="25" actId="20577"/>
        <pc:sldMkLst>
          <pc:docMk/>
          <pc:sldMk cId="0" sldId="312"/>
        </pc:sldMkLst>
        <pc:spChg chg="mod">
          <ac:chgData name="Thomas Bolinger" userId="8ebf01f0-0c12-49a4-9a5c-d81f8809507c" providerId="ADAL" clId="{DBE7492B-E31C-B243-BF44-B175872E90FD}" dt="2023-03-14T16:16:42.615" v="25" actId="20577"/>
          <ac:spMkLst>
            <pc:docMk/>
            <pc:sldMk cId="0" sldId="312"/>
            <ac:spMk id="9218" creationId="{B5C67625-690A-40C1-8205-8D56BAF6AF16}"/>
          </ac:spMkLst>
        </pc:spChg>
      </pc:sldChg>
      <pc:sldChg chg="modSp">
        <pc:chgData name="Thomas Bolinger" userId="8ebf01f0-0c12-49a4-9a5c-d81f8809507c" providerId="ADAL" clId="{DBE7492B-E31C-B243-BF44-B175872E90FD}" dt="2023-03-14T17:06:50.882" v="303" actId="113"/>
        <pc:sldMkLst>
          <pc:docMk/>
          <pc:sldMk cId="0" sldId="317"/>
        </pc:sldMkLst>
        <pc:spChg chg="mod">
          <ac:chgData name="Thomas Bolinger" userId="8ebf01f0-0c12-49a4-9a5c-d81f8809507c" providerId="ADAL" clId="{DBE7492B-E31C-B243-BF44-B175872E90FD}" dt="2023-03-14T17:06:50.882" v="303" actId="113"/>
          <ac:spMkLst>
            <pc:docMk/>
            <pc:sldMk cId="0" sldId="317"/>
            <ac:spMk id="3" creationId="{5C84541E-CE11-413F-BE4D-8B2E748B9A48}"/>
          </ac:spMkLst>
        </pc:spChg>
      </pc:sldChg>
      <pc:sldChg chg="delSp modSp del mod addAnim delAnim">
        <pc:chgData name="Thomas Bolinger" userId="8ebf01f0-0c12-49a4-9a5c-d81f8809507c" providerId="ADAL" clId="{DBE7492B-E31C-B243-BF44-B175872E90FD}" dt="2023-03-14T16:59:33.851" v="118" actId="2696"/>
        <pc:sldMkLst>
          <pc:docMk/>
          <pc:sldMk cId="0" sldId="326"/>
        </pc:sldMkLst>
        <pc:spChg chg="mod">
          <ac:chgData name="Thomas Bolinger" userId="8ebf01f0-0c12-49a4-9a5c-d81f8809507c" providerId="ADAL" clId="{DBE7492B-E31C-B243-BF44-B175872E90FD}" dt="2023-03-14T16:59:32.377" v="117" actId="21"/>
          <ac:spMkLst>
            <pc:docMk/>
            <pc:sldMk cId="0" sldId="326"/>
            <ac:spMk id="3" creationId="{3A3783C1-99D6-4EBB-A16C-A3A616D295FF}"/>
          </ac:spMkLst>
        </pc:spChg>
        <pc:spChg chg="del">
          <ac:chgData name="Thomas Bolinger" userId="8ebf01f0-0c12-49a4-9a5c-d81f8809507c" providerId="ADAL" clId="{DBE7492B-E31C-B243-BF44-B175872E90FD}" dt="2023-03-14T16:58:22.753" v="112" actId="21"/>
          <ac:spMkLst>
            <pc:docMk/>
            <pc:sldMk cId="0" sldId="326"/>
            <ac:spMk id="6" creationId="{1BB47041-A4F1-4278-AFC8-3E53DCF00DFB}"/>
          </ac:spMkLst>
        </pc:spChg>
      </pc:sldChg>
      <pc:sldChg chg="addSp modSp mod modAnim">
        <pc:chgData name="Thomas Bolinger" userId="8ebf01f0-0c12-49a4-9a5c-d81f8809507c" providerId="ADAL" clId="{DBE7492B-E31C-B243-BF44-B175872E90FD}" dt="2023-03-14T17:02:04.619" v="279" actId="20577"/>
        <pc:sldMkLst>
          <pc:docMk/>
          <pc:sldMk cId="0" sldId="327"/>
        </pc:sldMkLst>
        <pc:spChg chg="mod">
          <ac:chgData name="Thomas Bolinger" userId="8ebf01f0-0c12-49a4-9a5c-d81f8809507c" providerId="ADAL" clId="{DBE7492B-E31C-B243-BF44-B175872E90FD}" dt="2023-03-14T17:02:04.619" v="279" actId="20577"/>
          <ac:spMkLst>
            <pc:docMk/>
            <pc:sldMk cId="0" sldId="327"/>
            <ac:spMk id="3" creationId="{4A1A48BC-1CCA-4C62-960B-03D7C71681B1}"/>
          </ac:spMkLst>
        </pc:spChg>
        <pc:spChg chg="add mod">
          <ac:chgData name="Thomas Bolinger" userId="8ebf01f0-0c12-49a4-9a5c-d81f8809507c" providerId="ADAL" clId="{DBE7492B-E31C-B243-BF44-B175872E90FD}" dt="2023-03-14T16:58:31.989" v="114" actId="1076"/>
          <ac:spMkLst>
            <pc:docMk/>
            <pc:sldMk cId="0" sldId="327"/>
            <ac:spMk id="5" creationId="{7D5AC786-F5DF-2B4E-88FC-48DF54D65870}"/>
          </ac:spMkLst>
        </pc:spChg>
        <pc:spChg chg="mod">
          <ac:chgData name="Thomas Bolinger" userId="8ebf01f0-0c12-49a4-9a5c-d81f8809507c" providerId="ADAL" clId="{DBE7492B-E31C-B243-BF44-B175872E90FD}" dt="2023-03-14T17:00:09.094" v="175" actId="20577"/>
          <ac:spMkLst>
            <pc:docMk/>
            <pc:sldMk cId="0" sldId="327"/>
            <ac:spMk id="15362" creationId="{27E28CCE-0B5E-44E5-BBA8-40A9593BBF35}"/>
          </ac:spMkLst>
        </pc:spChg>
      </pc:sldChg>
      <pc:sldChg chg="modSp mod">
        <pc:chgData name="Thomas Bolinger" userId="8ebf01f0-0c12-49a4-9a5c-d81f8809507c" providerId="ADAL" clId="{DBE7492B-E31C-B243-BF44-B175872E90FD}" dt="2023-03-14T16:17:02.505" v="27" actId="20577"/>
        <pc:sldMkLst>
          <pc:docMk/>
          <pc:sldMk cId="2732674461" sldId="330"/>
        </pc:sldMkLst>
        <pc:spChg chg="mod">
          <ac:chgData name="Thomas Bolinger" userId="8ebf01f0-0c12-49a4-9a5c-d81f8809507c" providerId="ADAL" clId="{DBE7492B-E31C-B243-BF44-B175872E90FD}" dt="2023-03-14T16:17:02.505" v="27" actId="20577"/>
          <ac:spMkLst>
            <pc:docMk/>
            <pc:sldMk cId="2732674461" sldId="330"/>
            <ac:spMk id="2" creationId="{F29E789C-E139-45CF-AE7C-0475F31FF579}"/>
          </ac:spMkLst>
        </pc:spChg>
      </pc:sldChg>
      <pc:sldChg chg="ord modAnim">
        <pc:chgData name="Thomas Bolinger" userId="8ebf01f0-0c12-49a4-9a5c-d81f8809507c" providerId="ADAL" clId="{DBE7492B-E31C-B243-BF44-B175872E90FD}" dt="2023-03-14T16:22:20.957" v="32"/>
        <pc:sldMkLst>
          <pc:docMk/>
          <pc:sldMk cId="491500004" sldId="331"/>
        </pc:sldMkLst>
      </pc:sldChg>
      <pc:sldChg chg="modSp mod">
        <pc:chgData name="Thomas Bolinger" userId="8ebf01f0-0c12-49a4-9a5c-d81f8809507c" providerId="ADAL" clId="{DBE7492B-E31C-B243-BF44-B175872E90FD}" dt="2023-03-14T16:29:35.292" v="53" actId="20577"/>
        <pc:sldMkLst>
          <pc:docMk/>
          <pc:sldMk cId="831048093" sldId="332"/>
        </pc:sldMkLst>
        <pc:spChg chg="mod">
          <ac:chgData name="Thomas Bolinger" userId="8ebf01f0-0c12-49a4-9a5c-d81f8809507c" providerId="ADAL" clId="{DBE7492B-E31C-B243-BF44-B175872E90FD}" dt="2023-03-14T16:29:35.292" v="53" actId="20577"/>
          <ac:spMkLst>
            <pc:docMk/>
            <pc:sldMk cId="831048093" sldId="332"/>
            <ac:spMk id="3" creationId="{1FFAA3EA-BB8D-4482-BF86-7AAFAC849D4F}"/>
          </ac:spMkLst>
        </pc:spChg>
        <pc:spChg chg="mod">
          <ac:chgData name="Thomas Bolinger" userId="8ebf01f0-0c12-49a4-9a5c-d81f8809507c" providerId="ADAL" clId="{DBE7492B-E31C-B243-BF44-B175872E90FD}" dt="2023-03-14T16:28:19.266" v="51" actId="20577"/>
          <ac:spMkLst>
            <pc:docMk/>
            <pc:sldMk cId="831048093" sldId="332"/>
            <ac:spMk id="13314" creationId="{467E4E72-316C-4E64-9900-F0796D93E796}"/>
          </ac:spMkLst>
        </pc:spChg>
      </pc:sldChg>
      <pc:sldChg chg="modSp mod">
        <pc:chgData name="Thomas Bolinger" userId="8ebf01f0-0c12-49a4-9a5c-d81f8809507c" providerId="ADAL" clId="{DBE7492B-E31C-B243-BF44-B175872E90FD}" dt="2023-03-14T17:05:31.262" v="288" actId="20577"/>
        <pc:sldMkLst>
          <pc:docMk/>
          <pc:sldMk cId="1975410371" sldId="334"/>
        </pc:sldMkLst>
        <pc:spChg chg="mod">
          <ac:chgData name="Thomas Bolinger" userId="8ebf01f0-0c12-49a4-9a5c-d81f8809507c" providerId="ADAL" clId="{DBE7492B-E31C-B243-BF44-B175872E90FD}" dt="2023-03-14T17:02:12.387" v="282" actId="20577"/>
          <ac:spMkLst>
            <pc:docMk/>
            <pc:sldMk cId="1975410371" sldId="334"/>
            <ac:spMk id="2" creationId="{80561EFF-06FF-4AFA-A833-3E6CADE0F313}"/>
          </ac:spMkLst>
        </pc:spChg>
        <pc:spChg chg="mod">
          <ac:chgData name="Thomas Bolinger" userId="8ebf01f0-0c12-49a4-9a5c-d81f8809507c" providerId="ADAL" clId="{DBE7492B-E31C-B243-BF44-B175872E90FD}" dt="2023-03-14T17:05:31.262" v="288" actId="20577"/>
          <ac:spMkLst>
            <pc:docMk/>
            <pc:sldMk cId="1975410371" sldId="334"/>
            <ac:spMk id="3" creationId="{210B9776-B832-442E-8FA9-D12A5CC7DAD1}"/>
          </ac:spMkLst>
        </pc:spChg>
      </pc:sldChg>
      <pc:sldChg chg="addSp delSp modSp mod">
        <pc:chgData name="Thomas Bolinger" userId="8ebf01f0-0c12-49a4-9a5c-d81f8809507c" providerId="ADAL" clId="{DBE7492B-E31C-B243-BF44-B175872E90FD}" dt="2023-03-14T17:12:47.626" v="482" actId="14100"/>
        <pc:sldMkLst>
          <pc:docMk/>
          <pc:sldMk cId="1991507798" sldId="336"/>
        </pc:sldMkLst>
        <pc:spChg chg="mod">
          <ac:chgData name="Thomas Bolinger" userId="8ebf01f0-0c12-49a4-9a5c-d81f8809507c" providerId="ADAL" clId="{DBE7492B-E31C-B243-BF44-B175872E90FD}" dt="2023-03-14T17:12:47.626" v="482" actId="14100"/>
          <ac:spMkLst>
            <pc:docMk/>
            <pc:sldMk cId="1991507798" sldId="336"/>
            <ac:spMk id="2" creationId="{B8F10122-585F-4F19-8177-7C5CFBD2FB2D}"/>
          </ac:spMkLst>
        </pc:spChg>
        <pc:spChg chg="mod">
          <ac:chgData name="Thomas Bolinger" userId="8ebf01f0-0c12-49a4-9a5c-d81f8809507c" providerId="ADAL" clId="{DBE7492B-E31C-B243-BF44-B175872E90FD}" dt="2023-03-14T17:12:12.155" v="479" actId="1076"/>
          <ac:spMkLst>
            <pc:docMk/>
            <pc:sldMk cId="1991507798" sldId="336"/>
            <ac:spMk id="6" creationId="{AA18D5B1-AADC-462C-8D5E-97A4ADF64AD1}"/>
          </ac:spMkLst>
        </pc:spChg>
        <pc:spChg chg="add mod">
          <ac:chgData name="Thomas Bolinger" userId="8ebf01f0-0c12-49a4-9a5c-d81f8809507c" providerId="ADAL" clId="{DBE7492B-E31C-B243-BF44-B175872E90FD}" dt="2023-03-14T17:11:56.057" v="477" actId="13822"/>
          <ac:spMkLst>
            <pc:docMk/>
            <pc:sldMk cId="1991507798" sldId="336"/>
            <ac:spMk id="7" creationId="{833279F2-B938-994E-8863-15FA6E035A5F}"/>
          </ac:spMkLst>
        </pc:spChg>
        <pc:spChg chg="add mod">
          <ac:chgData name="Thomas Bolinger" userId="8ebf01f0-0c12-49a4-9a5c-d81f8809507c" providerId="ADAL" clId="{DBE7492B-E31C-B243-BF44-B175872E90FD}" dt="2023-03-14T17:11:56.057" v="477" actId="13822"/>
          <ac:spMkLst>
            <pc:docMk/>
            <pc:sldMk cId="1991507798" sldId="336"/>
            <ac:spMk id="8" creationId="{AD7B812B-82C3-524D-B634-8050E37CFAE8}"/>
          </ac:spMkLst>
        </pc:spChg>
        <pc:grpChg chg="add mod">
          <ac:chgData name="Thomas Bolinger" userId="8ebf01f0-0c12-49a4-9a5c-d81f8809507c" providerId="ADAL" clId="{DBE7492B-E31C-B243-BF44-B175872E90FD}" dt="2023-03-14T17:12:14.906" v="480" actId="1076"/>
          <ac:grpSpMkLst>
            <pc:docMk/>
            <pc:sldMk cId="1991507798" sldId="336"/>
            <ac:grpSpMk id="22" creationId="{3A149F8E-0388-F843-9FED-CE7B1C236822}"/>
          </ac:grpSpMkLst>
        </pc:grpChg>
        <pc:cxnChg chg="add del mod">
          <ac:chgData name="Thomas Bolinger" userId="8ebf01f0-0c12-49a4-9a5c-d81f8809507c" providerId="ADAL" clId="{DBE7492B-E31C-B243-BF44-B175872E90FD}" dt="2023-03-14T17:10:21.137" v="454" actId="21"/>
          <ac:cxnSpMkLst>
            <pc:docMk/>
            <pc:sldMk cId="1991507798" sldId="336"/>
            <ac:cxnSpMk id="10" creationId="{7FB30F2D-BE69-D648-86A6-3E2B12DB4A7B}"/>
          </ac:cxnSpMkLst>
        </pc:cxnChg>
        <pc:cxnChg chg="add mod">
          <ac:chgData name="Thomas Bolinger" userId="8ebf01f0-0c12-49a4-9a5c-d81f8809507c" providerId="ADAL" clId="{DBE7492B-E31C-B243-BF44-B175872E90FD}" dt="2023-03-14T17:11:56.057" v="477" actId="13822"/>
          <ac:cxnSpMkLst>
            <pc:docMk/>
            <pc:sldMk cId="1991507798" sldId="336"/>
            <ac:cxnSpMk id="13" creationId="{C5BDE99D-E67F-F64A-BD2F-2D08E5C1BB7C}"/>
          </ac:cxnSpMkLst>
        </pc:cxnChg>
      </pc:sldChg>
      <pc:sldChg chg="modSp mod">
        <pc:chgData name="Thomas Bolinger" userId="8ebf01f0-0c12-49a4-9a5c-d81f8809507c" providerId="ADAL" clId="{DBE7492B-E31C-B243-BF44-B175872E90FD}" dt="2023-03-14T15:53:25.628" v="24" actId="20577"/>
        <pc:sldMkLst>
          <pc:docMk/>
          <pc:sldMk cId="725844002" sldId="339"/>
        </pc:sldMkLst>
        <pc:spChg chg="mod">
          <ac:chgData name="Thomas Bolinger" userId="8ebf01f0-0c12-49a4-9a5c-d81f8809507c" providerId="ADAL" clId="{DBE7492B-E31C-B243-BF44-B175872E90FD}" dt="2023-03-14T15:53:25.628" v="24" actId="20577"/>
          <ac:spMkLst>
            <pc:docMk/>
            <pc:sldMk cId="725844002" sldId="339"/>
            <ac:spMk id="9218" creationId="{B5C67625-690A-40C1-8205-8D56BAF6AF16}"/>
          </ac:spMkLst>
        </pc:spChg>
      </pc:sldChg>
      <pc:sldChg chg="addSp modSp mod">
        <pc:chgData name="Thomas Bolinger" userId="8ebf01f0-0c12-49a4-9a5c-d81f8809507c" providerId="ADAL" clId="{DBE7492B-E31C-B243-BF44-B175872E90FD}" dt="2023-03-14T17:14:06.695" v="486" actId="1076"/>
        <pc:sldMkLst>
          <pc:docMk/>
          <pc:sldMk cId="3339023660" sldId="340"/>
        </pc:sldMkLst>
        <pc:spChg chg="add mod">
          <ac:chgData name="Thomas Bolinger" userId="8ebf01f0-0c12-49a4-9a5c-d81f8809507c" providerId="ADAL" clId="{DBE7492B-E31C-B243-BF44-B175872E90FD}" dt="2023-03-14T17:14:06.695" v="486" actId="1076"/>
          <ac:spMkLst>
            <pc:docMk/>
            <pc:sldMk cId="3339023660" sldId="340"/>
            <ac:spMk id="5" creationId="{7DF216A4-5B34-2443-81B0-07EB1ED5072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B887A5E0-1E6B-4127-8189-698653D136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3A8AB41C-A581-4AC4-8872-2AF1AF2593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t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22C93FCD-9E91-4F27-AB59-18D319E924F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defTabSz="949325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9C0E354D-16D8-4CEC-A015-FEF36BC30A3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06" tIns="47503" rIns="95006" bIns="47503" numCol="1" anchor="b" anchorCtr="0" compatLnSpc="1">
            <a:prstTxWarp prst="textNoShape">
              <a:avLst/>
            </a:prstTxWarp>
          </a:bodyPr>
          <a:lstStyle>
            <a:lvl1pPr algn="r" defTabSz="949325" eaLnBrk="1" hangingPunct="1">
              <a:defRPr sz="1200" b="0"/>
            </a:lvl1pPr>
          </a:lstStyle>
          <a:p>
            <a:fld id="{ABA36179-1F51-492A-B6BC-127EDED2A1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7FF1EEB-6873-482F-A6B9-53E2FBEF58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A710182-F744-4461-A6CB-80D40454DF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B172EAA-5CF7-43BD-A134-0FD5FA0C19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79E02F97-1CDE-4D33-85FD-22EF26AB08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DD6FBDA-A058-4EDA-A5F7-E56FD2843D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6C014351-9AA5-473E-912D-52F33DC86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200" b="0"/>
            </a:lvl1pPr>
          </a:lstStyle>
          <a:p>
            <a:fld id="{B23B2579-B03C-47CD-8AAA-E327FB3317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F56033-51C7-4685-8AAC-9FC0E08CE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F16A3-A768-4170-8D74-B057DE103EBE}" type="slidenum">
              <a:rPr lang="en-US" altLang="en-US" b="0"/>
              <a:pPr/>
              <a:t>1</a:t>
            </a:fld>
            <a:endParaRPr lang="en-US" altLang="en-US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8EA8FF-8BC9-44B2-9B75-A7C3271DB3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6608230-7FA2-480A-95F5-8DD73F543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2579-B03C-47CD-8AAA-E327FB3317D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78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2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3" y="990600"/>
            <a:ext cx="7989752" cy="1504844"/>
          </a:xfrm>
          <a:effectLst/>
        </p:spPr>
        <p:txBody>
          <a:bodyPr anchor="ctr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Structures - Prof. Chen</a:t>
            </a:r>
          </a:p>
        </p:txBody>
      </p:sp>
    </p:spTree>
    <p:extLst>
      <p:ext uri="{BB962C8B-B14F-4D97-AF65-F5344CB8AC3E}">
        <p14:creationId xmlns:p14="http://schemas.microsoft.com/office/powerpoint/2010/main" val="194709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9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946303"/>
            <a:ext cx="8238706" cy="4454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720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7" y="514197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5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4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9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3" y="2926053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9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9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3" y="599727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69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7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3" y="5262296"/>
            <a:ext cx="3536625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4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8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8"/>
            <a:ext cx="2133600" cy="365125"/>
          </a:xfrm>
          <a:prstGeom prst="rect">
            <a:avLst/>
          </a:prstGeom>
        </p:spPr>
        <p:txBody>
          <a:bodyPr/>
          <a:lstStyle/>
          <a:p>
            <a:fld id="{14C68BEC-A8B2-4B48-9245-25E770D7B012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487058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1908954"/>
            <a:ext cx="7989752" cy="4616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092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003EE090-6671-644D-929C-04F0DAECD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55FDB0-CE63-4343-A892-8EF3EC89CB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06" y="62266"/>
            <a:ext cx="1581150" cy="330390"/>
          </a:xfrm>
          <a:prstGeom prst="rect">
            <a:avLst/>
          </a:prstGeom>
        </p:spPr>
      </p:pic>
      <p:sp>
        <p:nvSpPr>
          <p:cNvPr id="14" name="Text Box 17">
            <a:extLst>
              <a:ext uri="{FF2B5EF4-FFF2-40B4-BE49-F238E27FC236}">
                <a16:creationId xmlns:a16="http://schemas.microsoft.com/office/drawing/2014/main" id="{24E934EC-21FB-A64C-BDA0-DFF69873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1"/>
            <a:ext cx="1981200" cy="2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4" tIns="34287" rIns="68574" bIns="34287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sz="1350" b="0"/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6028F70-C72D-9858-6B33-4F1D9E2F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279182C6-59C7-70FB-3BF8-BA390AE384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2484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GB" altLang="en-US" b="0"/>
          </a:p>
        </p:txBody>
      </p:sp>
    </p:spTree>
    <p:extLst>
      <p:ext uri="{BB962C8B-B14F-4D97-AF65-F5344CB8AC3E}">
        <p14:creationId xmlns:p14="http://schemas.microsoft.com/office/powerpoint/2010/main" val="36001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2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globals.html#global-objects" TargetMode="External"/><Relationship Id="rId2" Type="http://schemas.openxmlformats.org/officeDocument/2006/relationships/hyperlink" Target="https://nodejs.dev/en/learn/how-to-read-environment-variables-from-nodej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consol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api/esm.html#enabling" TargetMode="External"/><Relationship Id="rId2" Type="http://schemas.openxmlformats.org/officeDocument/2006/relationships/hyperlink" Target="https://blog.logrocket.com/commonjs-vs-es-modules-node-j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dev/en/learn" TargetMode="External"/><Relationship Id="rId2" Type="http://schemas.openxmlformats.org/officeDocument/2006/relationships/hyperlink" Target="https://www.w3schools.com/nodejs/defaul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Learn/Server-side/Express_Nodejs" TargetMode="External"/><Relationship Id="rId4" Type="http://schemas.openxmlformats.org/officeDocument/2006/relationships/hyperlink" Target="https://expressjs.com/en/guide/routing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nodejs/ref_modules.asp" TargetMode="External"/><Relationship Id="rId2" Type="http://schemas.openxmlformats.org/officeDocument/2006/relationships/hyperlink" Target="https://nodejs.org/api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tionary.com/e/typoglycemia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arkinfo.com/node-js-packages.html" TargetMode="External"/><Relationship Id="rId2" Type="http://schemas.openxmlformats.org/officeDocument/2006/relationships/hyperlink" Target="https://www.creativebloq.com/features/20-nodejs-modules-you-need-to-kno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leanylabs.com/blog/npm-packages-for-nodej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cancytechnology.com/blog/whats-new-in-node-19" TargetMode="External"/><Relationship Id="rId2" Type="http://schemas.openxmlformats.org/officeDocument/2006/relationships/hyperlink" Target="https://www.angularminds.com/blog/article/node-js-18-features-and-upda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en/blog/announcements/v20-release-annou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hamza/framework-vs-library-vs-package-vs-module-the-debate-3jpp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cli/v7/command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9FA93A-395B-4427-9C63-E80B46730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1" y="630960"/>
            <a:ext cx="3581399" cy="2188440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sz="3200"/>
              <a:t>Web Development</a:t>
            </a:r>
            <a:br>
              <a:rPr lang="en-US" altLang="en-US" sz="3200"/>
            </a:br>
            <a:r>
              <a:rPr lang="en-US" altLang="en-US" sz="3200"/>
              <a:t>Back-End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BB80345-4665-BE4B-93F8-113B901FE758}"/>
              </a:ext>
            </a:extLst>
          </p:cNvPr>
          <p:cNvSpPr txBox="1">
            <a:spLocks noChangeArrowheads="1"/>
          </p:cNvSpPr>
          <p:nvPr/>
        </p:nvSpPr>
        <p:spPr>
          <a:xfrm>
            <a:off x="1295400" y="2819400"/>
            <a:ext cx="2971800" cy="2093432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>
                <a:solidFill>
                  <a:schemeClr val="tx1"/>
                </a:solidFill>
              </a:rPr>
              <a:t>Client-Server</a:t>
            </a:r>
          </a:p>
          <a:p>
            <a:pPr algn="ctr"/>
            <a:r>
              <a:rPr lang="en-US" altLang="en-US" sz="3200">
                <a:solidFill>
                  <a:schemeClr val="tx1"/>
                </a:solidFill>
              </a:rPr>
              <a:t>NPM</a:t>
            </a:r>
          </a:p>
          <a:p>
            <a:pPr algn="ctr"/>
            <a:r>
              <a:rPr lang="en-US" altLang="en-US" sz="3200">
                <a:solidFill>
                  <a:schemeClr val="tx1"/>
                </a:solidFill>
              </a:rPr>
              <a:t>Intro to NodeJS and Express</a:t>
            </a:r>
          </a:p>
        </p:txBody>
      </p:sp>
      <p:pic>
        <p:nvPicPr>
          <p:cNvPr id="2" name="Picture 2" descr="JavaScript logo and symbol, meaning, history, PNG">
            <a:extLst>
              <a:ext uri="{FF2B5EF4-FFF2-40B4-BE49-F238E27FC236}">
                <a16:creationId xmlns:a16="http://schemas.microsoft.com/office/drawing/2014/main" id="{4F1345BC-C3EE-B034-ADD7-0464E2F2C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31060"/>
            <a:ext cx="1916544" cy="119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Node.js - Wikipedia">
            <a:extLst>
              <a:ext uri="{FF2B5EF4-FFF2-40B4-BE49-F238E27FC236}">
                <a16:creationId xmlns:a16="http://schemas.microsoft.com/office/drawing/2014/main" id="{DC6285C7-E5D6-74DF-5CD9-F528A493B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76" y="2819400"/>
            <a:ext cx="261627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pm (software) - Wikipedia">
            <a:extLst>
              <a:ext uri="{FF2B5EF4-FFF2-40B4-BE49-F238E27FC236}">
                <a16:creationId xmlns:a16="http://schemas.microsoft.com/office/drawing/2014/main" id="{46D5ECA3-3733-0733-FA66-188198008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14500"/>
            <a:ext cx="2018147" cy="78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789C-E139-45CF-AE7C-0475F31F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– Event Driven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0FEF-2407-4300-B30C-6C0DCEE09A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714C0B5-FB36-443D-B54E-FE4AA288327E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5" descr="Asynchronous Adventures with Node.js | by Priyesh Saraswat | codeburst">
            <a:extLst>
              <a:ext uri="{FF2B5EF4-FFF2-40B4-BE49-F238E27FC236}">
                <a16:creationId xmlns:a16="http://schemas.microsoft.com/office/drawing/2014/main" id="{6CB76D92-C51A-4C78-9758-7C9353AB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12" y="2043836"/>
            <a:ext cx="7783576" cy="41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y is Node.js so popular for REST API?">
            <a:extLst>
              <a:ext uri="{FF2B5EF4-FFF2-40B4-BE49-F238E27FC236}">
                <a16:creationId xmlns:a16="http://schemas.microsoft.com/office/drawing/2014/main" id="{1446F3B2-2742-4900-A3A6-15CA6AD4A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888"/>
            <a:ext cx="9144000" cy="61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8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67E4E72-316C-4E64-9900-F0796D9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Launch A Node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A3EA-BB8D-4482-BF86-7AAFAC8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10000"/>
          </a:xfrm>
        </p:spPr>
        <p:txBody>
          <a:bodyPr/>
          <a:lstStyle/>
          <a:p>
            <a:r>
              <a:rPr lang="en-US" altLang="en-US" dirty="0"/>
              <a:t>Launch a file in Node environment (server-side)</a:t>
            </a:r>
          </a:p>
          <a:p>
            <a:pPr lvl="1"/>
            <a:r>
              <a:rPr lang="en-US" altLang="en-US" dirty="0"/>
              <a:t>$ node filename.js</a:t>
            </a:r>
          </a:p>
          <a:p>
            <a:pPr lvl="1"/>
            <a:endParaRPr lang="en-US" altLang="en-US" dirty="0"/>
          </a:p>
          <a:p>
            <a:pPr marL="2430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Run in VSCode</a:t>
            </a:r>
          </a:p>
          <a:p>
            <a:pPr lvl="2"/>
            <a:r>
              <a:rPr lang="en-US" altLang="en-US" dirty="0"/>
              <a:t>Can also debug, of course!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6324A43F-DEF2-4588-A174-F7C0661005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52E4E-09AC-4DDC-A742-94DD9A5A6D7B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A7306-5A28-030E-8677-8519F809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8" y="3401026"/>
            <a:ext cx="3312825" cy="376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150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D20B6-70E1-5170-3DD2-4C922F81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B883CAE-5997-7BEA-1F90-5A49EB43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Debugging Node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9FF0-DD6C-A213-903F-E46C9806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7335"/>
            <a:ext cx="3473777" cy="4498305"/>
          </a:xfrm>
        </p:spPr>
        <p:txBody>
          <a:bodyPr/>
          <a:lstStyle/>
          <a:p>
            <a:r>
              <a:rPr lang="en-US" altLang="en-US" dirty="0"/>
              <a:t>Use a launch configuration</a:t>
            </a:r>
          </a:p>
          <a:p>
            <a:pPr lvl="1"/>
            <a:r>
              <a:rPr lang="en-US" altLang="en-US" dirty="0"/>
              <a:t>Debug the file directly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or	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			</a:t>
            </a:r>
          </a:p>
          <a:p>
            <a:pPr lvl="1"/>
            <a:r>
              <a:rPr lang="en-US" altLang="en-US" dirty="0"/>
              <a:t>Attach a debugger to an existing process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2054E6C6-709C-2894-F190-3D8C5AD8AB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A52E4E-09AC-4DDC-A742-94DD9A5A6D7B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5B9B8-18EA-2ED0-AA45-F6AA92BFCA2A}"/>
              </a:ext>
            </a:extLst>
          </p:cNvPr>
          <p:cNvSpPr txBox="1"/>
          <p:nvPr/>
        </p:nvSpPr>
        <p:spPr>
          <a:xfrm>
            <a:off x="4227136" y="1987335"/>
            <a:ext cx="4456522" cy="203132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"configurations"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//Debugs the currently opened NodeJS file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"launch"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"Debug This NodeJS File"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skipFiles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node_internals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&gt;/**"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"program"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"${file}"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862D-44E3-85B2-F8CC-0F32B3DB8E21}"/>
              </a:ext>
            </a:extLst>
          </p:cNvPr>
          <p:cNvSpPr txBox="1"/>
          <p:nvPr/>
        </p:nvSpPr>
        <p:spPr>
          <a:xfrm>
            <a:off x="3930977" y="4553522"/>
            <a:ext cx="5095188" cy="2031325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//Attaches a debugger to a running NodeJS process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//Must run node with --inspect=9229 flag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"request"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"attach"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"Attach to NodeJS Process"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skipFiles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node_internals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&gt;/**"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9229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39526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67E4E72-316C-4E64-9900-F0796D93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Development – </a:t>
            </a:r>
            <a:r>
              <a:rPr lang="en-US" altLang="en-US" dirty="0" err="1"/>
              <a:t>nodemon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A3EA-BB8D-4482-BF86-7AAFAC84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3185"/>
            <a:ext cx="8229600" cy="3652069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nodemon</a:t>
            </a:r>
            <a:r>
              <a:rPr lang="en-US" altLang="en-US" dirty="0"/>
              <a:t> is a </a:t>
            </a:r>
            <a:r>
              <a:rPr lang="en-US" altLang="en-US" dirty="0" err="1"/>
              <a:t>npm</a:t>
            </a:r>
            <a:r>
              <a:rPr lang="en-US" altLang="en-US" dirty="0"/>
              <a:t> package</a:t>
            </a:r>
          </a:p>
          <a:p>
            <a:pPr lvl="1"/>
            <a:r>
              <a:rPr lang="en-US" altLang="en-US" dirty="0"/>
              <a:t>Restarts the node process when a file is modified</a:t>
            </a:r>
          </a:p>
          <a:p>
            <a:r>
              <a:rPr lang="en-US" altLang="en-US" dirty="0"/>
              <a:t>Install by running:</a:t>
            </a:r>
          </a:p>
          <a:p>
            <a:pPr marL="457200" lvl="1" indent="0"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npm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--save-dev </a:t>
            </a:r>
            <a:r>
              <a:rPr lang="en-US" altLang="en-US" dirty="0" err="1"/>
              <a:t>nodemon</a:t>
            </a:r>
            <a:r>
              <a:rPr lang="en-US" altLang="en-US" dirty="0"/>
              <a:t>		</a:t>
            </a:r>
            <a:r>
              <a:rPr lang="en-US" altLang="en-US" sz="1800" dirty="0"/>
              <a:t>(install as development-only)</a:t>
            </a:r>
            <a:endParaRPr lang="en-US" altLang="en-US" dirty="0"/>
          </a:p>
          <a:p>
            <a:r>
              <a:rPr lang="en-US" altLang="en-US" dirty="0"/>
              <a:t>Replace node command with </a:t>
            </a:r>
            <a:r>
              <a:rPr lang="en-US" altLang="en-US" dirty="0" err="1"/>
              <a:t>nodemon</a:t>
            </a:r>
            <a:r>
              <a:rPr lang="en-US" altLang="en-US" dirty="0"/>
              <a:t>:</a:t>
            </a:r>
          </a:p>
          <a:p>
            <a:pPr marL="457200" lvl="1" indent="0">
              <a:buNone/>
            </a:pPr>
            <a:r>
              <a:rPr lang="en-US" altLang="en-US" dirty="0"/>
              <a:t>$ </a:t>
            </a:r>
            <a:r>
              <a:rPr lang="en-US" altLang="en-US" dirty="0" err="1"/>
              <a:t>nodemon</a:t>
            </a:r>
            <a:r>
              <a:rPr lang="en-US" altLang="en-US" dirty="0"/>
              <a:t> hello_world.js</a:t>
            </a:r>
          </a:p>
          <a:p>
            <a:pPr lvl="0">
              <a:buClr>
                <a:srgbClr val="903163"/>
              </a:buClr>
            </a:pPr>
            <a:r>
              <a:rPr lang="en-US" altLang="en-US" sz="2600" dirty="0">
                <a:solidFill>
                  <a:srgbClr val="3D3D3D"/>
                </a:solidFill>
              </a:rPr>
              <a:t>Or add a script to your </a:t>
            </a:r>
            <a:r>
              <a:rPr lang="en-US" altLang="en-US" sz="2600" dirty="0" err="1">
                <a:solidFill>
                  <a:srgbClr val="3D3D3D"/>
                </a:solidFill>
              </a:rPr>
              <a:t>package.json</a:t>
            </a:r>
            <a:r>
              <a:rPr lang="en-US" altLang="en-US" sz="2600" dirty="0">
                <a:solidFill>
                  <a:srgbClr val="3D3D3D"/>
                </a:solidFill>
              </a:rPr>
              <a:t> to run the script</a:t>
            </a:r>
            <a:endParaRPr lang="en-US" altLang="en-US" sz="2200" dirty="0">
              <a:solidFill>
                <a:srgbClr val="3D3D3D"/>
              </a:solidFill>
            </a:endParaRPr>
          </a:p>
        </p:txBody>
      </p:sp>
      <p:pic>
        <p:nvPicPr>
          <p:cNvPr id="7170" name="Picture 2" descr="nodemon SVG Vector Logos - Vector Logo Zone">
            <a:extLst>
              <a:ext uri="{FF2B5EF4-FFF2-40B4-BE49-F238E27FC236}">
                <a16:creationId xmlns:a16="http://schemas.microsoft.com/office/drawing/2014/main" id="{C99E9785-3416-4104-A1EB-E827E711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497" y="1986180"/>
            <a:ext cx="21336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6C08D5-7775-4503-B673-C3572B1A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02" y="6401831"/>
            <a:ext cx="1695687" cy="352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01B670-DF67-7792-81B6-9B4648FBE910}"/>
              </a:ext>
            </a:extLst>
          </p:cNvPr>
          <p:cNvSpPr txBox="1"/>
          <p:nvPr/>
        </p:nvSpPr>
        <p:spPr>
          <a:xfrm>
            <a:off x="1365502" y="5327543"/>
            <a:ext cx="5270968" cy="92333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nodemon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hello_world.mjs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83104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Placeholder 4">
            <a:extLst>
              <a:ext uri="{FF2B5EF4-FFF2-40B4-BE49-F238E27FC236}">
                <a16:creationId xmlns:a16="http://schemas.microsoft.com/office/drawing/2014/main" id="{010FE63C-CE5E-4A69-B447-D6E40DED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772400" cy="150018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en-US" sz="5400"/>
              <a:t>“Hello World” Examples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2E49A789-81F8-4C89-A7F0-3844019845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DD6BE9-2F2F-4D09-A5B0-C2698D94E0F4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7E28CCE-0B5E-44E5-BBA8-40A9593B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NodeJS Global Variables/Functions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48BC-1CCA-4C62-960B-03D7C716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setTimeout</a:t>
            </a:r>
            <a:r>
              <a:rPr lang="en-US" altLang="en-US" dirty="0"/>
              <a:t>() and </a:t>
            </a:r>
            <a:r>
              <a:rPr lang="en-US" altLang="en-US" dirty="0" err="1"/>
              <a:t>setInterval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process - A Nodejs global variable</a:t>
            </a:r>
          </a:p>
          <a:p>
            <a:pPr lvl="1"/>
            <a:r>
              <a:rPr lang="en-US" altLang="en-US" dirty="0" err="1"/>
              <a:t>process.env</a:t>
            </a:r>
            <a:r>
              <a:rPr lang="en-US" altLang="en-US" dirty="0"/>
              <a:t>: Environment variable</a:t>
            </a:r>
          </a:p>
          <a:p>
            <a:pPr lvl="2"/>
            <a:r>
              <a:rPr lang="en-US" altLang="en-US" dirty="0"/>
              <a:t>Requires </a:t>
            </a:r>
            <a:r>
              <a:rPr lang="en-US" altLang="en-US" dirty="0" err="1">
                <a:hlinkClick r:id="rId2"/>
              </a:rPr>
              <a:t>dotenv</a:t>
            </a:r>
            <a:r>
              <a:rPr lang="en-US" altLang="en-US" dirty="0">
                <a:hlinkClick r:id="rId2"/>
              </a:rPr>
              <a:t> module config()</a:t>
            </a:r>
            <a:r>
              <a:rPr lang="en-US" altLang="en-US" dirty="0"/>
              <a:t> function  </a:t>
            </a:r>
          </a:p>
          <a:p>
            <a:pPr lvl="1"/>
            <a:r>
              <a:rPr lang="en-US" altLang="en-US" dirty="0" err="1"/>
              <a:t>process.argv</a:t>
            </a:r>
            <a:r>
              <a:rPr lang="en-US" altLang="en-US" dirty="0"/>
              <a:t>: Command-line arguments</a:t>
            </a:r>
          </a:p>
          <a:p>
            <a:pPr lvl="1"/>
            <a:r>
              <a:rPr lang="en-US" altLang="en-US" dirty="0" err="1"/>
              <a:t>process.exit</a:t>
            </a:r>
            <a:r>
              <a:rPr lang="en-US" altLang="en-US" dirty="0"/>
              <a:t>(): Manually exit/terminate script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6D65EF5-1C9F-4F67-AB80-2BBFB2B47B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45B23-6A80-4DA6-A25F-225CD8601929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AC786-F5DF-2B4E-88FC-48DF54D65870}"/>
              </a:ext>
            </a:extLst>
          </p:cNvPr>
          <p:cNvSpPr txBox="1"/>
          <p:nvPr/>
        </p:nvSpPr>
        <p:spPr>
          <a:xfrm>
            <a:off x="1828800" y="64008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https://nodejs.org/api/globals.html#global-objects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1EFF-06FF-4AFA-A833-3E6CADE0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9776-B832-442E-8FA9-D12A5CC7D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Printing</a:t>
            </a:r>
          </a:p>
          <a:p>
            <a:pPr lvl="1"/>
            <a:r>
              <a:rPr lang="en-US" dirty="0"/>
              <a:t>console.log()</a:t>
            </a:r>
          </a:p>
          <a:p>
            <a:pPr lvl="1"/>
            <a:r>
              <a:rPr lang="en-US" dirty="0" err="1"/>
              <a:t>console.table</a:t>
            </a:r>
            <a:r>
              <a:rPr lang="en-US" dirty="0"/>
              <a:t>(</a:t>
            </a:r>
            <a:r>
              <a:rPr lang="en-US" dirty="0" err="1"/>
              <a:t>tableData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console.error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console.trace</a:t>
            </a:r>
            <a:r>
              <a:rPr lang="en-US" dirty="0"/>
              <a:t>() – print stack trace</a:t>
            </a:r>
          </a:p>
          <a:p>
            <a:r>
              <a:rPr lang="en-US" dirty="0"/>
              <a:t>Timing</a:t>
            </a:r>
          </a:p>
          <a:p>
            <a:pPr lvl="1"/>
            <a:r>
              <a:rPr lang="en-US" dirty="0" err="1"/>
              <a:t>console.time</a:t>
            </a:r>
            <a:r>
              <a:rPr lang="en-US" dirty="0"/>
              <a:t>(label) – start</a:t>
            </a:r>
          </a:p>
          <a:p>
            <a:pPr lvl="1"/>
            <a:r>
              <a:rPr lang="en-US" dirty="0" err="1"/>
              <a:t>console.timeLog</a:t>
            </a:r>
            <a:r>
              <a:rPr lang="en-US" dirty="0"/>
              <a:t>(label) – current time elapsed </a:t>
            </a:r>
          </a:p>
          <a:p>
            <a:pPr lvl="1"/>
            <a:r>
              <a:rPr lang="en-US" dirty="0" err="1"/>
              <a:t>console.timeEnd</a:t>
            </a:r>
            <a:r>
              <a:rPr lang="en-US" dirty="0"/>
              <a:t>(label) – stop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79A8E-2532-455E-8E9F-D7AE8BE6CBD9}"/>
              </a:ext>
            </a:extLst>
          </p:cNvPr>
          <p:cNvSpPr txBox="1"/>
          <p:nvPr/>
        </p:nvSpPr>
        <p:spPr>
          <a:xfrm>
            <a:off x="6923201" y="6170524"/>
            <a:ext cx="213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https://nodejs.org/api/console.html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541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63EEFF-159B-41D9-A5D4-6140098E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Module in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541E-CE11-413F-BE4D-8B2E748B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group of </a:t>
            </a:r>
            <a:r>
              <a:rPr lang="en-US" altLang="en-US">
                <a:solidFill>
                  <a:srgbClr val="7030A0"/>
                </a:solidFill>
              </a:rPr>
              <a:t>variables/functions</a:t>
            </a:r>
            <a:r>
              <a:rPr lang="en-US" altLang="en-US"/>
              <a:t> you want to include in your application.</a:t>
            </a:r>
          </a:p>
          <a:p>
            <a:r>
              <a:rPr lang="en-US" altLang="en-US"/>
              <a:t>Three categories of modules:</a:t>
            </a:r>
          </a:p>
          <a:p>
            <a:pPr lvl="1"/>
            <a:r>
              <a:rPr lang="en-US" altLang="en-US" b="1"/>
              <a:t>Built-in</a:t>
            </a:r>
            <a:r>
              <a:rPr lang="en-US" altLang="en-US"/>
              <a:t> modules</a:t>
            </a:r>
          </a:p>
          <a:p>
            <a:pPr lvl="1"/>
            <a:r>
              <a:rPr lang="en-US" altLang="en-US"/>
              <a:t>Your </a:t>
            </a:r>
            <a:r>
              <a:rPr lang="en-US" altLang="en-US" b="1"/>
              <a:t>custom</a:t>
            </a:r>
            <a:r>
              <a:rPr lang="en-US" altLang="en-US"/>
              <a:t> modules</a:t>
            </a:r>
          </a:p>
          <a:p>
            <a:pPr lvl="1"/>
            <a:r>
              <a:rPr lang="en-US" altLang="en-US"/>
              <a:t>Modules written by </a:t>
            </a:r>
            <a:r>
              <a:rPr lang="en-US" altLang="en-US" b="1"/>
              <a:t>others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9B71767-DFE5-4DB1-A3B3-0EC0CA799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47D2B6-66DC-40B3-9CB4-3FCD3B92A713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EFA1-24FD-D1BA-00DE-6E3F4721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 History of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FBED-A686-7EF2-F3BC-3EACA34D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use syntax like </a:t>
            </a:r>
            <a:r>
              <a:rPr lang="en-US" dirty="0" err="1"/>
              <a:t>exports.modules.something</a:t>
            </a:r>
            <a:endParaRPr lang="en-US" dirty="0"/>
          </a:p>
          <a:p>
            <a:r>
              <a:rPr lang="en-US" dirty="0"/>
              <a:t>Now the standard is to use </a:t>
            </a:r>
            <a:r>
              <a:rPr lang="en-US" dirty="0">
                <a:solidFill>
                  <a:srgbClr val="0070C0"/>
                </a:solidFill>
              </a:rPr>
              <a:t>ES6 modules</a:t>
            </a:r>
          </a:p>
          <a:p>
            <a:pPr lvl="1"/>
            <a:r>
              <a:rPr lang="en-US" dirty="0"/>
              <a:t>Named and default exports, imports</a:t>
            </a:r>
          </a:p>
          <a:p>
            <a:pPr lvl="1"/>
            <a:r>
              <a:rPr lang="en-US" dirty="0"/>
              <a:t>You have already done this in React with imported components and hooks</a:t>
            </a:r>
          </a:p>
          <a:p>
            <a:pPr lvl="1"/>
            <a:r>
              <a:rPr lang="en-US" dirty="0"/>
              <a:t>In Node, use the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mjs</a:t>
            </a:r>
            <a:r>
              <a:rPr lang="en-US" dirty="0"/>
              <a:t> file extension to indicate ES6 modules</a:t>
            </a:r>
          </a:p>
          <a:p>
            <a:r>
              <a:rPr lang="en-US" dirty="0"/>
              <a:t>Two module loaders in NodeJS</a:t>
            </a:r>
          </a:p>
          <a:p>
            <a:pPr lvl="1"/>
            <a:r>
              <a:rPr lang="en-US" dirty="0" err="1"/>
              <a:t>CommonJS</a:t>
            </a:r>
            <a:r>
              <a:rPr lang="en-US" dirty="0"/>
              <a:t> – Synchronous (old, eww!)</a:t>
            </a:r>
          </a:p>
          <a:p>
            <a:pPr lvl="1"/>
            <a:r>
              <a:rPr lang="en-US" dirty="0"/>
              <a:t>ECMAScript Module Loader (Current standard since 2018)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216A4-5B34-2443-81B0-07EB1ED5072E}"/>
              </a:ext>
            </a:extLst>
          </p:cNvPr>
          <p:cNvSpPr txBox="1"/>
          <p:nvPr/>
        </p:nvSpPr>
        <p:spPr>
          <a:xfrm>
            <a:off x="1566169" y="6391634"/>
            <a:ext cx="601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https://blog.logrocket.com/commonjs-vs-es-modules-node-js/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0AF83A-31E7-481F-AE3D-72B4FDDF71ED}"/>
              </a:ext>
            </a:extLst>
          </p:cNvPr>
          <p:cNvSpPr/>
          <p:nvPr/>
        </p:nvSpPr>
        <p:spPr>
          <a:xfrm>
            <a:off x="1558031" y="6082740"/>
            <a:ext cx="4007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https://nodejs.org/api/esm.html#enabling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02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A64F-9218-B4FF-D053-8A2DED1A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CommonJS</a:t>
            </a:r>
            <a:r>
              <a:rPr lang="en-US" cap="none" dirty="0"/>
              <a:t> vs. ES6: Some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8BF1-BD22-A486-4B11-4B7A75F9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CommonJS</a:t>
            </a:r>
            <a:r>
              <a:rPr lang="en-US" dirty="0"/>
              <a:t> format, the following global variables are available:</a:t>
            </a:r>
          </a:p>
          <a:p>
            <a:pPr lvl="1"/>
            <a:r>
              <a:rPr lang="en-US" dirty="0"/>
              <a:t>Current Directory Name</a:t>
            </a:r>
          </a:p>
          <a:p>
            <a:pPr lvl="1"/>
            <a:r>
              <a:rPr lang="en-US" dirty="0"/>
              <a:t>Current File Name</a:t>
            </a:r>
          </a:p>
          <a:p>
            <a:pPr lvl="1"/>
            <a:r>
              <a:rPr lang="en-US" dirty="0"/>
              <a:t>Command-Line Arguments</a:t>
            </a:r>
          </a:p>
          <a:p>
            <a:r>
              <a:rPr lang="en-US" dirty="0"/>
              <a:t>In ES6, a little more work needs to be done to access the same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547E4-D055-FD24-0C44-454314D41FD1}"/>
              </a:ext>
            </a:extLst>
          </p:cNvPr>
          <p:cNvSpPr txBox="1"/>
          <p:nvPr/>
        </p:nvSpPr>
        <p:spPr>
          <a:xfrm>
            <a:off x="280798" y="5460680"/>
            <a:ext cx="8590542" cy="1200329"/>
          </a:xfrm>
          <a:prstGeom prst="rect">
            <a:avLst/>
          </a:prstGeom>
          <a:solidFill>
            <a:srgbClr val="1E1E1E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'process'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__filename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url.fileURLToPath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.meta.url);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url.fileURLToPath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URL(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.meta.url));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BCB73-97B9-2671-BD78-F527624DEDCE}"/>
              </a:ext>
            </a:extLst>
          </p:cNvPr>
          <p:cNvSpPr txBox="1"/>
          <p:nvPr/>
        </p:nvSpPr>
        <p:spPr>
          <a:xfrm>
            <a:off x="4918426" y="2968037"/>
            <a:ext cx="2359828" cy="1427891"/>
          </a:xfrm>
          <a:prstGeom prst="rect">
            <a:avLst/>
          </a:prstGeom>
          <a:solidFill>
            <a:srgbClr val="1E1E1E"/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dirname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__filename</a:t>
            </a:r>
          </a:p>
          <a:p>
            <a:pPr>
              <a:lnSpc>
                <a:spcPct val="150000"/>
              </a:lnSpc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process.argv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5154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4A2927A-FAAB-4BD0-BCE8-1A404F17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E0EDE9F-49A5-4500-8566-795F2554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81200"/>
            <a:ext cx="8458200" cy="4419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/>
              <a:t>W3school NodeJS</a:t>
            </a:r>
          </a:p>
          <a:p>
            <a:pPr lvl="1">
              <a:defRPr/>
            </a:pPr>
            <a:r>
              <a:rPr lang="en-US" altLang="en-US">
                <a:hlinkClick r:id="rId2"/>
              </a:rPr>
              <a:t>https://www.w3schools.com/nodejs/default.asp</a:t>
            </a:r>
            <a:r>
              <a:rPr lang="en-US" altLang="en-US"/>
              <a:t> </a:t>
            </a:r>
          </a:p>
          <a:p>
            <a:pPr>
              <a:defRPr/>
            </a:pPr>
            <a:r>
              <a:rPr lang="en-US" altLang="en-US" err="1"/>
              <a:t>Nodejs.dev</a:t>
            </a:r>
            <a:r>
              <a:rPr lang="en-US" altLang="en-US"/>
              <a:t> Docs</a:t>
            </a:r>
          </a:p>
          <a:p>
            <a:pPr lvl="1">
              <a:defRPr/>
            </a:pPr>
            <a:r>
              <a:rPr lang="en-US" altLang="en-US">
                <a:hlinkClick r:id="rId3"/>
              </a:rPr>
              <a:t>https://nodejs.dev/en/learn</a:t>
            </a:r>
            <a:r>
              <a:rPr lang="en-US" altLang="en-US"/>
              <a:t> </a:t>
            </a:r>
          </a:p>
          <a:p>
            <a:pPr>
              <a:defRPr/>
            </a:pPr>
            <a:r>
              <a:rPr lang="en-US" altLang="en-US"/>
              <a:t>Expressjs.com Docs</a:t>
            </a:r>
          </a:p>
          <a:p>
            <a:pPr lvl="1">
              <a:defRPr/>
            </a:pPr>
            <a:r>
              <a:rPr lang="en-US" altLang="en-US">
                <a:hlinkClick r:id="rId4"/>
              </a:rPr>
              <a:t>https://expressjs.com/en/guide/routing.html</a:t>
            </a:r>
            <a:r>
              <a:rPr lang="en-US" altLang="en-US"/>
              <a:t> </a:t>
            </a:r>
          </a:p>
          <a:p>
            <a:r>
              <a:rPr lang="en-US" altLang="en-US"/>
              <a:t>MDN Web Docs</a:t>
            </a:r>
          </a:p>
          <a:p>
            <a:pPr lvl="1"/>
            <a:r>
              <a:rPr lang="en-US" altLang="en-US">
                <a:hlinkClick r:id="rId5"/>
              </a:rPr>
              <a:t>https://developer.mozilla.org/en-US/docs/Learn/Server-side/Express_Nodejs</a:t>
            </a: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BF7593C-AB91-49B5-8CE0-43BE81AAC1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55C785-846D-47C1-A584-E8EF435930EB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6F9EEB6F-143F-452C-A7EB-5BD096FB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Built-in/Core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C821-A39E-40F8-A25A-ABFD974C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947236"/>
            <a:ext cx="8979408" cy="4800600"/>
          </a:xfrm>
        </p:spPr>
        <p:txBody>
          <a:bodyPr>
            <a:normAutofit fontScale="92500"/>
          </a:bodyPr>
          <a:lstStyle/>
          <a:p>
            <a:r>
              <a:rPr lang="en-US" altLang="en-US" sz="3000" dirty="0">
                <a:solidFill>
                  <a:schemeClr val="accent4"/>
                </a:solidFill>
              </a:rPr>
              <a:t>http</a:t>
            </a:r>
            <a:r>
              <a:rPr lang="en-US" altLang="en-US" sz="3000" dirty="0"/>
              <a:t>: make requests (client) and accept requests (server)</a:t>
            </a:r>
          </a:p>
          <a:p>
            <a:r>
              <a:rPr lang="en-US" altLang="en-US" sz="3000" dirty="0">
                <a:solidFill>
                  <a:schemeClr val="accent4"/>
                </a:solidFill>
              </a:rPr>
              <a:t>https</a:t>
            </a:r>
            <a:r>
              <a:rPr lang="en-US" altLang="en-US" sz="3000" dirty="0"/>
              <a:t>: same as http but for HTTPS (secure)</a:t>
            </a:r>
          </a:p>
          <a:p>
            <a:pPr lvl="1"/>
            <a:r>
              <a:rPr lang="en-US" altLang="en-US" sz="2600" dirty="0"/>
              <a:t>Express is often used instead, but these can be more performant</a:t>
            </a:r>
          </a:p>
          <a:p>
            <a:r>
              <a:rPr lang="en-US" altLang="en-US" sz="3000" dirty="0">
                <a:solidFill>
                  <a:srgbClr val="0070C0"/>
                </a:solidFill>
              </a:rPr>
              <a:t>fs</a:t>
            </a:r>
            <a:r>
              <a:rPr lang="en-US" altLang="en-US" sz="3000" dirty="0"/>
              <a:t>: work with files and folders from the server filesystem</a:t>
            </a:r>
          </a:p>
          <a:p>
            <a:r>
              <a:rPr lang="en-US" altLang="en-US" sz="3000" dirty="0">
                <a:solidFill>
                  <a:srgbClr val="0070C0"/>
                </a:solidFill>
              </a:rPr>
              <a:t>path</a:t>
            </a:r>
            <a:r>
              <a:rPr lang="en-US" altLang="en-US" sz="3000" dirty="0"/>
              <a:t>: parse file system paths across platforms</a:t>
            </a:r>
          </a:p>
          <a:p>
            <a:r>
              <a:rPr lang="en-US" altLang="en-US" sz="3000" dirty="0">
                <a:solidFill>
                  <a:srgbClr val="0070C0"/>
                </a:solidFill>
              </a:rPr>
              <a:t>crypto</a:t>
            </a:r>
            <a:r>
              <a:rPr lang="en-US" altLang="en-US" sz="3000" dirty="0"/>
              <a:t>: handle encrypted data (hash, sign/verify, cipher, etc.)</a:t>
            </a:r>
          </a:p>
          <a:p>
            <a:r>
              <a:rPr lang="en-US" altLang="en-US" sz="3000" dirty="0">
                <a:solidFill>
                  <a:schemeClr val="bg2">
                    <a:lumMod val="75000"/>
                  </a:schemeClr>
                </a:solidFill>
              </a:rPr>
              <a:t>url:</a:t>
            </a:r>
            <a:r>
              <a:rPr lang="en-US" altLang="en-US" sz="3000" dirty="0"/>
              <a:t> parse URLs</a:t>
            </a:r>
          </a:p>
          <a:p>
            <a:r>
              <a:rPr lang="en-US" altLang="en-US" sz="3000" dirty="0"/>
              <a:t>events: custom event emitters (Node observer pattern)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F6313-BB45-45F7-9273-9882D2C96AC3}"/>
              </a:ext>
            </a:extLst>
          </p:cNvPr>
          <p:cNvSpPr txBox="1"/>
          <p:nvPr/>
        </p:nvSpPr>
        <p:spPr>
          <a:xfrm>
            <a:off x="4572000" y="627322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https://nodejs.org/api.html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https://www.w3schools.com/nodejs/ref_modules.asp</a:t>
            </a:r>
            <a:r>
              <a:rPr lang="en-US" sz="1600" dirty="0"/>
              <a:t> </a:t>
            </a:r>
          </a:p>
        </p:txBody>
      </p:sp>
      <p:pic>
        <p:nvPicPr>
          <p:cNvPr id="7" name="Picture 6" descr="Express - Node.js web application framework">
            <a:extLst>
              <a:ext uri="{FF2B5EF4-FFF2-40B4-BE49-F238E27FC236}">
                <a16:creationId xmlns:a16="http://schemas.microsoft.com/office/drawing/2014/main" id="{70DD59A9-1DF4-46F7-8A94-601DF775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8" y="1890356"/>
            <a:ext cx="3187661" cy="115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Express - Node.js web application framework">
            <a:extLst>
              <a:ext uri="{FF2B5EF4-FFF2-40B4-BE49-F238E27FC236}">
                <a16:creationId xmlns:a16="http://schemas.microsoft.com/office/drawing/2014/main" id="{FE9CFDA7-60F8-49A6-BA28-04E18E88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7" y="5284942"/>
            <a:ext cx="1746231" cy="6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0122-585F-4F19-8177-7C5CFBD2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4" y="646421"/>
            <a:ext cx="7575176" cy="1147479"/>
          </a:xfrm>
        </p:spPr>
        <p:txBody>
          <a:bodyPr/>
          <a:lstStyle/>
          <a:p>
            <a:r>
              <a:rPr lang="en-US"/>
              <a:t>Nodejs Core Module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2548-5A2A-4BD9-95FD-1365F2755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Node.js script that:</a:t>
            </a:r>
          </a:p>
          <a:p>
            <a:pPr lvl="1"/>
            <a:r>
              <a:rPr lang="en-US" dirty="0"/>
              <a:t>Reads the contents of a text file “words.txt”</a:t>
            </a:r>
          </a:p>
          <a:p>
            <a:pPr lvl="1"/>
            <a:r>
              <a:rPr lang="en-US" dirty="0"/>
              <a:t>Scrambles the inside of each word in the file.</a:t>
            </a:r>
          </a:p>
          <a:p>
            <a:pPr lvl="1"/>
            <a:r>
              <a:rPr lang="en-US" dirty="0"/>
              <a:t>Prints all scrambled words to the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5B1-AADC-462C-8D5E-97A4ADF64AD1}"/>
              </a:ext>
            </a:extLst>
          </p:cNvPr>
          <p:cNvSpPr txBox="1"/>
          <p:nvPr/>
        </p:nvSpPr>
        <p:spPr>
          <a:xfrm>
            <a:off x="1654327" y="6021364"/>
            <a:ext cx="5826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2"/>
              </a:rPr>
              <a:t>https://www.dictionary.com/e/typoglycemia/</a:t>
            </a:r>
            <a:r>
              <a:rPr lang="en-US" sz="2400" dirty="0"/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149F8E-0388-F843-9FED-CE7B1C236822}"/>
              </a:ext>
            </a:extLst>
          </p:cNvPr>
          <p:cNvGrpSpPr/>
          <p:nvPr/>
        </p:nvGrpSpPr>
        <p:grpSpPr>
          <a:xfrm>
            <a:off x="757445" y="4590204"/>
            <a:ext cx="7620000" cy="954108"/>
            <a:chOff x="762000" y="5357149"/>
            <a:chExt cx="7620000" cy="9541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3279F2-B938-994E-8863-15FA6E035A5F}"/>
                </a:ext>
              </a:extLst>
            </p:cNvPr>
            <p:cNvSpPr txBox="1"/>
            <p:nvPr/>
          </p:nvSpPr>
          <p:spPr>
            <a:xfrm>
              <a:off x="5181600" y="5357149"/>
              <a:ext cx="32004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marR="0" lvl="2" algn="l" defTabSz="3429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450"/>
                </a:spcAft>
                <a:buClr>
                  <a:srgbClr val="903163"/>
                </a:buClr>
                <a:buSzPct val="92000"/>
                <a:defRPr/>
              </a:pPr>
              <a:r>
                <a:rPr lang="en-US" sz="2800" dirty="0" err="1">
                  <a:solidFill>
                    <a:srgbClr val="3D3D3D"/>
                  </a:solidFill>
                  <a:latin typeface="Gill Sans MT" panose="020B0502020104020203"/>
                </a:rPr>
                <a:t>Wlemcoe</a:t>
              </a:r>
              <a:r>
                <a:rPr lang="en-US" sz="2800" dirty="0">
                  <a:solidFill>
                    <a:srgbClr val="3D3D3D"/>
                  </a:solidFill>
                  <a:latin typeface="Gill Sans MT" panose="020B0502020104020203"/>
                </a:rPr>
                <a:t> to C9S50, </a:t>
              </a:r>
              <a:r>
                <a:rPr lang="en-US" sz="2800" dirty="0" err="1">
                  <a:solidFill>
                    <a:srgbClr val="3D3D3D"/>
                  </a:solidFill>
                  <a:latin typeface="Gill Sans MT" panose="020B0502020104020203"/>
                </a:rPr>
                <a:t>eonjy</a:t>
              </a:r>
              <a:r>
                <a:rPr lang="en-US" sz="2800" dirty="0">
                  <a:solidFill>
                    <a:srgbClr val="3D3D3D"/>
                  </a:solidFill>
                  <a:latin typeface="Gill Sans MT" panose="020B0502020104020203"/>
                </a:rPr>
                <a:t> the </a:t>
              </a:r>
              <a:r>
                <a:rPr lang="en-US" sz="2800" dirty="0" err="1">
                  <a:solidFill>
                    <a:srgbClr val="3D3D3D"/>
                  </a:solidFill>
                  <a:latin typeface="Gill Sans MT" panose="020B0502020104020203"/>
                </a:rPr>
                <a:t>cslas</a:t>
              </a:r>
              <a:r>
                <a:rPr lang="en-US" sz="2800" dirty="0">
                  <a:solidFill>
                    <a:srgbClr val="3D3D3D"/>
                  </a:solidFill>
                  <a:latin typeface="Gill Sans MT" panose="020B0502020104020203"/>
                </a:rPr>
                <a:t>!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7B812B-82C3-524D-B634-8050E37CFAE8}"/>
                </a:ext>
              </a:extLst>
            </p:cNvPr>
            <p:cNvSpPr txBox="1"/>
            <p:nvPr/>
          </p:nvSpPr>
          <p:spPr>
            <a:xfrm>
              <a:off x="762000" y="5357150"/>
              <a:ext cx="32004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marR="0" lvl="2" algn="l" defTabSz="3429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450"/>
                </a:spcAft>
                <a:buClr>
                  <a:srgbClr val="903163"/>
                </a:buClr>
                <a:buSzPct val="92000"/>
                <a:defRPr/>
              </a:pPr>
              <a:r>
                <a:rPr lang="en-US" sz="2800">
                  <a:solidFill>
                    <a:srgbClr val="3D3D3D"/>
                  </a:solidFill>
                  <a:latin typeface="Gill Sans MT" panose="020B0502020104020203"/>
                </a:rPr>
                <a:t>Welcome to CS590, enjoy the class!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5BDE99D-E67F-F64A-BD2F-2D08E5C1BB7C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3962400" y="5834203"/>
              <a:ext cx="12192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507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D5715C1-B161-4D22-9139-3059AC8B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Own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30D0-846D-4B8E-A5B5-B0231C37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6636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To explicitly use ECMAScript module loader, create your modules as a </a:t>
            </a:r>
            <a:br>
              <a:rPr lang="en-US" sz="2400" dirty="0"/>
            </a:br>
            <a:r>
              <a:rPr lang="en-US" sz="2400" b="1" dirty="0"/>
              <a:t>.</a:t>
            </a:r>
            <a:r>
              <a:rPr lang="en-US" sz="2400" b="1" dirty="0" err="1"/>
              <a:t>mjs</a:t>
            </a:r>
            <a:r>
              <a:rPr lang="en-US" sz="2400" b="1" dirty="0"/>
              <a:t> </a:t>
            </a:r>
            <a:r>
              <a:rPr lang="en-US" sz="2400" dirty="0"/>
              <a:t>file extension</a:t>
            </a:r>
          </a:p>
          <a:p>
            <a:pPr>
              <a:defRPr/>
            </a:pPr>
            <a:r>
              <a:rPr lang="en-US" sz="2400" dirty="0" err="1"/>
              <a:t>myfirstmodule.mjs</a:t>
            </a:r>
            <a:r>
              <a:rPr lang="en-US" sz="2400" dirty="0"/>
              <a:t>: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getDate.js: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sz="2000" dirty="0"/>
              <a:t>	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FCA4295-8D62-4259-911B-5CDBDB83CB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91C78-BE9C-4431-9531-D8A512D0A9A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E1FFD-F108-1D33-E925-3BD2BC1B1A39}"/>
              </a:ext>
            </a:extLst>
          </p:cNvPr>
          <p:cNvSpPr txBox="1"/>
          <p:nvPr/>
        </p:nvSpPr>
        <p:spPr>
          <a:xfrm>
            <a:off x="3581400" y="2743200"/>
            <a:ext cx="36576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B43AF-C19B-04BA-7A07-9AE7875981F5}"/>
              </a:ext>
            </a:extLst>
          </p:cNvPr>
          <p:cNvSpPr txBox="1"/>
          <p:nvPr/>
        </p:nvSpPr>
        <p:spPr>
          <a:xfrm>
            <a:off x="676373" y="4343094"/>
            <a:ext cx="80772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myfirstmodule.mjs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date and time are currently: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F301-C510-48EF-981D-E82E6C9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0F6-7B68-4A61-AF50-72569EFC6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46303"/>
            <a:ext cx="5748354" cy="4454499"/>
          </a:xfrm>
        </p:spPr>
        <p:txBody>
          <a:bodyPr/>
          <a:lstStyle/>
          <a:p>
            <a:r>
              <a:rPr lang="en-US" dirty="0"/>
              <a:t>When you need a server feature:</a:t>
            </a:r>
          </a:p>
          <a:p>
            <a:pPr lvl="1"/>
            <a:r>
              <a:rPr lang="en-US" dirty="0"/>
              <a:t>Look at Node.js </a:t>
            </a:r>
            <a:r>
              <a:rPr lang="en-US" b="1" dirty="0"/>
              <a:t>built-in</a:t>
            </a:r>
            <a:r>
              <a:rPr lang="en-US" dirty="0"/>
              <a:t> modules</a:t>
            </a:r>
          </a:p>
          <a:p>
            <a:pPr lvl="2"/>
            <a:r>
              <a:rPr lang="en-US" dirty="0"/>
              <a:t>But don’t reinvent the wheel…</a:t>
            </a:r>
          </a:p>
          <a:p>
            <a:pPr lvl="1"/>
            <a:r>
              <a:rPr lang="en-US" dirty="0"/>
              <a:t>Look </a:t>
            </a:r>
            <a:r>
              <a:rPr lang="en-US" b="1" dirty="0"/>
              <a:t>online</a:t>
            </a:r>
            <a:r>
              <a:rPr lang="en-US" dirty="0"/>
              <a:t> for a module that already exists</a:t>
            </a:r>
          </a:p>
          <a:p>
            <a:pPr lvl="2"/>
            <a:r>
              <a:rPr lang="en-US" dirty="0"/>
              <a:t>Commercial use: always check package </a:t>
            </a:r>
          </a:p>
          <a:p>
            <a:pPr lvl="1"/>
            <a:r>
              <a:rPr lang="en-US" b="1" dirty="0"/>
              <a:t>Write</a:t>
            </a:r>
            <a:r>
              <a:rPr lang="en-US" dirty="0"/>
              <a:t>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9860B-B67A-41CB-A407-5CC68F6065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714C0B5-FB36-443D-B54E-FE4AA288327E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120D7-5543-4189-A92D-2876E5702604}"/>
              </a:ext>
            </a:extLst>
          </p:cNvPr>
          <p:cNvSpPr txBox="1"/>
          <p:nvPr/>
        </p:nvSpPr>
        <p:spPr>
          <a:xfrm>
            <a:off x="533400" y="5898388"/>
            <a:ext cx="876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https://www.creativebloq.com/features/20-nodejs-modules-you-need-to-know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1F035-97D8-49DA-889C-B05EA872A7B4}"/>
              </a:ext>
            </a:extLst>
          </p:cNvPr>
          <p:cNvSpPr txBox="1"/>
          <p:nvPr/>
        </p:nvSpPr>
        <p:spPr>
          <a:xfrm>
            <a:off x="533400" y="6361422"/>
            <a:ext cx="6838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https://www.esparkinfo.com/node-js-packages.html</a:t>
            </a: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59FE2-510B-4340-B838-CB1247786ECA}"/>
              </a:ext>
            </a:extLst>
          </p:cNvPr>
          <p:cNvSpPr txBox="1"/>
          <p:nvPr/>
        </p:nvSpPr>
        <p:spPr>
          <a:xfrm>
            <a:off x="533400" y="5435354"/>
            <a:ext cx="7828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https://leanylabs.com/blog/npm-packages-for-nodejs/</a:t>
            </a:r>
            <a:r>
              <a:rPr lang="en-US" dirty="0"/>
              <a:t> </a:t>
            </a:r>
          </a:p>
        </p:txBody>
      </p:sp>
      <p:pic>
        <p:nvPicPr>
          <p:cNvPr id="2050" name="Picture 2" descr="40 NPM Modules We Can't Live Without | by Croissant | Frontiers | Medium">
            <a:extLst>
              <a:ext uri="{FF2B5EF4-FFF2-40B4-BE49-F238E27FC236}">
                <a16:creationId xmlns:a16="http://schemas.microsoft.com/office/drawing/2014/main" id="{E53D7228-51DF-4CF6-9C6F-CF903045C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6" y="2527008"/>
            <a:ext cx="2933699" cy="176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598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235C-B0B1-4BF5-B678-6334CA7A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in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28A7-1E49-4002-B69C-2C6E2ACF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NodeJS version 18 (LTS)</a:t>
            </a:r>
          </a:p>
          <a:p>
            <a:pPr lvl="1"/>
            <a:r>
              <a:rPr lang="en-US" dirty="0"/>
              <a:t>Comes with fetch API!</a:t>
            </a:r>
          </a:p>
          <a:p>
            <a:pPr lvl="1"/>
            <a:r>
              <a:rPr lang="en-US" dirty="0">
                <a:hlinkClick r:id="rId2"/>
              </a:rPr>
              <a:t>https://www.angularminds.com/blog/article/node-js-18-features-and-updates.html</a:t>
            </a:r>
            <a:r>
              <a:rPr lang="en-US" dirty="0"/>
              <a:t> </a:t>
            </a:r>
          </a:p>
          <a:p>
            <a:r>
              <a:rPr lang="en-US" dirty="0"/>
              <a:t>NodeJS version 19 (LTS)</a:t>
            </a:r>
          </a:p>
          <a:p>
            <a:pPr lvl="1"/>
            <a:r>
              <a:rPr lang="en-US" dirty="0"/>
              <a:t>Crypto stability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>
                <a:hlinkClick r:id="rId3"/>
              </a:rPr>
              <a:t>https://www.bacancytechnology.com/blog/whats-new-in-node-19</a:t>
            </a:r>
            <a:r>
              <a:rPr lang="en-US" dirty="0"/>
              <a:t> </a:t>
            </a:r>
          </a:p>
          <a:p>
            <a:r>
              <a:rPr lang="en-US" dirty="0"/>
              <a:t>NodeJS version 20 (Latest)</a:t>
            </a:r>
          </a:p>
          <a:p>
            <a:pPr lvl="1"/>
            <a:r>
              <a:rPr lang="en-US" dirty="0"/>
              <a:t>Permission Model</a:t>
            </a:r>
          </a:p>
          <a:p>
            <a:pPr lvl="1"/>
            <a:r>
              <a:rPr lang="en-US" dirty="0"/>
              <a:t>Stable Test Runner</a:t>
            </a:r>
          </a:p>
          <a:p>
            <a:pPr lvl="1"/>
            <a:r>
              <a:rPr lang="en-US" dirty="0">
                <a:hlinkClick r:id="rId4"/>
              </a:rPr>
              <a:t>https://nodejs.org/en/blog/announcements/v20-release-announce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26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FD16EC7-BB9F-4E27-891A-336D8A98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27D67E2-6F64-4E2E-97B2-90D85B94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946303"/>
            <a:ext cx="8238706" cy="4911697"/>
          </a:xfrm>
        </p:spPr>
        <p:txBody>
          <a:bodyPr numCol="2">
            <a:normAutofit/>
          </a:bodyPr>
          <a:lstStyle/>
          <a:p>
            <a:r>
              <a:rPr lang="en-US" altLang="en-US" dirty="0">
                <a:hlinkClick r:id="rId2" action="ppaction://hlinksldjump"/>
              </a:rPr>
              <a:t>Intro to NPM</a:t>
            </a:r>
            <a:endParaRPr lang="en-US" altLang="en-US" dirty="0"/>
          </a:p>
          <a:p>
            <a:r>
              <a:rPr lang="en-US" altLang="en-US" dirty="0">
                <a:hlinkClick r:id="rId3" action="ppaction://hlinksldjump"/>
              </a:rPr>
              <a:t>Intro to NodeJS</a:t>
            </a:r>
            <a:endParaRPr lang="en-US" altLang="en-US" dirty="0"/>
          </a:p>
          <a:p>
            <a:r>
              <a:rPr lang="en-US" altLang="en-US" dirty="0"/>
              <a:t>NodeJS Modules</a:t>
            </a:r>
          </a:p>
          <a:p>
            <a:pPr lvl="1"/>
            <a:r>
              <a:rPr lang="en-US" altLang="en-US" dirty="0">
                <a:hlinkClick r:id="rId4" action="ppaction://hlinksldjump"/>
              </a:rPr>
              <a:t>Built-In</a:t>
            </a:r>
            <a:endParaRPr lang="en-US" altLang="en-US" dirty="0"/>
          </a:p>
          <a:p>
            <a:pPr lvl="1"/>
            <a:r>
              <a:rPr lang="en-US" altLang="en-US" dirty="0">
                <a:hlinkClick r:id="rId5" action="ppaction://hlinksldjump"/>
              </a:rPr>
              <a:t>Custom Scripts/Modules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4B56551-F2D4-4C3B-8478-28F8F6E0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NPM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29ADD90-E733-4B01-8C5C-41FB0B645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3429000"/>
            <a:ext cx="8238706" cy="297180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A package manager for Node.js packages/modules</a:t>
            </a:r>
          </a:p>
          <a:p>
            <a:pPr lvl="1">
              <a:defRPr/>
            </a:pPr>
            <a:r>
              <a:rPr lang="en-US" altLang="en-US" dirty="0"/>
              <a:t>Similar to pip for Python or NuGet for .NET</a:t>
            </a:r>
          </a:p>
          <a:p>
            <a:pPr>
              <a:defRPr/>
            </a:pPr>
            <a:r>
              <a:rPr lang="en-US" altLang="en-US" dirty="0">
                <a:hlinkClick r:id="rId2"/>
              </a:rPr>
              <a:t>https://www.npmjs.com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Module? Package? Library? Framework?</a:t>
            </a:r>
          </a:p>
          <a:p>
            <a:pPr lvl="1">
              <a:defRPr/>
            </a:pPr>
            <a:r>
              <a:rPr lang="en-US" altLang="en-US" dirty="0">
                <a:hlinkClick r:id="rId3"/>
              </a:rPr>
              <a:t>https://dev.to/hamza/framework-vs-library-vs-package-vs-module-the-debate-3jpp</a:t>
            </a:r>
            <a:r>
              <a:rPr lang="en-US" altLang="en-US" dirty="0"/>
              <a:t> 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D9D8E69-2F62-46FE-A110-A750385F0B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85DE2A-1CE5-4860-849B-C1E53EE9A6F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2" descr="npm (software) - Wikipedia">
            <a:extLst>
              <a:ext uri="{FF2B5EF4-FFF2-40B4-BE49-F238E27FC236}">
                <a16:creationId xmlns:a16="http://schemas.microsoft.com/office/drawing/2014/main" id="{107E459B-4B3C-487D-9C6E-A83668E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127" y="2053999"/>
            <a:ext cx="2547746" cy="99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2DC-F323-4C2C-ACCB-0323850B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5126-FD88-44EF-9ED9-6EEB688A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8839200" cy="4454499"/>
          </a:xfrm>
        </p:spPr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err="1"/>
              <a:t>npm</a:t>
            </a:r>
            <a:r>
              <a:rPr lang="en-US" dirty="0"/>
              <a:t> commands: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packageName</a:t>
            </a:r>
            <a:r>
              <a:rPr lang="en-US" dirty="0"/>
              <a:t>		Install a package</a:t>
            </a:r>
          </a:p>
          <a:p>
            <a:pPr lvl="2"/>
            <a:r>
              <a:rPr lang="en-US" dirty="0"/>
              <a:t>-g for global install</a:t>
            </a:r>
          </a:p>
          <a:p>
            <a:pPr lvl="2"/>
            <a:r>
              <a:rPr lang="en-US" dirty="0"/>
              <a:t>--save-dev for development-only install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run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scriptName</a:t>
            </a:r>
            <a:r>
              <a:rPr lang="en-US" dirty="0"/>
              <a:t>		Runs a named script in </a:t>
            </a:r>
            <a:r>
              <a:rPr lang="en-US" dirty="0" err="1"/>
              <a:t>package.json</a:t>
            </a:r>
            <a:endParaRPr lang="en-US" dirty="0"/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start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					Runs the “start” script in </a:t>
            </a:r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ls</a:t>
            </a:r>
            <a:r>
              <a:rPr lang="en-US" dirty="0"/>
              <a:t> 							List of installed packages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docs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packageName</a:t>
            </a:r>
            <a:r>
              <a:rPr lang="en-US" dirty="0"/>
              <a:t>	Opens the package documentation</a:t>
            </a:r>
          </a:p>
        </p:txBody>
      </p:sp>
      <p:pic>
        <p:nvPicPr>
          <p:cNvPr id="4" name="Picture 2" descr="npm (software) - Wikipedia">
            <a:extLst>
              <a:ext uri="{FF2B5EF4-FFF2-40B4-BE49-F238E27FC236}">
                <a16:creationId xmlns:a16="http://schemas.microsoft.com/office/drawing/2014/main" id="{4F6CB93F-9B62-4D92-BC12-CB4E1E3BB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79" y="840634"/>
            <a:ext cx="1996249" cy="7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40BE3B-E8F0-45A6-A2BB-3E237E36D0D9}"/>
              </a:ext>
            </a:extLst>
          </p:cNvPr>
          <p:cNvSpPr/>
          <p:nvPr/>
        </p:nvSpPr>
        <p:spPr>
          <a:xfrm>
            <a:off x="2569689" y="6403433"/>
            <a:ext cx="4004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https://docs.npmjs.com/cli/v7/commands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5C67625-690A-40C1-8205-8D56BAF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Nodejs – Your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09A-1FE9-4EB2-BEBD-BEE3D375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14800"/>
            <a:ext cx="8534400" cy="2743200"/>
          </a:xfrm>
        </p:spPr>
        <p:txBody>
          <a:bodyPr>
            <a:normAutofit/>
          </a:bodyPr>
          <a:lstStyle/>
          <a:p>
            <a:r>
              <a:rPr lang="en-US" altLang="en-US"/>
              <a:t>Node.js:</a:t>
            </a:r>
          </a:p>
          <a:p>
            <a:pPr lvl="1"/>
            <a:r>
              <a:rPr lang="en-US" altLang="en-US"/>
              <a:t>Open-source server framework    </a:t>
            </a:r>
          </a:p>
          <a:p>
            <a:pPr lvl="1"/>
            <a:r>
              <a:rPr lang="en-US" altLang="en-US"/>
              <a:t>Uses </a:t>
            </a:r>
            <a:r>
              <a:rPr lang="en-US" altLang="en-US" b="1"/>
              <a:t>JavaScript</a:t>
            </a:r>
            <a:r>
              <a:rPr lang="en-US" altLang="en-US"/>
              <a:t> on the </a:t>
            </a:r>
            <a:r>
              <a:rPr lang="en-US" altLang="en-US">
                <a:solidFill>
                  <a:srgbClr val="7030A0"/>
                </a:solidFill>
              </a:rPr>
              <a:t>server </a:t>
            </a:r>
            <a:r>
              <a:rPr lang="en-US" altLang="en-US"/>
              <a:t>(Full-Stack JavaScript)</a:t>
            </a:r>
          </a:p>
          <a:p>
            <a:r>
              <a:rPr lang="en-US" altLang="en-US">
                <a:solidFill>
                  <a:srgbClr val="7030A0"/>
                </a:solidFill>
              </a:rPr>
              <a:t>Asynchronous</a:t>
            </a:r>
            <a:endParaRPr lang="en-US" altLang="en-US"/>
          </a:p>
          <a:p>
            <a:pPr lvl="1"/>
            <a:r>
              <a:rPr lang="en-US" altLang="en-US"/>
              <a:t>Runs </a:t>
            </a:r>
            <a:r>
              <a:rPr lang="en-US" altLang="en-US">
                <a:solidFill>
                  <a:srgbClr val="7030A0"/>
                </a:solidFill>
              </a:rPr>
              <a:t>single-threaded and non-blocking</a:t>
            </a: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BE84D88D-9C88-4B7D-AF1F-0994E2567D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33DA5F-1564-4301-8902-F7C4CA15594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1026" name="Picture 2" descr="Difference Between Server-side Scripting and Client-side Scripting (with  Comparison Chart) - Tech Differences">
            <a:extLst>
              <a:ext uri="{FF2B5EF4-FFF2-40B4-BE49-F238E27FC236}">
                <a16:creationId xmlns:a16="http://schemas.microsoft.com/office/drawing/2014/main" id="{94F875A5-8CC4-58CD-5461-FBFB5071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5430105" cy="2343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ode.js Logo PNG Transparent &amp; SVG Vector - Freebie Supply">
            <a:extLst>
              <a:ext uri="{FF2B5EF4-FFF2-40B4-BE49-F238E27FC236}">
                <a16:creationId xmlns:a16="http://schemas.microsoft.com/office/drawing/2014/main" id="{B726133D-FABC-44BE-BF84-A763845AB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71615"/>
            <a:ext cx="2514600" cy="15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ifference Between Server-side Scripting and Client-side Scripting (with  Comparison Chart) - Tech Differences">
            <a:extLst>
              <a:ext uri="{FF2B5EF4-FFF2-40B4-BE49-F238E27FC236}">
                <a16:creationId xmlns:a16="http://schemas.microsoft.com/office/drawing/2014/main" id="{7EC49436-F172-4AA7-932A-4B6B0E054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5430105" cy="23439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Title 1">
            <a:extLst>
              <a:ext uri="{FF2B5EF4-FFF2-40B4-BE49-F238E27FC236}">
                <a16:creationId xmlns:a16="http://schemas.microsoft.com/office/drawing/2014/main" id="{B5C67625-690A-40C1-8205-8D56BAF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NodeJS In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F09A-1FE9-4EB2-BEBD-BEE3D375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05016"/>
            <a:ext cx="8534400" cy="2743200"/>
          </a:xfrm>
        </p:spPr>
        <p:txBody>
          <a:bodyPr>
            <a:normAutofit/>
          </a:bodyPr>
          <a:lstStyle/>
          <a:p>
            <a:r>
              <a:rPr lang="en-US" altLang="en-US"/>
              <a:t>Node.js: </a:t>
            </a:r>
          </a:p>
          <a:p>
            <a:pPr lvl="1"/>
            <a:r>
              <a:rPr lang="en-US" altLang="en-US"/>
              <a:t>Free, </a:t>
            </a:r>
            <a:r>
              <a:rPr lang="en-US" altLang="en-US">
                <a:solidFill>
                  <a:srgbClr val="7030A0"/>
                </a:solidFill>
              </a:rPr>
              <a:t>Popular</a:t>
            </a:r>
            <a:r>
              <a:rPr lang="en-US" altLang="en-US"/>
              <a:t> and multi-platform friendly</a:t>
            </a:r>
          </a:p>
        </p:txBody>
      </p:sp>
      <p:pic>
        <p:nvPicPr>
          <p:cNvPr id="2052" name="Picture 4" descr="Linkedin - Free social media icons">
            <a:extLst>
              <a:ext uri="{FF2B5EF4-FFF2-40B4-BE49-F238E27FC236}">
                <a16:creationId xmlns:a16="http://schemas.microsoft.com/office/drawing/2014/main" id="{EDAE4977-5B0F-48D6-890E-6EEB4F0A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0" y="5276026"/>
            <a:ext cx="714207" cy="7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Logonetflix.png - Wikipedia">
            <a:extLst>
              <a:ext uri="{FF2B5EF4-FFF2-40B4-BE49-F238E27FC236}">
                <a16:creationId xmlns:a16="http://schemas.microsoft.com/office/drawing/2014/main" id="{8BDD2A79-9C93-45E5-ACE3-9893179E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125" y="6217009"/>
            <a:ext cx="1343193" cy="4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ile:Uber logo 2018.png - Wikimedia Commons">
            <a:extLst>
              <a:ext uri="{FF2B5EF4-FFF2-40B4-BE49-F238E27FC236}">
                <a16:creationId xmlns:a16="http://schemas.microsoft.com/office/drawing/2014/main" id="{362125EA-EEB0-49E1-ABDE-90847A81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26" y="5116456"/>
            <a:ext cx="1166318" cy="4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wnload Trello Logo in SVG Vector or PNG File Format - Logo.wine">
            <a:extLst>
              <a:ext uri="{FF2B5EF4-FFF2-40B4-BE49-F238E27FC236}">
                <a16:creationId xmlns:a16="http://schemas.microsoft.com/office/drawing/2014/main" id="{92D313C1-F8D4-44DA-91C2-5A7A49ED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74" y="4819199"/>
            <a:ext cx="2005096" cy="13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Paypal 2014 logo.png - Wikimedia Commons">
            <a:extLst>
              <a:ext uri="{FF2B5EF4-FFF2-40B4-BE49-F238E27FC236}">
                <a16:creationId xmlns:a16="http://schemas.microsoft.com/office/drawing/2014/main" id="{9BA5D6C2-8FF5-4824-A911-2A52FEF12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64" y="4883883"/>
            <a:ext cx="862097" cy="85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eBay logo.png - Wikimedia Commons">
            <a:extLst>
              <a:ext uri="{FF2B5EF4-FFF2-40B4-BE49-F238E27FC236}">
                <a16:creationId xmlns:a16="http://schemas.microsoft.com/office/drawing/2014/main" id="{1252A7A0-946A-40F4-A884-67FB34CE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086" y="5571806"/>
            <a:ext cx="1478858" cy="6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NASA logo.svg - Wikimedia Commons">
            <a:extLst>
              <a:ext uri="{FF2B5EF4-FFF2-40B4-BE49-F238E27FC236}">
                <a16:creationId xmlns:a16="http://schemas.microsoft.com/office/drawing/2014/main" id="{247A5C23-FD06-4FB6-AD16-8D587186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86" y="4848745"/>
            <a:ext cx="912478" cy="76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ownload GoDaddy Logo in SVG Vector or PNG File Format - Logo.wine">
            <a:extLst>
              <a:ext uri="{FF2B5EF4-FFF2-40B4-BE49-F238E27FC236}">
                <a16:creationId xmlns:a16="http://schemas.microsoft.com/office/drawing/2014/main" id="{DB50CFFA-66ED-496E-B958-15BA63AF7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91" y="5945431"/>
            <a:ext cx="1379441" cy="9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le:Aliexpress logo.svg - Wikimedia Commons">
            <a:extLst>
              <a:ext uri="{FF2B5EF4-FFF2-40B4-BE49-F238E27FC236}">
                <a16:creationId xmlns:a16="http://schemas.microsoft.com/office/drawing/2014/main" id="{4C22BA66-28AF-4A79-BA8C-6FE004FA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782" y="6135165"/>
            <a:ext cx="1944624" cy="4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Node.js Logo PNG Transparent &amp; SVG Vector - Freebie Supply">
            <a:extLst>
              <a:ext uri="{FF2B5EF4-FFF2-40B4-BE49-F238E27FC236}">
                <a16:creationId xmlns:a16="http://schemas.microsoft.com/office/drawing/2014/main" id="{6EC664FA-EA4C-4FC0-AA65-25F67625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71615"/>
            <a:ext cx="2514600" cy="15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84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7D2E-EDD8-4B7F-9493-76DCCC7B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7476"/>
            <a:ext cx="7989752" cy="1083329"/>
          </a:xfrm>
        </p:spPr>
        <p:txBody>
          <a:bodyPr anchor="ctr">
            <a:normAutofit/>
          </a:bodyPr>
          <a:lstStyle/>
          <a:p>
            <a:r>
              <a:rPr lang="en-US"/>
              <a:t>What About PHP or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9C58-D4D3-44FA-A5A3-5AF86B1F2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495800" cy="46482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Still popular, but…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7030A0"/>
                </a:solidFill>
              </a:rPr>
              <a:t>Different language syntax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Some complexities to consider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Synchronous/Asynchronous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Ultimately – Do what works best for you! </a:t>
            </a:r>
          </a:p>
          <a:p>
            <a:pPr marL="243000" lvl="1" indent="0">
              <a:lnSpc>
                <a:spcPct val="90000"/>
              </a:lnSpc>
              <a:buNone/>
            </a:pPr>
            <a:r>
              <a:rPr lang="en-US" dirty="0"/>
              <a:t>(or what your company may require…)</a:t>
            </a:r>
          </a:p>
          <a:p>
            <a:pPr lvl="1"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3074" name="Picture 2" descr="Top 5 programming languages for backend web development | TechGig">
            <a:extLst>
              <a:ext uri="{FF2B5EF4-FFF2-40B4-BE49-F238E27FC236}">
                <a16:creationId xmlns:a16="http://schemas.microsoft.com/office/drawing/2014/main" id="{F5749A23-5409-9011-C69C-45F5ECCB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9200" y="2895600"/>
            <a:ext cx="4017819" cy="27622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AAA1551-AF04-4216-A5AA-096AB01AC6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9714C0B5-FB36-443D-B54E-FE4AA288327E}" type="slidenum">
              <a:rPr lang="en-US" altLang="en-US" smtClean="0"/>
              <a:pPr>
                <a:spcAft>
                  <a:spcPts val="600"/>
                </a:spcAft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2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789C-E139-45CF-AE7C-0475F31F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Node.js – Event-Driven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6BB-904E-4AF7-A8F4-2FDB531A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>
            <a:normAutofit/>
          </a:bodyPr>
          <a:lstStyle/>
          <a:p>
            <a:r>
              <a:rPr lang="en-US" sz="3200" dirty="0"/>
              <a:t>A Node.js file usually contains functions that will be executed under certain circumstances:</a:t>
            </a:r>
          </a:p>
          <a:p>
            <a:pPr lvl="1"/>
            <a:r>
              <a:rPr lang="en-US" sz="2800" dirty="0"/>
              <a:t>An </a:t>
            </a:r>
            <a:r>
              <a:rPr lang="en-US" sz="2800" dirty="0">
                <a:solidFill>
                  <a:srgbClr val="7030A0"/>
                </a:solidFill>
              </a:rPr>
              <a:t>HTTP request </a:t>
            </a:r>
            <a:r>
              <a:rPr lang="en-US" sz="2800" dirty="0"/>
              <a:t>is received on a certain </a:t>
            </a:r>
            <a:r>
              <a:rPr lang="en-US" sz="2800" dirty="0">
                <a:solidFill>
                  <a:srgbClr val="7030A0"/>
                </a:solidFill>
              </a:rPr>
              <a:t>port</a:t>
            </a:r>
            <a:r>
              <a:rPr lang="en-US" sz="2800" dirty="0"/>
              <a:t> that the Node script is listening for</a:t>
            </a:r>
            <a:endParaRPr lang="en-US" sz="2400" dirty="0"/>
          </a:p>
          <a:p>
            <a:pPr lvl="1"/>
            <a:r>
              <a:rPr lang="en-US" sz="2800" dirty="0"/>
              <a:t>A server </a:t>
            </a:r>
            <a:r>
              <a:rPr lang="en-US" sz="2800" dirty="0">
                <a:solidFill>
                  <a:srgbClr val="7030A0"/>
                </a:solidFill>
              </a:rPr>
              <a:t>event routine </a:t>
            </a:r>
            <a:r>
              <a:rPr lang="en-US" sz="2800" dirty="0"/>
              <a:t>is triggered</a:t>
            </a:r>
          </a:p>
          <a:p>
            <a:r>
              <a:rPr lang="en-US" sz="3200" dirty="0"/>
              <a:t>Yet, it is a regular JavaScript file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20FEF-2407-4300-B30C-6C0DCEE09A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fld id="{9714C0B5-FB36-443D-B54E-FE4AA288327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674461"/>
      </p:ext>
    </p:extLst>
  </p:cSld>
  <p:clrMapOvr>
    <a:masterClrMapping/>
  </p:clrMapOvr>
</p:sld>
</file>

<file path=ppt/theme/theme1.xml><?xml version="1.0" encoding="utf-8"?>
<a:theme xmlns:a="http://schemas.openxmlformats.org/drawingml/2006/main" name="Clean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ean" id="{C19282B6-519E-4649-BF99-1833D7A05FBD}" vid="{18AC7892-6EB4-4D0A-B844-109A176DCF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Clean</Template>
  <TotalTime>521</TotalTime>
  <Words>1418</Words>
  <Application>Microsoft Office PowerPoint</Application>
  <PresentationFormat>On-screen Show (4:3)</PresentationFormat>
  <Paragraphs>219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Gill Sans MT</vt:lpstr>
      <vt:lpstr>Wingdings</vt:lpstr>
      <vt:lpstr>Wingdings 2</vt:lpstr>
      <vt:lpstr>Clean</vt:lpstr>
      <vt:lpstr>Web Development Back-End</vt:lpstr>
      <vt:lpstr>References</vt:lpstr>
      <vt:lpstr>Outline</vt:lpstr>
      <vt:lpstr>NPM</vt:lpstr>
      <vt:lpstr>NPM Commands</vt:lpstr>
      <vt:lpstr>Nodejs – Your Back-End</vt:lpstr>
      <vt:lpstr>NodeJS In Industry</vt:lpstr>
      <vt:lpstr>What About PHP or Python?</vt:lpstr>
      <vt:lpstr>Node.js – Event-Driven</vt:lpstr>
      <vt:lpstr>Node.js – Event Driven</vt:lpstr>
      <vt:lpstr>Launch A Node Script</vt:lpstr>
      <vt:lpstr>Debugging Node in VSCode</vt:lpstr>
      <vt:lpstr>Development – nodemon</vt:lpstr>
      <vt:lpstr>PowerPoint Presentation</vt:lpstr>
      <vt:lpstr>NodeJS Global Variables/Functions</vt:lpstr>
      <vt:lpstr>console</vt:lpstr>
      <vt:lpstr>What is a Module in Node.js?</vt:lpstr>
      <vt:lpstr>Brief History of Modules</vt:lpstr>
      <vt:lpstr>CommonJS vs. ES6: Some Differences</vt:lpstr>
      <vt:lpstr>Built-in/Core Modules</vt:lpstr>
      <vt:lpstr>Nodejs Core Module Practice</vt:lpstr>
      <vt:lpstr>Your Own Modules</vt:lpstr>
      <vt:lpstr>Internet of Packages</vt:lpstr>
      <vt:lpstr>NodeJS in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Bolinger</cp:lastModifiedBy>
  <cp:revision>3</cp:revision>
  <cp:lastPrinted>1601-01-01T00:00:00Z</cp:lastPrinted>
  <dcterms:created xsi:type="dcterms:W3CDTF">1601-01-01T00:00:00Z</dcterms:created>
  <dcterms:modified xsi:type="dcterms:W3CDTF">2024-10-23T00:42:05Z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