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0"/>
  </p:notesMasterIdLst>
  <p:handoutMasterIdLst>
    <p:handoutMasterId r:id="rId41"/>
  </p:handoutMasterIdLst>
  <p:sldIdLst>
    <p:sldId id="257" r:id="rId2"/>
    <p:sldId id="307" r:id="rId3"/>
    <p:sldId id="351" r:id="rId4"/>
    <p:sldId id="353" r:id="rId5"/>
    <p:sldId id="356" r:id="rId6"/>
    <p:sldId id="350" r:id="rId7"/>
    <p:sldId id="355" r:id="rId8"/>
    <p:sldId id="357" r:id="rId9"/>
    <p:sldId id="358" r:id="rId10"/>
    <p:sldId id="359" r:id="rId11"/>
    <p:sldId id="352" r:id="rId12"/>
    <p:sldId id="312" r:id="rId13"/>
    <p:sldId id="354" r:id="rId14"/>
    <p:sldId id="313" r:id="rId15"/>
    <p:sldId id="315" r:id="rId16"/>
    <p:sldId id="346" r:id="rId17"/>
    <p:sldId id="324" r:id="rId18"/>
    <p:sldId id="323" r:id="rId19"/>
    <p:sldId id="317" r:id="rId20"/>
    <p:sldId id="320" r:id="rId21"/>
    <p:sldId id="318" r:id="rId22"/>
    <p:sldId id="319" r:id="rId23"/>
    <p:sldId id="345" r:id="rId24"/>
    <p:sldId id="329" r:id="rId25"/>
    <p:sldId id="330" r:id="rId26"/>
    <p:sldId id="331" r:id="rId27"/>
    <p:sldId id="334" r:id="rId28"/>
    <p:sldId id="335" r:id="rId29"/>
    <p:sldId id="336" r:id="rId30"/>
    <p:sldId id="347" r:id="rId31"/>
    <p:sldId id="337" r:id="rId32"/>
    <p:sldId id="348" r:id="rId33"/>
    <p:sldId id="338" r:id="rId34"/>
    <p:sldId id="339" r:id="rId35"/>
    <p:sldId id="340" r:id="rId36"/>
    <p:sldId id="349" r:id="rId37"/>
    <p:sldId id="341" r:id="rId38"/>
    <p:sldId id="360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BEE92-64A0-4AF1-AA81-69569C60B8C9}" v="418" dt="2024-11-04T16:49:54.90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9"/>
    <p:restoredTop sz="93003"/>
  </p:normalViewPr>
  <p:slideViewPr>
    <p:cSldViewPr>
      <p:cViewPr varScale="1">
        <p:scale>
          <a:sx n="58" d="100"/>
          <a:sy n="58" d="100"/>
        </p:scale>
        <p:origin x="1648" y="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inger" userId="8ebf01f0-0c12-49a4-9a5c-d81f8809507c" providerId="ADAL" clId="{B974A72B-71A8-40F2-9B87-126BF3060BBE}"/>
    <pc:docChg chg="custSel addSld modSld sldOrd">
      <pc:chgData name="Thomas Bolinger" userId="8ebf01f0-0c12-49a4-9a5c-d81f8809507c" providerId="ADAL" clId="{B974A72B-71A8-40F2-9B87-126BF3060BBE}" dt="2023-11-06T19:02:17.285" v="37"/>
      <pc:docMkLst>
        <pc:docMk/>
      </pc:docMkLst>
      <pc:sldChg chg="addSp modSp">
        <pc:chgData name="Thomas Bolinger" userId="8ebf01f0-0c12-49a4-9a5c-d81f8809507c" providerId="ADAL" clId="{B974A72B-71A8-40F2-9B87-126BF3060BBE}" dt="2023-11-06T18:25:07.871" v="29" actId="1076"/>
        <pc:sldMkLst>
          <pc:docMk/>
          <pc:sldMk cId="2410055529" sldId="351"/>
        </pc:sldMkLst>
        <pc:spChg chg="mod">
          <ac:chgData name="Thomas Bolinger" userId="8ebf01f0-0c12-49a4-9a5c-d81f8809507c" providerId="ADAL" clId="{B974A72B-71A8-40F2-9B87-126BF3060BBE}" dt="2023-11-06T18:23:05.072" v="4" actId="27636"/>
          <ac:spMkLst>
            <pc:docMk/>
            <pc:sldMk cId="2410055529" sldId="351"/>
            <ac:spMk id="3" creationId="{B355104B-BAF1-4DEF-9233-86DA65A5FF10}"/>
          </ac:spMkLst>
        </pc:spChg>
        <pc:picChg chg="add mod">
          <ac:chgData name="Thomas Bolinger" userId="8ebf01f0-0c12-49a4-9a5c-d81f8809507c" providerId="ADAL" clId="{B974A72B-71A8-40F2-9B87-126BF3060BBE}" dt="2023-11-06T18:25:07.871" v="29" actId="1076"/>
          <ac:picMkLst>
            <pc:docMk/>
            <pc:sldMk cId="2410055529" sldId="351"/>
            <ac:picMk id="1026" creationId="{708D21FC-A8E7-40CD-9DAF-37B05B23CDFB}"/>
          </ac:picMkLst>
        </pc:picChg>
        <pc:picChg chg="add mod">
          <ac:chgData name="Thomas Bolinger" userId="8ebf01f0-0c12-49a4-9a5c-d81f8809507c" providerId="ADAL" clId="{B974A72B-71A8-40F2-9B87-126BF3060BBE}" dt="2023-11-06T18:24:59.043" v="24" actId="1076"/>
          <ac:picMkLst>
            <pc:docMk/>
            <pc:sldMk cId="2410055529" sldId="351"/>
            <ac:picMk id="1028" creationId="{519ECE0A-61F1-4845-A48B-14F77827D566}"/>
          </ac:picMkLst>
        </pc:picChg>
      </pc:sldChg>
      <pc:sldChg chg="modSp">
        <pc:chgData name="Thomas Bolinger" userId="8ebf01f0-0c12-49a4-9a5c-d81f8809507c" providerId="ADAL" clId="{B974A72B-71A8-40F2-9B87-126BF3060BBE}" dt="2023-11-06T19:01:59.424" v="30"/>
        <pc:sldMkLst>
          <pc:docMk/>
          <pc:sldMk cId="321779234" sldId="352"/>
        </pc:sldMkLst>
        <pc:spChg chg="mod">
          <ac:chgData name="Thomas Bolinger" userId="8ebf01f0-0c12-49a4-9a5c-d81f8809507c" providerId="ADAL" clId="{B974A72B-71A8-40F2-9B87-126BF3060BBE}" dt="2023-11-06T19:01:59.424" v="30"/>
          <ac:spMkLst>
            <pc:docMk/>
            <pc:sldMk cId="321779234" sldId="352"/>
            <ac:spMk id="3" creationId="{8F759A12-2F7D-462D-9BA8-EE7914575BB6}"/>
          </ac:spMkLst>
        </pc:spChg>
      </pc:sldChg>
      <pc:sldChg chg="addSp delSp modSp add">
        <pc:chgData name="Thomas Bolinger" userId="8ebf01f0-0c12-49a4-9a5c-d81f8809507c" providerId="ADAL" clId="{B974A72B-71A8-40F2-9B87-126BF3060BBE}" dt="2023-11-06T18:24:09.952" v="20" actId="1076"/>
        <pc:sldMkLst>
          <pc:docMk/>
          <pc:sldMk cId="1499335170" sldId="353"/>
        </pc:sldMkLst>
        <pc:spChg chg="del">
          <ac:chgData name="Thomas Bolinger" userId="8ebf01f0-0c12-49a4-9a5c-d81f8809507c" providerId="ADAL" clId="{B974A72B-71A8-40F2-9B87-126BF3060BBE}" dt="2023-11-06T18:23:40.568" v="9" actId="478"/>
          <ac:spMkLst>
            <pc:docMk/>
            <pc:sldMk cId="1499335170" sldId="353"/>
            <ac:spMk id="3" creationId="{B355104B-BAF1-4DEF-9233-86DA65A5FF10}"/>
          </ac:spMkLst>
        </pc:spChg>
        <pc:spChg chg="add del mod">
          <ac:chgData name="Thomas Bolinger" userId="8ebf01f0-0c12-49a4-9a5c-d81f8809507c" providerId="ADAL" clId="{B974A72B-71A8-40F2-9B87-126BF3060BBE}" dt="2023-11-06T18:23:42.456" v="10" actId="478"/>
          <ac:spMkLst>
            <pc:docMk/>
            <pc:sldMk cId="1499335170" sldId="353"/>
            <ac:spMk id="5" creationId="{6938A6F0-DEE1-485C-8A3A-E365ADAC8A51}"/>
          </ac:spMkLst>
        </pc:spChg>
        <pc:picChg chg="del">
          <ac:chgData name="Thomas Bolinger" userId="8ebf01f0-0c12-49a4-9a5c-d81f8809507c" providerId="ADAL" clId="{B974A72B-71A8-40F2-9B87-126BF3060BBE}" dt="2023-11-06T18:23:42.923" v="11" actId="478"/>
          <ac:picMkLst>
            <pc:docMk/>
            <pc:sldMk cId="1499335170" sldId="353"/>
            <ac:picMk id="1026" creationId="{708D21FC-A8E7-40CD-9DAF-37B05B23CDFB}"/>
          </ac:picMkLst>
        </pc:picChg>
        <pc:picChg chg="add mod">
          <ac:chgData name="Thomas Bolinger" userId="8ebf01f0-0c12-49a4-9a5c-d81f8809507c" providerId="ADAL" clId="{B974A72B-71A8-40F2-9B87-126BF3060BBE}" dt="2023-11-06T18:24:09.952" v="20" actId="1076"/>
          <ac:picMkLst>
            <pc:docMk/>
            <pc:sldMk cId="1499335170" sldId="353"/>
            <ac:picMk id="2050" creationId="{30122605-54BF-4BA8-94DA-E9DB0CDFD6D6}"/>
          </ac:picMkLst>
        </pc:picChg>
      </pc:sldChg>
      <pc:sldChg chg="modSp add ord">
        <pc:chgData name="Thomas Bolinger" userId="8ebf01f0-0c12-49a4-9a5c-d81f8809507c" providerId="ADAL" clId="{B974A72B-71A8-40F2-9B87-126BF3060BBE}" dt="2023-11-06T19:02:17.285" v="37"/>
        <pc:sldMkLst>
          <pc:docMk/>
          <pc:sldMk cId="2764441896" sldId="354"/>
        </pc:sldMkLst>
        <pc:spChg chg="mod">
          <ac:chgData name="Thomas Bolinger" userId="8ebf01f0-0c12-49a4-9a5c-d81f8809507c" providerId="ADAL" clId="{B974A72B-71A8-40F2-9B87-126BF3060BBE}" dt="2023-11-06T19:02:13.605" v="36" actId="20577"/>
          <ac:spMkLst>
            <pc:docMk/>
            <pc:sldMk cId="2764441896" sldId="354"/>
            <ac:spMk id="2" creationId="{E25D6FD5-98C4-4926-BE78-79BCF4799ADD}"/>
          </ac:spMkLst>
        </pc:spChg>
        <pc:spChg chg="mod">
          <ac:chgData name="Thomas Bolinger" userId="8ebf01f0-0c12-49a4-9a5c-d81f8809507c" providerId="ADAL" clId="{B974A72B-71A8-40F2-9B87-126BF3060BBE}" dt="2023-11-06T19:02:17.285" v="37"/>
          <ac:spMkLst>
            <pc:docMk/>
            <pc:sldMk cId="2764441896" sldId="354"/>
            <ac:spMk id="3" creationId="{8F759A12-2F7D-462D-9BA8-EE7914575BB6}"/>
          </ac:spMkLst>
        </pc:spChg>
      </pc:sldChg>
    </pc:docChg>
  </pc:docChgLst>
  <pc:docChgLst>
    <pc:chgData name="Thomas Bolinger" userId="8ebf01f0-0c12-49a4-9a5c-d81f8809507c" providerId="ADAL" clId="{FE4BEE92-64A0-4AF1-AA81-69569C60B8C9}"/>
    <pc:docChg chg="undo custSel addSld delSld modSld sldOrd">
      <pc:chgData name="Thomas Bolinger" userId="8ebf01f0-0c12-49a4-9a5c-d81f8809507c" providerId="ADAL" clId="{FE4BEE92-64A0-4AF1-AA81-69569C60B8C9}" dt="2024-11-11T18:12:40.393" v="2819" actId="20577"/>
      <pc:docMkLst>
        <pc:docMk/>
      </pc:docMkLst>
      <pc:sldChg chg="addSp delSp modSp">
        <pc:chgData name="Thomas Bolinger" userId="8ebf01f0-0c12-49a4-9a5c-d81f8809507c" providerId="ADAL" clId="{FE4BEE92-64A0-4AF1-AA81-69569C60B8C9}" dt="2024-11-04T02:28:01.315" v="1877" actId="1076"/>
        <pc:sldMkLst>
          <pc:docMk/>
          <pc:sldMk cId="0" sldId="257"/>
        </pc:sldMkLst>
        <pc:picChg chg="mod">
          <ac:chgData name="Thomas Bolinger" userId="8ebf01f0-0c12-49a4-9a5c-d81f8809507c" providerId="ADAL" clId="{FE4BEE92-64A0-4AF1-AA81-69569C60B8C9}" dt="2024-11-04T02:27:56.718" v="1874" actId="1076"/>
          <ac:picMkLst>
            <pc:docMk/>
            <pc:sldMk cId="0" sldId="257"/>
            <ac:picMk id="2" creationId="{4F1345BC-C3EE-B034-ADD7-0464E2F2C8BA}"/>
          </ac:picMkLst>
        </pc:picChg>
        <pc:picChg chg="mod">
          <ac:chgData name="Thomas Bolinger" userId="8ebf01f0-0c12-49a4-9a5c-d81f8809507c" providerId="ADAL" clId="{FE4BEE92-64A0-4AF1-AA81-69569C60B8C9}" dt="2024-11-04T02:27:57.416" v="1875" actId="1076"/>
          <ac:picMkLst>
            <pc:docMk/>
            <pc:sldMk cId="0" sldId="257"/>
            <ac:picMk id="3" creationId="{DC6285C7-E5D6-74DF-5CD9-F528A493BA2C}"/>
          </ac:picMkLst>
        </pc:picChg>
        <pc:picChg chg="del">
          <ac:chgData name="Thomas Bolinger" userId="8ebf01f0-0c12-49a4-9a5c-d81f8809507c" providerId="ADAL" clId="{FE4BEE92-64A0-4AF1-AA81-69569C60B8C9}" dt="2024-11-04T01:51:17.041" v="127" actId="21"/>
          <ac:picMkLst>
            <pc:docMk/>
            <pc:sldMk cId="0" sldId="257"/>
            <ac:picMk id="6" creationId="{86516485-5E2F-6AE6-17DB-5AE930F63100}"/>
          </ac:picMkLst>
        </pc:picChg>
        <pc:picChg chg="del">
          <ac:chgData name="Thomas Bolinger" userId="8ebf01f0-0c12-49a4-9a5c-d81f8809507c" providerId="ADAL" clId="{FE4BEE92-64A0-4AF1-AA81-69569C60B8C9}" dt="2024-11-04T01:52:52.163" v="155" actId="478"/>
          <ac:picMkLst>
            <pc:docMk/>
            <pc:sldMk cId="0" sldId="257"/>
            <ac:picMk id="1026" creationId="{D1DC7A89-023C-4474-BCD0-7DF491B45856}"/>
          </ac:picMkLst>
        </pc:picChg>
        <pc:picChg chg="del">
          <ac:chgData name="Thomas Bolinger" userId="8ebf01f0-0c12-49a4-9a5c-d81f8809507c" providerId="ADAL" clId="{FE4BEE92-64A0-4AF1-AA81-69569C60B8C9}" dt="2024-11-04T01:52:52.715" v="156" actId="478"/>
          <ac:picMkLst>
            <pc:docMk/>
            <pc:sldMk cId="0" sldId="257"/>
            <ac:picMk id="1030" creationId="{DA85A423-2C9F-4814-ADC8-B9418A12291A}"/>
          </ac:picMkLst>
        </pc:picChg>
        <pc:picChg chg="del">
          <ac:chgData name="Thomas Bolinger" userId="8ebf01f0-0c12-49a4-9a5c-d81f8809507c" providerId="ADAL" clId="{FE4BEE92-64A0-4AF1-AA81-69569C60B8C9}" dt="2024-11-04T01:52:53.226" v="157" actId="478"/>
          <ac:picMkLst>
            <pc:docMk/>
            <pc:sldMk cId="0" sldId="257"/>
            <ac:picMk id="1032" creationId="{1B3912BC-F706-48D7-9226-E3D3448D4607}"/>
          </ac:picMkLst>
        </pc:picChg>
        <pc:picChg chg="add mod">
          <ac:chgData name="Thomas Bolinger" userId="8ebf01f0-0c12-49a4-9a5c-d81f8809507c" providerId="ADAL" clId="{FE4BEE92-64A0-4AF1-AA81-69569C60B8C9}" dt="2024-11-04T02:28:01.315" v="1877" actId="1076"/>
          <ac:picMkLst>
            <pc:docMk/>
            <pc:sldMk cId="0" sldId="257"/>
            <ac:picMk id="4098" creationId="{E731CB94-832B-1C64-1331-F93FBB44F3C8}"/>
          </ac:picMkLst>
        </pc:picChg>
      </pc:sldChg>
      <pc:sldChg chg="modSp mod">
        <pc:chgData name="Thomas Bolinger" userId="8ebf01f0-0c12-49a4-9a5c-d81f8809507c" providerId="ADAL" clId="{FE4BEE92-64A0-4AF1-AA81-69569C60B8C9}" dt="2024-11-04T16:39:53.529" v="1952" actId="27636"/>
        <pc:sldMkLst>
          <pc:docMk/>
          <pc:sldMk cId="0" sldId="307"/>
        </pc:sldMkLst>
        <pc:spChg chg="mod">
          <ac:chgData name="Thomas Bolinger" userId="8ebf01f0-0c12-49a4-9a5c-d81f8809507c" providerId="ADAL" clId="{FE4BEE92-64A0-4AF1-AA81-69569C60B8C9}" dt="2024-11-04T16:39:53.529" v="1952" actId="27636"/>
          <ac:spMkLst>
            <pc:docMk/>
            <pc:sldMk cId="0" sldId="307"/>
            <ac:spMk id="18434" creationId="{7F5B042E-5ADB-44A0-8334-BEBFF1BE0FBF}"/>
          </ac:spMkLst>
        </pc:spChg>
      </pc:sldChg>
      <pc:sldChg chg="del">
        <pc:chgData name="Thomas Bolinger" userId="8ebf01f0-0c12-49a4-9a5c-d81f8809507c" providerId="ADAL" clId="{FE4BEE92-64A0-4AF1-AA81-69569C60B8C9}" dt="2024-11-04T01:41:04.844" v="0" actId="47"/>
        <pc:sldMkLst>
          <pc:docMk/>
          <pc:sldMk cId="0" sldId="309"/>
        </pc:sldMkLst>
      </pc:sldChg>
      <pc:sldChg chg="modSp">
        <pc:chgData name="Thomas Bolinger" userId="8ebf01f0-0c12-49a4-9a5c-d81f8809507c" providerId="ADAL" clId="{FE4BEE92-64A0-4AF1-AA81-69569C60B8C9}" dt="2024-11-04T16:16:57.687" v="1926" actId="14100"/>
        <pc:sldMkLst>
          <pc:docMk/>
          <pc:sldMk cId="0" sldId="312"/>
        </pc:sldMkLst>
        <pc:picChg chg="mod">
          <ac:chgData name="Thomas Bolinger" userId="8ebf01f0-0c12-49a4-9a5c-d81f8809507c" providerId="ADAL" clId="{FE4BEE92-64A0-4AF1-AA81-69569C60B8C9}" dt="2024-11-04T16:16:57.687" v="1926" actId="14100"/>
          <ac:picMkLst>
            <pc:docMk/>
            <pc:sldMk cId="0" sldId="312"/>
            <ac:picMk id="1026" creationId="{3C0C8158-BFFC-FC62-84D4-AD90F71E36AE}"/>
          </ac:picMkLst>
        </pc:picChg>
      </pc:sldChg>
      <pc:sldChg chg="modSp mod">
        <pc:chgData name="Thomas Bolinger" userId="8ebf01f0-0c12-49a4-9a5c-d81f8809507c" providerId="ADAL" clId="{FE4BEE92-64A0-4AF1-AA81-69569C60B8C9}" dt="2024-11-04T16:40:22.443" v="1959" actId="20577"/>
        <pc:sldMkLst>
          <pc:docMk/>
          <pc:sldMk cId="0" sldId="313"/>
        </pc:sldMkLst>
        <pc:spChg chg="mod">
          <ac:chgData name="Thomas Bolinger" userId="8ebf01f0-0c12-49a4-9a5c-d81f8809507c" providerId="ADAL" clId="{FE4BEE92-64A0-4AF1-AA81-69569C60B8C9}" dt="2024-11-04T16:40:22.443" v="1959" actId="20577"/>
          <ac:spMkLst>
            <pc:docMk/>
            <pc:sldMk cId="0" sldId="313"/>
            <ac:spMk id="3" creationId="{8EE88FC1-E54E-4647-8634-1EE96777343A}"/>
          </ac:spMkLst>
        </pc:spChg>
        <pc:spChg chg="mod">
          <ac:chgData name="Thomas Bolinger" userId="8ebf01f0-0c12-49a4-9a5c-d81f8809507c" providerId="ADAL" clId="{FE4BEE92-64A0-4AF1-AA81-69569C60B8C9}" dt="2024-11-04T16:17:34.480" v="1950" actId="20577"/>
          <ac:spMkLst>
            <pc:docMk/>
            <pc:sldMk cId="0" sldId="313"/>
            <ac:spMk id="20481" creationId="{6913A58F-ABB5-451A-A4B7-3813D3349A9C}"/>
          </ac:spMkLst>
        </pc:spChg>
      </pc:sldChg>
      <pc:sldChg chg="ord">
        <pc:chgData name="Thomas Bolinger" userId="8ebf01f0-0c12-49a4-9a5c-d81f8809507c" providerId="ADAL" clId="{FE4BEE92-64A0-4AF1-AA81-69569C60B8C9}" dt="2024-11-04T16:42:46.799" v="1961"/>
        <pc:sldMkLst>
          <pc:docMk/>
          <pc:sldMk cId="0" sldId="320"/>
        </pc:sldMkLst>
      </pc:sldChg>
      <pc:sldChg chg="delSp modSp mod">
        <pc:chgData name="Thomas Bolinger" userId="8ebf01f0-0c12-49a4-9a5c-d81f8809507c" providerId="ADAL" clId="{FE4BEE92-64A0-4AF1-AA81-69569C60B8C9}" dt="2024-11-04T16:43:31.301" v="2054" actId="478"/>
        <pc:sldMkLst>
          <pc:docMk/>
          <pc:sldMk cId="0" sldId="323"/>
        </pc:sldMkLst>
        <pc:spChg chg="mod">
          <ac:chgData name="Thomas Bolinger" userId="8ebf01f0-0c12-49a4-9a5c-d81f8809507c" providerId="ADAL" clId="{FE4BEE92-64A0-4AF1-AA81-69569C60B8C9}" dt="2024-11-04T16:43:26.270" v="2053" actId="20577"/>
          <ac:spMkLst>
            <pc:docMk/>
            <pc:sldMk cId="0" sldId="323"/>
            <ac:spMk id="34818" creationId="{20238AEF-E2E1-4659-8B13-FAB8212728F3}"/>
          </ac:spMkLst>
        </pc:spChg>
        <pc:spChg chg="del">
          <ac:chgData name="Thomas Bolinger" userId="8ebf01f0-0c12-49a4-9a5c-d81f8809507c" providerId="ADAL" clId="{FE4BEE92-64A0-4AF1-AA81-69569C60B8C9}" dt="2024-11-04T16:43:31.301" v="2054" actId="478"/>
          <ac:spMkLst>
            <pc:docMk/>
            <pc:sldMk cId="0" sldId="323"/>
            <ac:spMk id="34819" creationId="{82F81D0C-D760-4AC4-8FD5-7C9B9BE54793}"/>
          </ac:spMkLst>
        </pc:spChg>
      </pc:sldChg>
      <pc:sldChg chg="delSp modSp mod modAnim">
        <pc:chgData name="Thomas Bolinger" userId="8ebf01f0-0c12-49a4-9a5c-d81f8809507c" providerId="ADAL" clId="{FE4BEE92-64A0-4AF1-AA81-69569C60B8C9}" dt="2024-11-04T16:45:59.164" v="2181" actId="478"/>
        <pc:sldMkLst>
          <pc:docMk/>
          <pc:sldMk cId="0" sldId="329"/>
        </pc:sldMkLst>
        <pc:spChg chg="mod">
          <ac:chgData name="Thomas Bolinger" userId="8ebf01f0-0c12-49a4-9a5c-d81f8809507c" providerId="ADAL" clId="{FE4BEE92-64A0-4AF1-AA81-69569C60B8C9}" dt="2024-11-04T16:45:53.454" v="2180" actId="20577"/>
          <ac:spMkLst>
            <pc:docMk/>
            <pc:sldMk cId="0" sldId="329"/>
            <ac:spMk id="3" creationId="{BFAAD954-F696-4629-B46F-6D407B804F5C}"/>
          </ac:spMkLst>
        </pc:spChg>
        <pc:spChg chg="mod">
          <ac:chgData name="Thomas Bolinger" userId="8ebf01f0-0c12-49a4-9a5c-d81f8809507c" providerId="ADAL" clId="{FE4BEE92-64A0-4AF1-AA81-69569C60B8C9}" dt="2024-11-04T16:44:35.232" v="2101" actId="20577"/>
          <ac:spMkLst>
            <pc:docMk/>
            <pc:sldMk cId="0" sldId="329"/>
            <ac:spMk id="9218" creationId="{AC0A3394-3AAC-4876-8F1D-791CA767ACB5}"/>
          </ac:spMkLst>
        </pc:spChg>
        <pc:spChg chg="del">
          <ac:chgData name="Thomas Bolinger" userId="8ebf01f0-0c12-49a4-9a5c-d81f8809507c" providerId="ADAL" clId="{FE4BEE92-64A0-4AF1-AA81-69569C60B8C9}" dt="2024-11-04T16:45:59.164" v="2181" actId="478"/>
          <ac:spMkLst>
            <pc:docMk/>
            <pc:sldMk cId="0" sldId="329"/>
            <ac:spMk id="9220" creationId="{34530C4F-9086-48A1-9CD4-98BD5DCE3BBB}"/>
          </ac:spMkLst>
        </pc:spChg>
      </pc:sldChg>
      <pc:sldChg chg="delSp modSp">
        <pc:chgData name="Thomas Bolinger" userId="8ebf01f0-0c12-49a4-9a5c-d81f8809507c" providerId="ADAL" clId="{FE4BEE92-64A0-4AF1-AA81-69569C60B8C9}" dt="2024-11-04T16:47:08.801" v="2255" actId="478"/>
        <pc:sldMkLst>
          <pc:docMk/>
          <pc:sldMk cId="0" sldId="331"/>
        </pc:sldMkLst>
        <pc:spChg chg="mod">
          <ac:chgData name="Thomas Bolinger" userId="8ebf01f0-0c12-49a4-9a5c-d81f8809507c" providerId="ADAL" clId="{FE4BEE92-64A0-4AF1-AA81-69569C60B8C9}" dt="2024-11-04T16:47:00.292" v="2254" actId="20577"/>
          <ac:spMkLst>
            <pc:docMk/>
            <pc:sldMk cId="0" sldId="331"/>
            <ac:spMk id="3" creationId="{ED516643-BC93-4612-B4D7-15830ACB24F2}"/>
          </ac:spMkLst>
        </pc:spChg>
        <pc:spChg chg="del">
          <ac:chgData name="Thomas Bolinger" userId="8ebf01f0-0c12-49a4-9a5c-d81f8809507c" providerId="ADAL" clId="{FE4BEE92-64A0-4AF1-AA81-69569C60B8C9}" dt="2024-11-04T16:47:08.801" v="2255" actId="478"/>
          <ac:spMkLst>
            <pc:docMk/>
            <pc:sldMk cId="0" sldId="331"/>
            <ac:spMk id="10244" creationId="{9FD8A59D-8283-4101-BF01-152041F7B3CA}"/>
          </ac:spMkLst>
        </pc:spChg>
      </pc:sldChg>
      <pc:sldChg chg="delSp modSp mod modAnim">
        <pc:chgData name="Thomas Bolinger" userId="8ebf01f0-0c12-49a4-9a5c-d81f8809507c" providerId="ADAL" clId="{FE4BEE92-64A0-4AF1-AA81-69569C60B8C9}" dt="2024-11-04T16:48:52.144" v="2372" actId="20577"/>
        <pc:sldMkLst>
          <pc:docMk/>
          <pc:sldMk cId="0" sldId="335"/>
        </pc:sldMkLst>
        <pc:spChg chg="mod">
          <ac:chgData name="Thomas Bolinger" userId="8ebf01f0-0c12-49a4-9a5c-d81f8809507c" providerId="ADAL" clId="{FE4BEE92-64A0-4AF1-AA81-69569C60B8C9}" dt="2024-11-04T16:48:52.144" v="2372" actId="20577"/>
          <ac:spMkLst>
            <pc:docMk/>
            <pc:sldMk cId="0" sldId="335"/>
            <ac:spMk id="14339" creationId="{CF81A362-6863-48F6-A660-A85DB4870709}"/>
          </ac:spMkLst>
        </pc:spChg>
        <pc:spChg chg="del">
          <ac:chgData name="Thomas Bolinger" userId="8ebf01f0-0c12-49a4-9a5c-d81f8809507c" providerId="ADAL" clId="{FE4BEE92-64A0-4AF1-AA81-69569C60B8C9}" dt="2024-11-04T16:47:43.473" v="2260" actId="478"/>
          <ac:spMkLst>
            <pc:docMk/>
            <pc:sldMk cId="0" sldId="335"/>
            <ac:spMk id="14340" creationId="{1EAC98A4-DB17-4085-AFFB-60406F2C336D}"/>
          </ac:spMkLst>
        </pc:spChg>
      </pc:sldChg>
      <pc:sldChg chg="modSp mod">
        <pc:chgData name="Thomas Bolinger" userId="8ebf01f0-0c12-49a4-9a5c-d81f8809507c" providerId="ADAL" clId="{FE4BEE92-64A0-4AF1-AA81-69569C60B8C9}" dt="2024-11-04T16:49:45.171" v="2389" actId="1076"/>
        <pc:sldMkLst>
          <pc:docMk/>
          <pc:sldMk cId="0" sldId="337"/>
        </pc:sldMkLst>
        <pc:spChg chg="mod">
          <ac:chgData name="Thomas Bolinger" userId="8ebf01f0-0c12-49a4-9a5c-d81f8809507c" providerId="ADAL" clId="{FE4BEE92-64A0-4AF1-AA81-69569C60B8C9}" dt="2024-11-04T16:49:45.171" v="2389" actId="1076"/>
          <ac:spMkLst>
            <pc:docMk/>
            <pc:sldMk cId="0" sldId="337"/>
            <ac:spMk id="16386" creationId="{430F8F39-077B-4403-A4F1-F0115827224E}"/>
          </ac:spMkLst>
        </pc:spChg>
      </pc:sldChg>
      <pc:sldChg chg="modSp mod">
        <pc:chgData name="Thomas Bolinger" userId="8ebf01f0-0c12-49a4-9a5c-d81f8809507c" providerId="ADAL" clId="{FE4BEE92-64A0-4AF1-AA81-69569C60B8C9}" dt="2024-11-04T16:50:42.404" v="2400" actId="404"/>
        <pc:sldMkLst>
          <pc:docMk/>
          <pc:sldMk cId="0" sldId="339"/>
        </pc:sldMkLst>
        <pc:spChg chg="mod">
          <ac:chgData name="Thomas Bolinger" userId="8ebf01f0-0c12-49a4-9a5c-d81f8809507c" providerId="ADAL" clId="{FE4BEE92-64A0-4AF1-AA81-69569C60B8C9}" dt="2024-11-04T16:50:42.404" v="2400" actId="404"/>
          <ac:spMkLst>
            <pc:docMk/>
            <pc:sldMk cId="0" sldId="339"/>
            <ac:spMk id="18434" creationId="{40A3D684-92DB-4DDC-9DE1-559E796D628F}"/>
          </ac:spMkLst>
        </pc:spChg>
      </pc:sldChg>
      <pc:sldChg chg="modSp mod ord">
        <pc:chgData name="Thomas Bolinger" userId="8ebf01f0-0c12-49a4-9a5c-d81f8809507c" providerId="ADAL" clId="{FE4BEE92-64A0-4AF1-AA81-69569C60B8C9}" dt="2024-11-04T16:51:29.169" v="2414"/>
        <pc:sldMkLst>
          <pc:docMk/>
          <pc:sldMk cId="0" sldId="340"/>
        </pc:sldMkLst>
        <pc:spChg chg="mod">
          <ac:chgData name="Thomas Bolinger" userId="8ebf01f0-0c12-49a4-9a5c-d81f8809507c" providerId="ADAL" clId="{FE4BEE92-64A0-4AF1-AA81-69569C60B8C9}" dt="2024-11-04T16:51:24.898" v="2412" actId="20577"/>
          <ac:spMkLst>
            <pc:docMk/>
            <pc:sldMk cId="0" sldId="340"/>
            <ac:spMk id="19458" creationId="{AFB04953-2675-4515-96DC-2C429922CC43}"/>
          </ac:spMkLst>
        </pc:spChg>
      </pc:sldChg>
      <pc:sldChg chg="delSp modSp mod">
        <pc:chgData name="Thomas Bolinger" userId="8ebf01f0-0c12-49a4-9a5c-d81f8809507c" providerId="ADAL" clId="{FE4BEE92-64A0-4AF1-AA81-69569C60B8C9}" dt="2024-11-04T16:51:56.786" v="2418" actId="478"/>
        <pc:sldMkLst>
          <pc:docMk/>
          <pc:sldMk cId="1297781626" sldId="341"/>
        </pc:sldMkLst>
        <pc:spChg chg="mod">
          <ac:chgData name="Thomas Bolinger" userId="8ebf01f0-0c12-49a4-9a5c-d81f8809507c" providerId="ADAL" clId="{FE4BEE92-64A0-4AF1-AA81-69569C60B8C9}" dt="2024-11-04T16:51:44.499" v="2417" actId="14100"/>
          <ac:spMkLst>
            <pc:docMk/>
            <pc:sldMk cId="1297781626" sldId="341"/>
            <ac:spMk id="2" creationId="{4A0B7F9C-A2B8-49F4-BEA5-FC2A66E5C212}"/>
          </ac:spMkLst>
        </pc:spChg>
        <pc:spChg chg="del">
          <ac:chgData name="Thomas Bolinger" userId="8ebf01f0-0c12-49a4-9a5c-d81f8809507c" providerId="ADAL" clId="{FE4BEE92-64A0-4AF1-AA81-69569C60B8C9}" dt="2024-11-04T16:51:56.786" v="2418" actId="478"/>
          <ac:spMkLst>
            <pc:docMk/>
            <pc:sldMk cId="1297781626" sldId="341"/>
            <ac:spMk id="4" creationId="{89873306-DD2F-49C0-8C4C-833A9F930915}"/>
          </ac:spMkLst>
        </pc:spChg>
      </pc:sldChg>
      <pc:sldChg chg="modSp">
        <pc:chgData name="Thomas Bolinger" userId="8ebf01f0-0c12-49a4-9a5c-d81f8809507c" providerId="ADAL" clId="{FE4BEE92-64A0-4AF1-AA81-69569C60B8C9}" dt="2024-11-04T16:43:58.179" v="2056" actId="1076"/>
        <pc:sldMkLst>
          <pc:docMk/>
          <pc:sldMk cId="3074089941" sldId="345"/>
        </pc:sldMkLst>
        <pc:picChg chg="mod">
          <ac:chgData name="Thomas Bolinger" userId="8ebf01f0-0c12-49a4-9a5c-d81f8809507c" providerId="ADAL" clId="{FE4BEE92-64A0-4AF1-AA81-69569C60B8C9}" dt="2024-11-04T16:43:58.179" v="2056" actId="1076"/>
          <ac:picMkLst>
            <pc:docMk/>
            <pc:sldMk cId="3074089941" sldId="345"/>
            <ac:picMk id="4098" creationId="{83B2B9A4-EDD5-457C-3BD5-4BE0C133CB83}"/>
          </ac:picMkLst>
        </pc:picChg>
      </pc:sldChg>
      <pc:sldChg chg="addSp delSp modSp mod">
        <pc:chgData name="Thomas Bolinger" userId="8ebf01f0-0c12-49a4-9a5c-d81f8809507c" providerId="ADAL" clId="{FE4BEE92-64A0-4AF1-AA81-69569C60B8C9}" dt="2024-11-04T16:49:54.905" v="2394"/>
        <pc:sldMkLst>
          <pc:docMk/>
          <pc:sldMk cId="3914119018" sldId="348"/>
        </pc:sldMkLst>
        <pc:spChg chg="add del mod">
          <ac:chgData name="Thomas Bolinger" userId="8ebf01f0-0c12-49a4-9a5c-d81f8809507c" providerId="ADAL" clId="{FE4BEE92-64A0-4AF1-AA81-69569C60B8C9}" dt="2024-11-04T16:49:54.690" v="2393" actId="478"/>
          <ac:spMkLst>
            <pc:docMk/>
            <pc:sldMk cId="3914119018" sldId="348"/>
            <ac:spMk id="4" creationId="{BE1D4020-B9F9-87B3-D7BD-2DA3DF573C43}"/>
          </ac:spMkLst>
        </pc:spChg>
        <pc:spChg chg="add mod">
          <ac:chgData name="Thomas Bolinger" userId="8ebf01f0-0c12-49a4-9a5c-d81f8809507c" providerId="ADAL" clId="{FE4BEE92-64A0-4AF1-AA81-69569C60B8C9}" dt="2024-11-04T16:49:53.047" v="2392"/>
          <ac:spMkLst>
            <pc:docMk/>
            <pc:sldMk cId="3914119018" sldId="348"/>
            <ac:spMk id="5" creationId="{2B335C65-B53E-6BB7-D3B7-7F6F41E27AD7}"/>
          </ac:spMkLst>
        </pc:spChg>
        <pc:spChg chg="add mod">
          <ac:chgData name="Thomas Bolinger" userId="8ebf01f0-0c12-49a4-9a5c-d81f8809507c" providerId="ADAL" clId="{FE4BEE92-64A0-4AF1-AA81-69569C60B8C9}" dt="2024-11-04T16:49:54.905" v="2394"/>
          <ac:spMkLst>
            <pc:docMk/>
            <pc:sldMk cId="3914119018" sldId="348"/>
            <ac:spMk id="6" creationId="{80F714FA-C3A6-E623-602F-C7339EF712DF}"/>
          </ac:spMkLst>
        </pc:spChg>
        <pc:spChg chg="del">
          <ac:chgData name="Thomas Bolinger" userId="8ebf01f0-0c12-49a4-9a5c-d81f8809507c" providerId="ADAL" clId="{FE4BEE92-64A0-4AF1-AA81-69569C60B8C9}" dt="2024-11-04T16:49:51.808" v="2390" actId="478"/>
          <ac:spMkLst>
            <pc:docMk/>
            <pc:sldMk cId="3914119018" sldId="348"/>
            <ac:spMk id="16386" creationId="{430F8F39-077B-4403-A4F1-F0115827224E}"/>
          </ac:spMkLst>
        </pc:spChg>
      </pc:sldChg>
      <pc:sldChg chg="modSp mod">
        <pc:chgData name="Thomas Bolinger" userId="8ebf01f0-0c12-49a4-9a5c-d81f8809507c" providerId="ADAL" clId="{FE4BEE92-64A0-4AF1-AA81-69569C60B8C9}" dt="2024-11-04T16:51:08.829" v="2411" actId="20577"/>
        <pc:sldMkLst>
          <pc:docMk/>
          <pc:sldMk cId="2287182756" sldId="349"/>
        </pc:sldMkLst>
        <pc:spChg chg="mod">
          <ac:chgData name="Thomas Bolinger" userId="8ebf01f0-0c12-49a4-9a5c-d81f8809507c" providerId="ADAL" clId="{FE4BEE92-64A0-4AF1-AA81-69569C60B8C9}" dt="2024-11-04T16:51:08.829" v="2411" actId="20577"/>
          <ac:spMkLst>
            <pc:docMk/>
            <pc:sldMk cId="2287182756" sldId="349"/>
            <ac:spMk id="5" creationId="{484D0CC5-174F-B685-0645-65DE521C0EBB}"/>
          </ac:spMkLst>
        </pc:spChg>
      </pc:sldChg>
      <pc:sldChg chg="addSp modSp mod modClrScheme chgLayout">
        <pc:chgData name="Thomas Bolinger" userId="8ebf01f0-0c12-49a4-9a5c-d81f8809507c" providerId="ADAL" clId="{FE4BEE92-64A0-4AF1-AA81-69569C60B8C9}" dt="2024-11-04T02:12:46.453" v="722" actId="1076"/>
        <pc:sldMkLst>
          <pc:docMk/>
          <pc:sldMk cId="2077136694" sldId="350"/>
        </pc:sldMkLst>
        <pc:spChg chg="mod">
          <ac:chgData name="Thomas Bolinger" userId="8ebf01f0-0c12-49a4-9a5c-d81f8809507c" providerId="ADAL" clId="{FE4BEE92-64A0-4AF1-AA81-69569C60B8C9}" dt="2024-11-04T01:45:07.444" v="72" actId="26606"/>
          <ac:spMkLst>
            <pc:docMk/>
            <pc:sldMk cId="2077136694" sldId="350"/>
            <ac:spMk id="2" creationId="{821E92DA-B232-4D72-BEF6-D104376E307A}"/>
          </ac:spMkLst>
        </pc:spChg>
        <pc:spChg chg="mod">
          <ac:chgData name="Thomas Bolinger" userId="8ebf01f0-0c12-49a4-9a5c-d81f8809507c" providerId="ADAL" clId="{FE4BEE92-64A0-4AF1-AA81-69569C60B8C9}" dt="2024-11-04T01:52:15.867" v="149" actId="20577"/>
          <ac:spMkLst>
            <pc:docMk/>
            <pc:sldMk cId="2077136694" sldId="350"/>
            <ac:spMk id="3" creationId="{CB3E809C-EDC1-405B-8AD7-2B4232F970BF}"/>
          </ac:spMkLst>
        </pc:spChg>
        <pc:spChg chg="add">
          <ac:chgData name="Thomas Bolinger" userId="8ebf01f0-0c12-49a4-9a5c-d81f8809507c" providerId="ADAL" clId="{FE4BEE92-64A0-4AF1-AA81-69569C60B8C9}" dt="2024-11-04T01:46:02.386" v="87"/>
          <ac:spMkLst>
            <pc:docMk/>
            <pc:sldMk cId="2077136694" sldId="350"/>
            <ac:spMk id="4" creationId="{DFA7FA98-8126-A4C6-8891-427B87EC7896}"/>
          </ac:spMkLst>
        </pc:spChg>
        <pc:spChg chg="add">
          <ac:chgData name="Thomas Bolinger" userId="8ebf01f0-0c12-49a4-9a5c-d81f8809507c" providerId="ADAL" clId="{FE4BEE92-64A0-4AF1-AA81-69569C60B8C9}" dt="2024-11-04T01:53:01.293" v="158"/>
          <ac:spMkLst>
            <pc:docMk/>
            <pc:sldMk cId="2077136694" sldId="350"/>
            <ac:spMk id="7" creationId="{3C4BB5F4-2E7A-E595-43DB-4325FFA0DDF8}"/>
          </ac:spMkLst>
        </pc:spChg>
        <pc:spChg chg="add">
          <ac:chgData name="Thomas Bolinger" userId="8ebf01f0-0c12-49a4-9a5c-d81f8809507c" providerId="ADAL" clId="{FE4BEE92-64A0-4AF1-AA81-69569C60B8C9}" dt="2024-11-04T01:53:30.147" v="166"/>
          <ac:spMkLst>
            <pc:docMk/>
            <pc:sldMk cId="2077136694" sldId="350"/>
            <ac:spMk id="9" creationId="{467DC944-AC94-2B4C-AF47-3C956BEFEB30}"/>
          </ac:spMkLst>
        </pc:spChg>
        <pc:picChg chg="add mod">
          <ac:chgData name="Thomas Bolinger" userId="8ebf01f0-0c12-49a4-9a5c-d81f8809507c" providerId="ADAL" clId="{FE4BEE92-64A0-4AF1-AA81-69569C60B8C9}" dt="2024-11-04T01:52:28.629" v="154" actId="1076"/>
          <ac:picMkLst>
            <pc:docMk/>
            <pc:sldMk cId="2077136694" sldId="350"/>
            <ac:picMk id="5" creationId="{1289EE99-75E1-6D2A-74E3-37AB74DAABDA}"/>
          </ac:picMkLst>
        </pc:picChg>
        <pc:picChg chg="add mod">
          <ac:chgData name="Thomas Bolinger" userId="8ebf01f0-0c12-49a4-9a5c-d81f8809507c" providerId="ADAL" clId="{FE4BEE92-64A0-4AF1-AA81-69569C60B8C9}" dt="2024-11-04T02:12:45.598" v="721" actId="1076"/>
          <ac:picMkLst>
            <pc:docMk/>
            <pc:sldMk cId="2077136694" sldId="350"/>
            <ac:picMk id="6" creationId="{86516485-5E2F-6AE6-17DB-5AE930F63100}"/>
          </ac:picMkLst>
        </pc:picChg>
        <pc:picChg chg="add mod">
          <ac:chgData name="Thomas Bolinger" userId="8ebf01f0-0c12-49a4-9a5c-d81f8809507c" providerId="ADAL" clId="{FE4BEE92-64A0-4AF1-AA81-69569C60B8C9}" dt="2024-11-04T01:53:07.894" v="163" actId="1076"/>
          <ac:picMkLst>
            <pc:docMk/>
            <pc:sldMk cId="2077136694" sldId="350"/>
            <ac:picMk id="8" creationId="{E5C4384A-D04C-C179-717B-1306E1463EF8}"/>
          </ac:picMkLst>
        </pc:picChg>
        <pc:picChg chg="add mod">
          <ac:chgData name="Thomas Bolinger" userId="8ebf01f0-0c12-49a4-9a5c-d81f8809507c" providerId="ADAL" clId="{FE4BEE92-64A0-4AF1-AA81-69569C60B8C9}" dt="2024-11-04T02:12:43.798" v="719" actId="1076"/>
          <ac:picMkLst>
            <pc:docMk/>
            <pc:sldMk cId="2077136694" sldId="350"/>
            <ac:picMk id="10" creationId="{7F3235A8-D42A-E600-33E9-B84FE56F9FB1}"/>
          </ac:picMkLst>
        </pc:picChg>
        <pc:picChg chg="add mod">
          <ac:chgData name="Thomas Bolinger" userId="8ebf01f0-0c12-49a4-9a5c-d81f8809507c" providerId="ADAL" clId="{FE4BEE92-64A0-4AF1-AA81-69569C60B8C9}" dt="2024-11-04T01:52:22.809" v="151" actId="1076"/>
          <ac:picMkLst>
            <pc:docMk/>
            <pc:sldMk cId="2077136694" sldId="350"/>
            <ac:picMk id="1026" creationId="{4A0485F5-0E21-10BB-D581-D91CD5CEE263}"/>
          </ac:picMkLst>
        </pc:picChg>
        <pc:picChg chg="add mod">
          <ac:chgData name="Thomas Bolinger" userId="8ebf01f0-0c12-49a4-9a5c-d81f8809507c" providerId="ADAL" clId="{FE4BEE92-64A0-4AF1-AA81-69569C60B8C9}" dt="2024-11-04T01:52:25.125" v="152" actId="1076"/>
          <ac:picMkLst>
            <pc:docMk/>
            <pc:sldMk cId="2077136694" sldId="350"/>
            <ac:picMk id="1028" creationId="{A0F2CE9C-616C-AEDF-FE7B-CEE411DF6480}"/>
          </ac:picMkLst>
        </pc:picChg>
        <pc:picChg chg="add mod">
          <ac:chgData name="Thomas Bolinger" userId="8ebf01f0-0c12-49a4-9a5c-d81f8809507c" providerId="ADAL" clId="{FE4BEE92-64A0-4AF1-AA81-69569C60B8C9}" dt="2024-11-04T01:52:26.603" v="153" actId="1076"/>
          <ac:picMkLst>
            <pc:docMk/>
            <pc:sldMk cId="2077136694" sldId="350"/>
            <ac:picMk id="1032" creationId="{2157660A-E168-B100-A669-C0A63AE93614}"/>
          </ac:picMkLst>
        </pc:picChg>
        <pc:picChg chg="add mod">
          <ac:chgData name="Thomas Bolinger" userId="8ebf01f0-0c12-49a4-9a5c-d81f8809507c" providerId="ADAL" clId="{FE4BEE92-64A0-4AF1-AA81-69569C60B8C9}" dt="2024-11-04T02:12:46.453" v="722" actId="1076"/>
          <ac:picMkLst>
            <pc:docMk/>
            <pc:sldMk cId="2077136694" sldId="350"/>
            <ac:picMk id="1038" creationId="{AA796303-F94F-D82C-BC3D-D4718A049099}"/>
          </ac:picMkLst>
        </pc:picChg>
      </pc:sldChg>
      <pc:sldChg chg="modSp mod ord">
        <pc:chgData name="Thomas Bolinger" userId="8ebf01f0-0c12-49a4-9a5c-d81f8809507c" providerId="ADAL" clId="{FE4BEE92-64A0-4AF1-AA81-69569C60B8C9}" dt="2024-11-04T02:00:24.903" v="478" actId="1076"/>
        <pc:sldMkLst>
          <pc:docMk/>
          <pc:sldMk cId="2410055529" sldId="351"/>
        </pc:sldMkLst>
        <pc:spChg chg="mod">
          <ac:chgData name="Thomas Bolinger" userId="8ebf01f0-0c12-49a4-9a5c-d81f8809507c" providerId="ADAL" clId="{FE4BEE92-64A0-4AF1-AA81-69569C60B8C9}" dt="2024-11-04T01:57:56.900" v="225" actId="20577"/>
          <ac:spMkLst>
            <pc:docMk/>
            <pc:sldMk cId="2410055529" sldId="351"/>
            <ac:spMk id="2" creationId="{F084E447-6460-4FA5-B797-17C848BCEF69}"/>
          </ac:spMkLst>
        </pc:spChg>
        <pc:spChg chg="mod">
          <ac:chgData name="Thomas Bolinger" userId="8ebf01f0-0c12-49a4-9a5c-d81f8809507c" providerId="ADAL" clId="{FE4BEE92-64A0-4AF1-AA81-69569C60B8C9}" dt="2024-11-04T02:00:19" v="474" actId="14100"/>
          <ac:spMkLst>
            <pc:docMk/>
            <pc:sldMk cId="2410055529" sldId="351"/>
            <ac:spMk id="3" creationId="{B355104B-BAF1-4DEF-9233-86DA65A5FF10}"/>
          </ac:spMkLst>
        </pc:spChg>
        <pc:picChg chg="mod">
          <ac:chgData name="Thomas Bolinger" userId="8ebf01f0-0c12-49a4-9a5c-d81f8809507c" providerId="ADAL" clId="{FE4BEE92-64A0-4AF1-AA81-69569C60B8C9}" dt="2024-11-04T02:00:11.462" v="470" actId="1076"/>
          <ac:picMkLst>
            <pc:docMk/>
            <pc:sldMk cId="2410055529" sldId="351"/>
            <ac:picMk id="1026" creationId="{708D21FC-A8E7-40CD-9DAF-37B05B23CDFB}"/>
          </ac:picMkLst>
        </pc:picChg>
        <pc:picChg chg="mod">
          <ac:chgData name="Thomas Bolinger" userId="8ebf01f0-0c12-49a4-9a5c-d81f8809507c" providerId="ADAL" clId="{FE4BEE92-64A0-4AF1-AA81-69569C60B8C9}" dt="2024-11-04T02:00:24.903" v="478" actId="1076"/>
          <ac:picMkLst>
            <pc:docMk/>
            <pc:sldMk cId="2410055529" sldId="351"/>
            <ac:picMk id="1028" creationId="{519ECE0A-61F1-4845-A48B-14F77827D566}"/>
          </ac:picMkLst>
        </pc:picChg>
      </pc:sldChg>
      <pc:sldChg chg="modSp mod">
        <pc:chgData name="Thomas Bolinger" userId="8ebf01f0-0c12-49a4-9a5c-d81f8809507c" providerId="ADAL" clId="{FE4BEE92-64A0-4AF1-AA81-69569C60B8C9}" dt="2024-11-04T16:17:13.326" v="1948" actId="20577"/>
        <pc:sldMkLst>
          <pc:docMk/>
          <pc:sldMk cId="321779234" sldId="352"/>
        </pc:sldMkLst>
        <pc:spChg chg="mod">
          <ac:chgData name="Thomas Bolinger" userId="8ebf01f0-0c12-49a4-9a5c-d81f8809507c" providerId="ADAL" clId="{FE4BEE92-64A0-4AF1-AA81-69569C60B8C9}" dt="2024-11-04T16:17:13.326" v="1948" actId="20577"/>
          <ac:spMkLst>
            <pc:docMk/>
            <pc:sldMk cId="321779234" sldId="352"/>
            <ac:spMk id="3" creationId="{8F759A12-2F7D-462D-9BA8-EE7914575BB6}"/>
          </ac:spMkLst>
        </pc:spChg>
      </pc:sldChg>
      <pc:sldChg chg="modSp mod ord">
        <pc:chgData name="Thomas Bolinger" userId="8ebf01f0-0c12-49a4-9a5c-d81f8809507c" providerId="ADAL" clId="{FE4BEE92-64A0-4AF1-AA81-69569C60B8C9}" dt="2024-11-04T02:00:34.731" v="506" actId="20577"/>
        <pc:sldMkLst>
          <pc:docMk/>
          <pc:sldMk cId="1499335170" sldId="353"/>
        </pc:sldMkLst>
        <pc:spChg chg="mod">
          <ac:chgData name="Thomas Bolinger" userId="8ebf01f0-0c12-49a4-9a5c-d81f8809507c" providerId="ADAL" clId="{FE4BEE92-64A0-4AF1-AA81-69569C60B8C9}" dt="2024-11-04T02:00:34.731" v="506" actId="20577"/>
          <ac:spMkLst>
            <pc:docMk/>
            <pc:sldMk cId="1499335170" sldId="353"/>
            <ac:spMk id="2" creationId="{F084E447-6460-4FA5-B797-17C848BCEF69}"/>
          </ac:spMkLst>
        </pc:spChg>
      </pc:sldChg>
      <pc:sldChg chg="addSp delSp modSp add mod">
        <pc:chgData name="Thomas Bolinger" userId="8ebf01f0-0c12-49a4-9a5c-d81f8809507c" providerId="ADAL" clId="{FE4BEE92-64A0-4AF1-AA81-69569C60B8C9}" dt="2024-11-04T02:15:50.338" v="765" actId="1076"/>
        <pc:sldMkLst>
          <pc:docMk/>
          <pc:sldMk cId="3247995187" sldId="355"/>
        </pc:sldMkLst>
        <pc:spChg chg="mod">
          <ac:chgData name="Thomas Bolinger" userId="8ebf01f0-0c12-49a4-9a5c-d81f8809507c" providerId="ADAL" clId="{FE4BEE92-64A0-4AF1-AA81-69569C60B8C9}" dt="2024-11-04T02:13:10.875" v="740" actId="20577"/>
          <ac:spMkLst>
            <pc:docMk/>
            <pc:sldMk cId="3247995187" sldId="355"/>
            <ac:spMk id="3" creationId="{D2462477-C877-4882-624A-416BCE8488EA}"/>
          </ac:spMkLst>
        </pc:spChg>
        <pc:spChg chg="add">
          <ac:chgData name="Thomas Bolinger" userId="8ebf01f0-0c12-49a4-9a5c-d81f8809507c" providerId="ADAL" clId="{FE4BEE92-64A0-4AF1-AA81-69569C60B8C9}" dt="2024-11-04T02:14:17.978" v="751"/>
          <ac:spMkLst>
            <pc:docMk/>
            <pc:sldMk cId="3247995187" sldId="355"/>
            <ac:spMk id="4" creationId="{F2BA6A63-16DE-1555-E69C-D5A5192E8725}"/>
          </ac:spMkLst>
        </pc:spChg>
        <pc:picChg chg="del">
          <ac:chgData name="Thomas Bolinger" userId="8ebf01f0-0c12-49a4-9a5c-d81f8809507c" providerId="ADAL" clId="{FE4BEE92-64A0-4AF1-AA81-69569C60B8C9}" dt="2024-11-04T02:13:17.595" v="742" actId="478"/>
          <ac:picMkLst>
            <pc:docMk/>
            <pc:sldMk cId="3247995187" sldId="355"/>
            <ac:picMk id="5" creationId="{0F1E58A5-C6D7-DF5F-F85D-C6130489B190}"/>
          </ac:picMkLst>
        </pc:picChg>
        <pc:picChg chg="del">
          <ac:chgData name="Thomas Bolinger" userId="8ebf01f0-0c12-49a4-9a5c-d81f8809507c" providerId="ADAL" clId="{FE4BEE92-64A0-4AF1-AA81-69569C60B8C9}" dt="2024-11-04T02:13:18.899" v="743" actId="478"/>
          <ac:picMkLst>
            <pc:docMk/>
            <pc:sldMk cId="3247995187" sldId="355"/>
            <ac:picMk id="6" creationId="{F745A836-CA5B-2965-623C-E69F8B195849}"/>
          </ac:picMkLst>
        </pc:picChg>
        <pc:picChg chg="add mod">
          <ac:chgData name="Thomas Bolinger" userId="8ebf01f0-0c12-49a4-9a5c-d81f8809507c" providerId="ADAL" clId="{FE4BEE92-64A0-4AF1-AA81-69569C60B8C9}" dt="2024-11-04T02:15:45.750" v="763" actId="1076"/>
          <ac:picMkLst>
            <pc:docMk/>
            <pc:sldMk cId="3247995187" sldId="355"/>
            <ac:picMk id="7" creationId="{B5352DFB-6C63-4397-DAE3-6957242CD3C2}"/>
          </ac:picMkLst>
        </pc:picChg>
        <pc:picChg chg="del">
          <ac:chgData name="Thomas Bolinger" userId="8ebf01f0-0c12-49a4-9a5c-d81f8809507c" providerId="ADAL" clId="{FE4BEE92-64A0-4AF1-AA81-69569C60B8C9}" dt="2024-11-04T02:13:16.397" v="741" actId="478"/>
          <ac:picMkLst>
            <pc:docMk/>
            <pc:sldMk cId="3247995187" sldId="355"/>
            <ac:picMk id="8" creationId="{34FE17DB-A198-01E4-89A5-FBECAE16C146}"/>
          </ac:picMkLst>
        </pc:picChg>
        <pc:picChg chg="del">
          <ac:chgData name="Thomas Bolinger" userId="8ebf01f0-0c12-49a4-9a5c-d81f8809507c" providerId="ADAL" clId="{FE4BEE92-64A0-4AF1-AA81-69569C60B8C9}" dt="2024-11-04T02:13:18.899" v="743" actId="478"/>
          <ac:picMkLst>
            <pc:docMk/>
            <pc:sldMk cId="3247995187" sldId="355"/>
            <ac:picMk id="10" creationId="{449A7384-2447-5874-3CFB-9D06050CD5DD}"/>
          </ac:picMkLst>
        </pc:picChg>
        <pc:picChg chg="del">
          <ac:chgData name="Thomas Bolinger" userId="8ebf01f0-0c12-49a4-9a5c-d81f8809507c" providerId="ADAL" clId="{FE4BEE92-64A0-4AF1-AA81-69569C60B8C9}" dt="2024-11-04T02:13:16.397" v="741" actId="478"/>
          <ac:picMkLst>
            <pc:docMk/>
            <pc:sldMk cId="3247995187" sldId="355"/>
            <ac:picMk id="1026" creationId="{8638F1B1-DFFF-A308-C179-8B1B90A358B1}"/>
          </ac:picMkLst>
        </pc:picChg>
        <pc:picChg chg="del">
          <ac:chgData name="Thomas Bolinger" userId="8ebf01f0-0c12-49a4-9a5c-d81f8809507c" providerId="ADAL" clId="{FE4BEE92-64A0-4AF1-AA81-69569C60B8C9}" dt="2024-11-04T02:13:17.595" v="742" actId="478"/>
          <ac:picMkLst>
            <pc:docMk/>
            <pc:sldMk cId="3247995187" sldId="355"/>
            <ac:picMk id="1028" creationId="{5BC4C7BC-1462-8190-45C7-4F23359A241D}"/>
          </ac:picMkLst>
        </pc:picChg>
        <pc:picChg chg="del">
          <ac:chgData name="Thomas Bolinger" userId="8ebf01f0-0c12-49a4-9a5c-d81f8809507c" providerId="ADAL" clId="{FE4BEE92-64A0-4AF1-AA81-69569C60B8C9}" dt="2024-11-04T02:13:16.397" v="741" actId="478"/>
          <ac:picMkLst>
            <pc:docMk/>
            <pc:sldMk cId="3247995187" sldId="355"/>
            <ac:picMk id="1032" creationId="{D7947D4D-5859-1868-BB87-EA31FB2ABC5F}"/>
          </ac:picMkLst>
        </pc:picChg>
        <pc:picChg chg="add mod">
          <ac:chgData name="Thomas Bolinger" userId="8ebf01f0-0c12-49a4-9a5c-d81f8809507c" providerId="ADAL" clId="{FE4BEE92-64A0-4AF1-AA81-69569C60B8C9}" dt="2024-11-04T02:13:44.625" v="750" actId="1076"/>
          <ac:picMkLst>
            <pc:docMk/>
            <pc:sldMk cId="3247995187" sldId="355"/>
            <ac:picMk id="3074" creationId="{5ADC7FAF-DC1F-ABE5-64A5-DC2266606A9A}"/>
          </ac:picMkLst>
        </pc:picChg>
        <pc:picChg chg="add mod">
          <ac:chgData name="Thomas Bolinger" userId="8ebf01f0-0c12-49a4-9a5c-d81f8809507c" providerId="ADAL" clId="{FE4BEE92-64A0-4AF1-AA81-69569C60B8C9}" dt="2024-11-04T02:15:50.338" v="765" actId="1076"/>
          <ac:picMkLst>
            <pc:docMk/>
            <pc:sldMk cId="3247995187" sldId="355"/>
            <ac:picMk id="3078" creationId="{7862108D-7A39-1943-ECD5-D4ED2EA05E30}"/>
          </ac:picMkLst>
        </pc:picChg>
        <pc:picChg chg="add mod">
          <ac:chgData name="Thomas Bolinger" userId="8ebf01f0-0c12-49a4-9a5c-d81f8809507c" providerId="ADAL" clId="{FE4BEE92-64A0-4AF1-AA81-69569C60B8C9}" dt="2024-11-04T02:15:47.203" v="764" actId="1076"/>
          <ac:picMkLst>
            <pc:docMk/>
            <pc:sldMk cId="3247995187" sldId="355"/>
            <ac:picMk id="3080" creationId="{CBF5906B-CB2B-FF30-F526-C593408C93E5}"/>
          </ac:picMkLst>
        </pc:picChg>
      </pc:sldChg>
      <pc:sldChg chg="addSp delSp modSp add mod">
        <pc:chgData name="Thomas Bolinger" userId="8ebf01f0-0c12-49a4-9a5c-d81f8809507c" providerId="ADAL" clId="{FE4BEE92-64A0-4AF1-AA81-69569C60B8C9}" dt="2024-11-04T02:06:46.741" v="712" actId="20577"/>
        <pc:sldMkLst>
          <pc:docMk/>
          <pc:sldMk cId="1587423040" sldId="356"/>
        </pc:sldMkLst>
        <pc:spChg chg="del mod">
          <ac:chgData name="Thomas Bolinger" userId="8ebf01f0-0c12-49a4-9a5c-d81f8809507c" providerId="ADAL" clId="{FE4BEE92-64A0-4AF1-AA81-69569C60B8C9}" dt="2024-11-04T02:00:44.968" v="511" actId="478"/>
          <ac:spMkLst>
            <pc:docMk/>
            <pc:sldMk cId="1587423040" sldId="356"/>
            <ac:spMk id="2" creationId="{4EDCB1DA-C42B-962C-BBA7-79197D55EDC2}"/>
          </ac:spMkLst>
        </pc:spChg>
        <pc:spChg chg="add del">
          <ac:chgData name="Thomas Bolinger" userId="8ebf01f0-0c12-49a4-9a5c-d81f8809507c" providerId="ADAL" clId="{FE4BEE92-64A0-4AF1-AA81-69569C60B8C9}" dt="2024-11-04T01:55:38.022" v="183" actId="478"/>
          <ac:spMkLst>
            <pc:docMk/>
            <pc:sldMk cId="1587423040" sldId="356"/>
            <ac:spMk id="13" creationId="{C0C24EE1-449A-6590-8F02-637DFD4F3FC6}"/>
          </ac:spMkLst>
        </pc:spChg>
        <pc:spChg chg="add del mod">
          <ac:chgData name="Thomas Bolinger" userId="8ebf01f0-0c12-49a4-9a5c-d81f8809507c" providerId="ADAL" clId="{FE4BEE92-64A0-4AF1-AA81-69569C60B8C9}" dt="2024-11-04T01:55:55.676" v="187" actId="478"/>
          <ac:spMkLst>
            <pc:docMk/>
            <pc:sldMk cId="1587423040" sldId="356"/>
            <ac:spMk id="15" creationId="{4361EE8F-FF80-A889-3607-57DE7C5F0E27}"/>
          </ac:spMkLst>
        </pc:spChg>
        <pc:spChg chg="add del mod">
          <ac:chgData name="Thomas Bolinger" userId="8ebf01f0-0c12-49a4-9a5c-d81f8809507c" providerId="ADAL" clId="{FE4BEE92-64A0-4AF1-AA81-69569C60B8C9}" dt="2024-11-04T02:00:47.454" v="512" actId="478"/>
          <ac:spMkLst>
            <pc:docMk/>
            <pc:sldMk cId="1587423040" sldId="356"/>
            <ac:spMk id="17" creationId="{3EE5C68C-44D5-6E1F-D189-CD8ED8581F27}"/>
          </ac:spMkLst>
        </pc:sp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3" creationId="{674DA542-19A8-5842-5EB1-A425105C215D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4" creationId="{2341FF21-EC93-532D-BF7C-47AA979AA962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5" creationId="{FA66F889-9EB9-443F-0BB3-515291F2BB59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6" creationId="{76E4065E-F2C7-478C-B2FB-2357019C7694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7" creationId="{A5D2FE19-5630-6880-18FD-3BDDEC99BE6F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8" creationId="{70492427-E3A3-2655-A0EA-1C056E76243F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6.227" v="181" actId="478"/>
          <ac:graphicFrameMkLst>
            <pc:docMk/>
            <pc:sldMk cId="1587423040" sldId="356"/>
            <ac:graphicFrameMk id="9" creationId="{3C3E014F-6466-9300-8F40-921DECCCC54E}"/>
          </ac:graphicFrameMkLst>
        </pc:graphicFrameChg>
        <pc:graphicFrameChg chg="add del mod">
          <ac:chgData name="Thomas Bolinger" userId="8ebf01f0-0c12-49a4-9a5c-d81f8809507c" providerId="ADAL" clId="{FE4BEE92-64A0-4AF1-AA81-69569C60B8C9}" dt="2024-11-04T01:54:51.775" v="180" actId="478"/>
          <ac:graphicFrameMkLst>
            <pc:docMk/>
            <pc:sldMk cId="1587423040" sldId="356"/>
            <ac:graphicFrameMk id="10" creationId="{CDE7FF19-06C5-BEAB-3E37-642540622EA1}"/>
          </ac:graphicFrameMkLst>
        </pc:graphicFrameChg>
        <pc:graphicFrameChg chg="add del mod modGraphic">
          <ac:chgData name="Thomas Bolinger" userId="8ebf01f0-0c12-49a4-9a5c-d81f8809507c" providerId="ADAL" clId="{FE4BEE92-64A0-4AF1-AA81-69569C60B8C9}" dt="2024-11-04T01:54:48.266" v="179" actId="478"/>
          <ac:graphicFrameMkLst>
            <pc:docMk/>
            <pc:sldMk cId="1587423040" sldId="356"/>
            <ac:graphicFrameMk id="11" creationId="{FE2EC992-F9DD-C89A-ED01-0632207B9393}"/>
          </ac:graphicFrameMkLst>
        </pc:graphicFrameChg>
        <pc:graphicFrameChg chg="add del mod modGraphic">
          <ac:chgData name="Thomas Bolinger" userId="8ebf01f0-0c12-49a4-9a5c-d81f8809507c" providerId="ADAL" clId="{FE4BEE92-64A0-4AF1-AA81-69569C60B8C9}" dt="2024-11-04T02:06:46.741" v="712" actId="20577"/>
          <ac:graphicFrameMkLst>
            <pc:docMk/>
            <pc:sldMk cId="1587423040" sldId="356"/>
            <ac:graphicFrameMk id="14" creationId="{66474859-27D1-66E7-2330-21E62F7E2A9F}"/>
          </ac:graphicFrameMkLst>
        </pc:graphicFrameChg>
        <pc:picChg chg="del">
          <ac:chgData name="Thomas Bolinger" userId="8ebf01f0-0c12-49a4-9a5c-d81f8809507c" providerId="ADAL" clId="{FE4BEE92-64A0-4AF1-AA81-69569C60B8C9}" dt="2024-11-04T01:54:30.101" v="174" actId="478"/>
          <ac:picMkLst>
            <pc:docMk/>
            <pc:sldMk cId="1587423040" sldId="356"/>
            <ac:picMk id="2050" creationId="{8A0D713A-C39B-A266-3039-8178FC942DAE}"/>
          </ac:picMkLst>
        </pc:picChg>
      </pc:sldChg>
      <pc:sldChg chg="modSp new mod">
        <pc:chgData name="Thomas Bolinger" userId="8ebf01f0-0c12-49a4-9a5c-d81f8809507c" providerId="ADAL" clId="{FE4BEE92-64A0-4AF1-AA81-69569C60B8C9}" dt="2024-11-04T02:19:34.996" v="1293" actId="20577"/>
        <pc:sldMkLst>
          <pc:docMk/>
          <pc:sldMk cId="1902839400" sldId="357"/>
        </pc:sldMkLst>
        <pc:spChg chg="mod">
          <ac:chgData name="Thomas Bolinger" userId="8ebf01f0-0c12-49a4-9a5c-d81f8809507c" providerId="ADAL" clId="{FE4BEE92-64A0-4AF1-AA81-69569C60B8C9}" dt="2024-11-04T02:16:09.651" v="804" actId="20577"/>
          <ac:spMkLst>
            <pc:docMk/>
            <pc:sldMk cId="1902839400" sldId="357"/>
            <ac:spMk id="2" creationId="{C802E2CF-29BD-FE70-AF0C-3CCBE2F6D5F0}"/>
          </ac:spMkLst>
        </pc:spChg>
        <pc:spChg chg="mod">
          <ac:chgData name="Thomas Bolinger" userId="8ebf01f0-0c12-49a4-9a5c-d81f8809507c" providerId="ADAL" clId="{FE4BEE92-64A0-4AF1-AA81-69569C60B8C9}" dt="2024-11-04T02:19:34.996" v="1293" actId="20577"/>
          <ac:spMkLst>
            <pc:docMk/>
            <pc:sldMk cId="1902839400" sldId="357"/>
            <ac:spMk id="3" creationId="{862A1F23-BC74-423C-70C8-28E0881B1E6A}"/>
          </ac:spMkLst>
        </pc:spChg>
      </pc:sldChg>
      <pc:sldChg chg="modSp add mod">
        <pc:chgData name="Thomas Bolinger" userId="8ebf01f0-0c12-49a4-9a5c-d81f8809507c" providerId="ADAL" clId="{FE4BEE92-64A0-4AF1-AA81-69569C60B8C9}" dt="2024-11-04T02:22:27.212" v="1721" actId="20577"/>
        <pc:sldMkLst>
          <pc:docMk/>
          <pc:sldMk cId="1156289049" sldId="358"/>
        </pc:sldMkLst>
        <pc:spChg chg="mod">
          <ac:chgData name="Thomas Bolinger" userId="8ebf01f0-0c12-49a4-9a5c-d81f8809507c" providerId="ADAL" clId="{FE4BEE92-64A0-4AF1-AA81-69569C60B8C9}" dt="2024-11-04T02:22:27.212" v="1721" actId="20577"/>
          <ac:spMkLst>
            <pc:docMk/>
            <pc:sldMk cId="1156289049" sldId="358"/>
            <ac:spMk id="3" creationId="{EBDEC59B-3CA0-8546-E786-D60D2BA6D95E}"/>
          </ac:spMkLst>
        </pc:spChg>
      </pc:sldChg>
      <pc:sldChg chg="modSp add mod">
        <pc:chgData name="Thomas Bolinger" userId="8ebf01f0-0c12-49a4-9a5c-d81f8809507c" providerId="ADAL" clId="{FE4BEE92-64A0-4AF1-AA81-69569C60B8C9}" dt="2024-11-04T02:27:10.145" v="1865" actId="20577"/>
        <pc:sldMkLst>
          <pc:docMk/>
          <pc:sldMk cId="644381860" sldId="359"/>
        </pc:sldMkLst>
        <pc:spChg chg="mod">
          <ac:chgData name="Thomas Bolinger" userId="8ebf01f0-0c12-49a4-9a5c-d81f8809507c" providerId="ADAL" clId="{FE4BEE92-64A0-4AF1-AA81-69569C60B8C9}" dt="2024-11-04T02:23:39.515" v="1816" actId="20577"/>
          <ac:spMkLst>
            <pc:docMk/>
            <pc:sldMk cId="644381860" sldId="359"/>
            <ac:spMk id="2" creationId="{745649B9-7380-8279-A2FF-8CDB499F533D}"/>
          </ac:spMkLst>
        </pc:spChg>
        <pc:spChg chg="mod">
          <ac:chgData name="Thomas Bolinger" userId="8ebf01f0-0c12-49a4-9a5c-d81f8809507c" providerId="ADAL" clId="{FE4BEE92-64A0-4AF1-AA81-69569C60B8C9}" dt="2024-11-04T02:27:10.145" v="1865" actId="20577"/>
          <ac:spMkLst>
            <pc:docMk/>
            <pc:sldMk cId="644381860" sldId="359"/>
            <ac:spMk id="3" creationId="{8CDF38E2-2D1F-9A55-F8B7-40001B769BDD}"/>
          </ac:spMkLst>
        </pc:spChg>
      </pc:sldChg>
      <pc:sldChg chg="addSp modSp new mod">
        <pc:chgData name="Thomas Bolinger" userId="8ebf01f0-0c12-49a4-9a5c-d81f8809507c" providerId="ADAL" clId="{FE4BEE92-64A0-4AF1-AA81-69569C60B8C9}" dt="2024-11-11T18:12:40.393" v="2819" actId="20577"/>
        <pc:sldMkLst>
          <pc:docMk/>
          <pc:sldMk cId="662810951" sldId="360"/>
        </pc:sldMkLst>
        <pc:spChg chg="mod">
          <ac:chgData name="Thomas Bolinger" userId="8ebf01f0-0c12-49a4-9a5c-d81f8809507c" providerId="ADAL" clId="{FE4BEE92-64A0-4AF1-AA81-69569C60B8C9}" dt="2024-11-11T18:07:52.184" v="2456" actId="20577"/>
          <ac:spMkLst>
            <pc:docMk/>
            <pc:sldMk cId="662810951" sldId="360"/>
            <ac:spMk id="2" creationId="{B96FB9C7-9400-D68E-60D2-B2D3454E71A1}"/>
          </ac:spMkLst>
        </pc:spChg>
        <pc:spChg chg="mod">
          <ac:chgData name="Thomas Bolinger" userId="8ebf01f0-0c12-49a4-9a5c-d81f8809507c" providerId="ADAL" clId="{FE4BEE92-64A0-4AF1-AA81-69569C60B8C9}" dt="2024-11-11T18:12:40.393" v="2819" actId="20577"/>
          <ac:spMkLst>
            <pc:docMk/>
            <pc:sldMk cId="662810951" sldId="360"/>
            <ac:spMk id="3" creationId="{5FE2F78C-9A53-20DC-9D6F-45B64F8664FA}"/>
          </ac:spMkLst>
        </pc:spChg>
        <pc:picChg chg="add mod">
          <ac:chgData name="Thomas Bolinger" userId="8ebf01f0-0c12-49a4-9a5c-d81f8809507c" providerId="ADAL" clId="{FE4BEE92-64A0-4AF1-AA81-69569C60B8C9}" dt="2024-11-11T18:09:57.582" v="2657" actId="1076"/>
          <ac:picMkLst>
            <pc:docMk/>
            <pc:sldMk cId="662810951" sldId="360"/>
            <ac:picMk id="5" creationId="{24784473-79E8-9610-B967-9C8F22A8EA60}"/>
          </ac:picMkLst>
        </pc:picChg>
      </pc:sldChg>
      <pc:sldChg chg="new del">
        <pc:chgData name="Thomas Bolinger" userId="8ebf01f0-0c12-49a4-9a5c-d81f8809507c" providerId="ADAL" clId="{FE4BEE92-64A0-4AF1-AA81-69569C60B8C9}" dt="2024-11-07T04:45:24.116" v="2420" actId="47"/>
        <pc:sldMkLst>
          <pc:docMk/>
          <pc:sldMk cId="3074543249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55A0950-E2CA-A84F-8AE6-968B5F3C2A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D092D258-C10A-EF45-B439-FC0065BFB4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7A4A2295-A088-2D4C-8F7F-D8D54B1C87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46410B4-26BE-1F45-819F-9F10F86F31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/>
            </a:lvl1pPr>
          </a:lstStyle>
          <a:p>
            <a:fld id="{9D25A545-24DF-4189-A133-4DD67BBB0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8A15089-9F28-574B-93D7-A93BF37421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24BC6D-E524-D64D-B9D6-03242AE25C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8029E15-948B-4ECD-9F4F-014EF93FA0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EBB8234-1679-804D-B789-2302DBC50D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78920B8E-71E1-CD42-90AA-DD77DE7CB8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F60CE20E-EE6E-B649-BDEA-77AE978FE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fld id="{9FF51F30-5010-44A2-AE47-82C1BCCED2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F56033-51C7-4685-8AAC-9FC0E08CE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F16A3-A768-4170-8D74-B057DE103E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8EA8FF-8BC9-44B2-9B75-A7C3271DB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6608230-7FA2-480A-95F5-8DD73F543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1F30-5010-44A2-AE47-82C1BCCED20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2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Structures - Prof. Chen</a:t>
            </a:r>
          </a:p>
        </p:txBody>
      </p:sp>
    </p:spTree>
    <p:extLst>
      <p:ext uri="{BB962C8B-B14F-4D97-AF65-F5344CB8AC3E}">
        <p14:creationId xmlns:p14="http://schemas.microsoft.com/office/powerpoint/2010/main" val="11574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946303"/>
            <a:ext cx="8238706" cy="4454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1908954"/>
            <a:ext cx="7989752" cy="4616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03EE090-6671-644D-929C-04F0DAEC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55FDB0-CE63-4343-A892-8EF3EC89C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06" y="62266"/>
            <a:ext cx="1581150" cy="330390"/>
          </a:xfrm>
          <a:prstGeom prst="rect">
            <a:avLst/>
          </a:prstGeom>
        </p:spPr>
      </p:pic>
      <p:sp>
        <p:nvSpPr>
          <p:cNvPr id="14" name="Text Box 17">
            <a:extLst>
              <a:ext uri="{FF2B5EF4-FFF2-40B4-BE49-F238E27FC236}">
                <a16:creationId xmlns:a16="http://schemas.microsoft.com/office/drawing/2014/main" id="{24E934EC-21FB-A64C-BDA0-DFF69873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6028F70-C72D-9858-6B33-4F1D9E2F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279182C6-59C7-70FB-3BF8-BA390AE384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</p:spTree>
    <p:extLst>
      <p:ext uri="{BB962C8B-B14F-4D97-AF65-F5344CB8AC3E}">
        <p14:creationId xmlns:p14="http://schemas.microsoft.com/office/powerpoint/2010/main" val="4021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2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www.mongodb.com/atl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.io/cloud/" TargetMode="External"/><Relationship Id="rId5" Type="http://schemas.openxmlformats.org/officeDocument/2006/relationships/hyperlink" Target="https://neo4j.com/product/auradb/" TargetMode="External"/><Relationship Id="rId4" Type="http://schemas.openxmlformats.org/officeDocument/2006/relationships/hyperlink" Target="https://supabas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abase.com/docs/guides/getting-started/tutorials/with-rea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building-a-real-time-chat-app-with-reactjs-and-firebas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ru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index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mongoosejs.com/docs/populate.html" TargetMode="External"/><Relationship Id="rId3" Type="http://schemas.openxmlformats.org/officeDocument/2006/relationships/hyperlink" Target="https://mongoosejs.com/docs/models.html" TargetMode="External"/><Relationship Id="rId7" Type="http://schemas.openxmlformats.org/officeDocument/2006/relationships/hyperlink" Target="https://mongoosejs.com/docs/queries.html" TargetMode="External"/><Relationship Id="rId2" Type="http://schemas.openxmlformats.org/officeDocument/2006/relationships/hyperlink" Target="https://mongoosejs.com/docs/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goosejs.com/docs/documents.html" TargetMode="External"/><Relationship Id="rId5" Type="http://schemas.openxmlformats.org/officeDocument/2006/relationships/hyperlink" Target="https://mongoosejs.com/docs/guide.html#methods" TargetMode="External"/><Relationship Id="rId4" Type="http://schemas.openxmlformats.org/officeDocument/2006/relationships/hyperlink" Target="https://mongoosejs.com/docs/subdocs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pearsonitcertification.com/articles/article.aspx?p=3004582&amp;seqNum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9FA93A-395B-4427-9C63-E80B46730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506" y="756867"/>
            <a:ext cx="3581399" cy="218844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sz="3200" dirty="0"/>
              <a:t>Web Development</a:t>
            </a:r>
            <a:br>
              <a:rPr lang="en-US" altLang="en-US" sz="3200" dirty="0"/>
            </a:br>
            <a:r>
              <a:rPr lang="en-US" altLang="en-US" sz="3200" dirty="0"/>
              <a:t>Back-End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BB80345-4665-BE4B-93F8-113B901FE758}"/>
              </a:ext>
            </a:extLst>
          </p:cNvPr>
          <p:cNvSpPr txBox="1">
            <a:spLocks noChangeArrowheads="1"/>
          </p:cNvSpPr>
          <p:nvPr/>
        </p:nvSpPr>
        <p:spPr>
          <a:xfrm>
            <a:off x="819407" y="2945307"/>
            <a:ext cx="2457450" cy="14330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Databases </a:t>
            </a:r>
            <a:b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the Web</a:t>
            </a:r>
          </a:p>
        </p:txBody>
      </p:sp>
      <p:pic>
        <p:nvPicPr>
          <p:cNvPr id="2" name="Picture 2" descr="JavaScript logo and symbol, meaning, history, PNG">
            <a:extLst>
              <a:ext uri="{FF2B5EF4-FFF2-40B4-BE49-F238E27FC236}">
                <a16:creationId xmlns:a16="http://schemas.microsoft.com/office/drawing/2014/main" id="{4F1345BC-C3EE-B034-ADD7-0464E2F2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1489998" cy="93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Node.js - Wikipedia">
            <a:extLst>
              <a:ext uri="{FF2B5EF4-FFF2-40B4-BE49-F238E27FC236}">
                <a16:creationId xmlns:a16="http://schemas.microsoft.com/office/drawing/2014/main" id="{DC6285C7-E5D6-74DF-5CD9-F528A493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43" y="1086951"/>
            <a:ext cx="1863372" cy="11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eb Database Design For A Successful Website Or Web Application">
            <a:extLst>
              <a:ext uri="{FF2B5EF4-FFF2-40B4-BE49-F238E27FC236}">
                <a16:creationId xmlns:a16="http://schemas.microsoft.com/office/drawing/2014/main" id="{E731CB94-832B-1C64-1331-F93FBB44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65" y="2438400"/>
            <a:ext cx="3609975" cy="22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B3AA-E4AE-E405-FACC-60EEEB3B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49B9-7380-8279-A2FF-8CDB499F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38E2-2D1F-9A55-F8B7-40001B76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most for free!</a:t>
            </a:r>
          </a:p>
          <a:p>
            <a:r>
              <a:rPr lang="en-US" dirty="0">
                <a:hlinkClick r:id="rId2"/>
              </a:rPr>
              <a:t>https://www.mongodb.com/atlas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https://firebase.google.com/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https://supabase.com/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https://neo4j.com/product/auradb/</a:t>
            </a:r>
            <a:endParaRPr lang="en-US" dirty="0"/>
          </a:p>
          <a:p>
            <a:r>
              <a:rPr lang="en-US" dirty="0">
                <a:hlinkClick r:id="rId6"/>
              </a:rPr>
              <a:t>https://redis.io/cloud/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FD5-98C4-4926-BE78-79BCF47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9A12-2F7D-462D-9BA8-EE79145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Supabase</a:t>
            </a:r>
            <a:r>
              <a:rPr lang="en-US" dirty="0"/>
              <a:t> React Account Profile Tutorial</a:t>
            </a:r>
          </a:p>
          <a:p>
            <a:pPr lvl="1"/>
            <a:r>
              <a:rPr lang="en-US" dirty="0">
                <a:hlinkClick r:id="rId2"/>
              </a:rPr>
              <a:t>https://supabase.com/docs/guides/getting-started/tutorials/with-react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7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197DC66-1B53-493B-9A38-A8E4E1ED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D4B9-DABF-4A97-846E-5716DAF4E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328" y="1905000"/>
            <a:ext cx="3429000" cy="27432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Also called non-relational databases</a:t>
            </a:r>
          </a:p>
          <a:p>
            <a:r>
              <a:rPr lang="en-US" altLang="en-US" sz="2400" dirty="0"/>
              <a:t>More horizontally scalable</a:t>
            </a:r>
          </a:p>
          <a:p>
            <a:r>
              <a:rPr lang="en-US" altLang="en-US" sz="2400" dirty="0"/>
              <a:t>Better suited for distributed systems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9A1B4D39-F38E-4271-AD07-4516D4FC05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A906B-1A5B-4C0D-BB8A-A1E60419E26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1026" name="Picture 2" descr="NoSQL | Learning notes">
            <a:extLst>
              <a:ext uri="{FF2B5EF4-FFF2-40B4-BE49-F238E27FC236}">
                <a16:creationId xmlns:a16="http://schemas.microsoft.com/office/drawing/2014/main" id="{3C0C8158-BFFC-FC62-84D4-AD90F71E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5992305" cy="1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1604B-EB97-CEB4-EF97-AB4A4479C8B7}"/>
              </a:ext>
            </a:extLst>
          </p:cNvPr>
          <p:cNvSpPr txBox="1"/>
          <p:nvPr/>
        </p:nvSpPr>
        <p:spPr>
          <a:xfrm>
            <a:off x="152400" y="4600864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9500" marR="0" lvl="0" indent="-229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Relationships between database entities are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stored in the database itself (no more join queries); they are moved to the application or object-relational and object-document mapping (ORM and ODM) levels—in our case, to Node.js code.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FD5-98C4-4926-BE78-79BCF47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9A12-2F7D-462D-9BA8-EE79145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Chat App with Google Sign-In</a:t>
            </a:r>
          </a:p>
          <a:p>
            <a:pPr lvl="1"/>
            <a:r>
              <a:rPr lang="en-US" dirty="0">
                <a:hlinkClick r:id="rId2"/>
              </a:rPr>
              <a:t>https://www.freecodecamp.org/news/building-a-real-time-chat-app-with-reactjs-and-firebase/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44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6913A58F-ABB5-451A-A4B7-3813D3349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3" y="687476"/>
            <a:ext cx="7989752" cy="108332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8FC1-E54E-4647-8634-1EE96777343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Document-Store NoSQL database</a:t>
            </a:r>
          </a:p>
          <a:p>
            <a:r>
              <a:rPr lang="en-US" altLang="en-US" dirty="0"/>
              <a:t>Uses JavaScript</a:t>
            </a:r>
          </a:p>
          <a:p>
            <a:r>
              <a:rPr lang="en-US" altLang="en-US" dirty="0"/>
              <a:t>Efficient, Scalable</a:t>
            </a:r>
          </a:p>
          <a:p>
            <a:r>
              <a:rPr lang="en-US" altLang="en-US" dirty="0"/>
              <a:t>Fast</a:t>
            </a:r>
          </a:p>
        </p:txBody>
      </p:sp>
      <p:pic>
        <p:nvPicPr>
          <p:cNvPr id="2050" name="Picture 2" descr="What Is MongoDB? | MongoDB">
            <a:extLst>
              <a:ext uri="{FF2B5EF4-FFF2-40B4-BE49-F238E27FC236}">
                <a16:creationId xmlns:a16="http://schemas.microsoft.com/office/drawing/2014/main" id="{9413FA3B-1B45-EA77-64C9-81CABF3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439" y="2228004"/>
            <a:ext cx="3773347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483" name="Slide Number Placeholder 3" hidden="1">
            <a:extLst>
              <a:ext uri="{FF2B5EF4-FFF2-40B4-BE49-F238E27FC236}">
                <a16:creationId xmlns:a16="http://schemas.microsoft.com/office/drawing/2014/main" id="{03E8CC8D-7836-4CDE-8883-1C3403F176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8B8A964-E37F-4490-AF9F-E420FBE81E81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7569B62-DA52-4137-9314-C096359FF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MongoDB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63A-0DAE-413E-8BE6-67D186A15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010400" cy="4953000"/>
          </a:xfrm>
        </p:spPr>
        <p:txBody>
          <a:bodyPr/>
          <a:lstStyle/>
          <a:p>
            <a:r>
              <a:rPr lang="en-US" altLang="en-US" dirty="0"/>
              <a:t>Collections ~= (Relational DB) Tables</a:t>
            </a:r>
          </a:p>
          <a:p>
            <a:r>
              <a:rPr lang="en-US" altLang="en-US" dirty="0"/>
              <a:t>Documents ~= (Relational DB) Records</a:t>
            </a:r>
          </a:p>
          <a:p>
            <a:pPr lvl="1"/>
            <a:r>
              <a:rPr lang="en-US" altLang="en-US" dirty="0"/>
              <a:t>Just JSON Objects!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4089A0AF-DC32-48D4-B331-717C8CDE3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EA910-9764-4103-9A26-698BC902448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23557" name="Picture 5" descr="MongoDB - Database, Collection, and Document - GeeksforGeeks">
            <a:extLst>
              <a:ext uri="{FF2B5EF4-FFF2-40B4-BE49-F238E27FC236}">
                <a16:creationId xmlns:a16="http://schemas.microsoft.com/office/drawing/2014/main" id="{65556A3D-20F0-4A37-BEB5-65F28B2E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8" y="3788079"/>
            <a:ext cx="4239053" cy="24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MongoDB?">
            <a:extLst>
              <a:ext uri="{FF2B5EF4-FFF2-40B4-BE49-F238E27FC236}">
                <a16:creationId xmlns:a16="http://schemas.microsoft.com/office/drawing/2014/main" id="{79128AE0-272A-99F1-C79E-EE95C968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0323"/>
            <a:ext cx="438424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DE6-D84D-7308-4A78-E16F6A0F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251D-9DDB-1939-C095-1EA166C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79ABE-F25D-845E-9901-6A5B13477F24}"/>
              </a:ext>
            </a:extLst>
          </p:cNvPr>
          <p:cNvSpPr txBox="1"/>
          <p:nvPr/>
        </p:nvSpPr>
        <p:spPr>
          <a:xfrm>
            <a:off x="343461" y="2362200"/>
            <a:ext cx="8447967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Connection URI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remoteurl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chester_the_tester:pfwcs@pfw-cs.ctovaum.mongodb.net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/?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localurl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://localhost:27017';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 connect method to connect to the Server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remoteurl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7569B62-DA52-4137-9314-C096359FF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Look at MongoDB Data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4089A0AF-DC32-48D4-B331-717C8CDE3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EA910-9764-4103-9A26-698BC902448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DEED9-6E82-4E19-B236-F48AAAF6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54" y="1981200"/>
            <a:ext cx="6871291" cy="2308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4F643-A431-BD3E-05DC-7C9030CACBE4}"/>
              </a:ext>
            </a:extLst>
          </p:cNvPr>
          <p:cNvSpPr txBox="1"/>
          <p:nvPr/>
        </p:nvSpPr>
        <p:spPr>
          <a:xfrm>
            <a:off x="1600200" y="4674275"/>
            <a:ext cx="5105400" cy="2031325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"635f5d6431c6c7405873affa"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"grade"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68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16E96950-6A97-4BEA-8E82-85E76442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MongoDB Basic Operations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0238AEF-E2E1-4659-8B13-FAB821272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CRUD(</a:t>
            </a:r>
            <a:r>
              <a:rPr lang="en-US" altLang="en-US" dirty="0">
                <a:hlinkClick r:id="rId2"/>
              </a:rPr>
              <a:t>https://docs.mongodb.com/manual/crud/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C</a:t>
            </a:r>
            <a:r>
              <a:rPr lang="en-US" altLang="en-US" dirty="0"/>
              <a:t>reate: </a:t>
            </a:r>
            <a:r>
              <a:rPr lang="en-US" altLang="en-US" dirty="0" err="1"/>
              <a:t>insertOne</a:t>
            </a:r>
            <a:r>
              <a:rPr lang="en-US" altLang="en-US" dirty="0"/>
              <a:t> / </a:t>
            </a:r>
            <a:r>
              <a:rPr lang="en-US" altLang="en-US" dirty="0" err="1"/>
              <a:t>insertMany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R</a:t>
            </a:r>
            <a:r>
              <a:rPr lang="en-US" altLang="en-US" dirty="0"/>
              <a:t>ead: find / </a:t>
            </a:r>
            <a:r>
              <a:rPr lang="en-US" altLang="en-US" dirty="0" err="1"/>
              <a:t>findOne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U</a:t>
            </a:r>
            <a:r>
              <a:rPr lang="en-US" altLang="en-US" dirty="0"/>
              <a:t>pdate: </a:t>
            </a:r>
            <a:r>
              <a:rPr lang="en-US" altLang="en-US" dirty="0" err="1"/>
              <a:t>updateOne</a:t>
            </a:r>
            <a:r>
              <a:rPr lang="en-US" altLang="en-US" dirty="0"/>
              <a:t> / </a:t>
            </a:r>
            <a:r>
              <a:rPr lang="en-US" altLang="en-US" dirty="0" err="1"/>
              <a:t>updateMany</a:t>
            </a:r>
            <a:r>
              <a:rPr lang="en-US" altLang="en-US" dirty="0"/>
              <a:t> / </a:t>
            </a:r>
            <a:r>
              <a:rPr lang="en-US" altLang="en-US" dirty="0" err="1"/>
              <a:t>replaceOne</a:t>
            </a:r>
            <a:r>
              <a:rPr lang="en-US" altLang="en-US" dirty="0"/>
              <a:t> / save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D</a:t>
            </a:r>
            <a:r>
              <a:rPr lang="en-US" altLang="en-US" dirty="0"/>
              <a:t>elete: </a:t>
            </a:r>
            <a:r>
              <a:rPr lang="en-US" altLang="en-US" dirty="0" err="1"/>
              <a:t>deleteOne</a:t>
            </a:r>
            <a:r>
              <a:rPr lang="en-US" altLang="en-US" dirty="0"/>
              <a:t> / </a:t>
            </a:r>
            <a:r>
              <a:rPr lang="en-US" altLang="en-US" dirty="0" err="1"/>
              <a:t>deleteMany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Commonly, consume database operations as a Promise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A0072D1D-C05E-4324-8899-B39476B04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– Creating Documents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EAB47F83-7974-4397-B9F6-B81D15D42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B8BED6-4E01-4055-B272-D0BC582FD90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BBF8-B431-3169-D321-FBF86DE6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parameter is the data to insert</a:t>
            </a:r>
          </a:p>
          <a:p>
            <a:pPr lvl="1"/>
            <a:r>
              <a:rPr lang="en-US" dirty="0"/>
              <a:t>All JavaScript Objects</a:t>
            </a:r>
          </a:p>
          <a:p>
            <a:pPr lvl="1"/>
            <a:r>
              <a:rPr lang="en-US" dirty="0"/>
              <a:t>Automatically converted to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B3528-1579-1FD6-4FDD-228F74B5FCB6}"/>
              </a:ext>
            </a:extLst>
          </p:cNvPr>
          <p:cNvSpPr txBox="1"/>
          <p:nvPr/>
        </p:nvSpPr>
        <p:spPr>
          <a:xfrm>
            <a:off x="766069" y="1981200"/>
            <a:ext cx="7620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'Bob'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'Peter'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 documents</a:t>
            </a:r>
            <a:endParaRPr lang="en-US" sz="1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4E19617-A829-4F60-81A7-EAF9D7964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F5B042E-5ADB-44A0-8334-BEBFF1BE0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Database Paradigms</a:t>
            </a:r>
          </a:p>
          <a:p>
            <a:r>
              <a:rPr lang="en-US" altLang="en-US" dirty="0"/>
              <a:t>Popular Databases</a:t>
            </a:r>
          </a:p>
          <a:p>
            <a:endParaRPr lang="en-US" altLang="en-US" dirty="0"/>
          </a:p>
          <a:p>
            <a:r>
              <a:rPr lang="en-US" altLang="en-US" dirty="0"/>
              <a:t>MongoDB</a:t>
            </a:r>
          </a:p>
          <a:p>
            <a:pPr lvl="1"/>
            <a:r>
              <a:rPr lang="en-US" altLang="en-US" dirty="0">
                <a:hlinkClick r:id="rId2" action="ppaction://hlinksldjump"/>
              </a:rPr>
              <a:t>Overview</a:t>
            </a:r>
            <a:endParaRPr lang="en-US" altLang="en-US" dirty="0"/>
          </a:p>
          <a:p>
            <a:pPr lvl="1"/>
            <a:r>
              <a:rPr lang="en-US" altLang="en-US" dirty="0">
                <a:hlinkClick r:id="rId3" action="ppaction://hlinksldjump"/>
              </a:rPr>
              <a:t>MongoDB Native Driver (</a:t>
            </a:r>
            <a:r>
              <a:rPr lang="en-US" altLang="en-US" dirty="0" err="1">
                <a:hlinkClick r:id="rId3" action="ppaction://hlinksldjump"/>
              </a:rPr>
              <a:t>mongodb</a:t>
            </a:r>
            <a:r>
              <a:rPr lang="en-US" altLang="en-US" dirty="0">
                <a:hlinkClick r:id="rId3" action="ppaction://hlinksldjump"/>
              </a:rPr>
              <a:t>) in NodeJS</a:t>
            </a:r>
            <a:endParaRPr lang="en-US" altLang="en-US" dirty="0"/>
          </a:p>
          <a:p>
            <a:r>
              <a:rPr lang="en-US" altLang="en-US" dirty="0"/>
              <a:t>Object Document Mapping – Mongoose</a:t>
            </a:r>
          </a:p>
          <a:p>
            <a:pPr lvl="1"/>
            <a:r>
              <a:rPr lang="en-US" altLang="en-US" dirty="0">
                <a:hlinkClick r:id="rId4" action="ppaction://hlinksldjump"/>
              </a:rPr>
              <a:t>Overview</a:t>
            </a:r>
            <a:endParaRPr lang="en-US" altLang="en-US" dirty="0"/>
          </a:p>
          <a:p>
            <a:pPr lvl="1"/>
            <a:r>
              <a:rPr lang="en-US" altLang="en-US" dirty="0">
                <a:hlinkClick r:id="rId5" action="ppaction://hlinksldjump"/>
              </a:rPr>
              <a:t>Schemas</a:t>
            </a:r>
            <a:r>
              <a:rPr lang="en-US" altLang="en-US" dirty="0"/>
              <a:t> and Models</a:t>
            </a:r>
          </a:p>
          <a:p>
            <a:pPr lvl="1"/>
            <a:r>
              <a:rPr lang="en-US" altLang="en-US" dirty="0"/>
              <a:t>Relationships and Joins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F0EE3A84-AFEA-4BF2-9D91-F5D67703D5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BBF523-D50F-4090-95E8-B94D9B043BE9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F44EA06-4E4E-48C5-999C-9AA7C997C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– Reading Documents 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477A862-9CF8-472C-8D4A-B1F6682038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AC841F-B045-4325-AC14-8D6D427AA51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47AE-7FB1-F53F-CEE7-38611910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search object is empty, all documents are 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3EB09-7468-0256-4C02-C3412D7E7CED}"/>
              </a:ext>
            </a:extLst>
          </p:cNvPr>
          <p:cNvSpPr txBox="1"/>
          <p:nvPr/>
        </p:nvSpPr>
        <p:spPr>
          <a:xfrm>
            <a:off x="1752600" y="2057400"/>
            <a:ext cx="6172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02806FA1-2B0C-4242-A8D2-D0EB7A121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– Updating Documents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67EE9820-1818-4ABE-A376-67920DA164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308A6-F533-4998-8CC7-06B9A80AAE11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6494-0C90-05AA-4A51-E0EC05A0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parameter is an object to use for matching</a:t>
            </a:r>
          </a:p>
          <a:p>
            <a:pPr lvl="1"/>
            <a:r>
              <a:rPr lang="en-US" dirty="0"/>
              <a:t>If a document has a matching name field, first one is modified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720F8-147C-384E-C030-BD7A5FF63D84}"/>
              </a:ext>
            </a:extLst>
          </p:cNvPr>
          <p:cNvSpPr txBox="1"/>
          <p:nvPr/>
        </p:nvSpPr>
        <p:spPr>
          <a:xfrm>
            <a:off x="533400" y="1946303"/>
            <a:ext cx="801417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'Peter'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modifiedCount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will be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28C25EC3-8840-4ADA-A032-88AB2131E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– Deleting Documents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EC307D78-1050-49BE-A850-5277175A60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6BB50D-3750-435B-B6BD-94B7B1A6541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5765-DAFA-3CE2-3E7B-101F20E4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First parameter is an object to use for matching</a:t>
            </a:r>
          </a:p>
          <a:p>
            <a:pPr lvl="1"/>
            <a:r>
              <a:rPr lang="en-US" dirty="0"/>
              <a:t>If a document has a matching name field, first one is modified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94772-B886-481A-398A-14F28F06259B}"/>
              </a:ext>
            </a:extLst>
          </p:cNvPr>
          <p:cNvSpPr txBox="1"/>
          <p:nvPr/>
        </p:nvSpPr>
        <p:spPr>
          <a:xfrm>
            <a:off x="633497" y="2133600"/>
            <a:ext cx="7885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'Bob'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441C-1588-5157-D116-A26821AE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A SQL Query</a:t>
            </a:r>
          </a:p>
        </p:txBody>
      </p:sp>
      <p:pic>
        <p:nvPicPr>
          <p:cNvPr id="4098" name="Picture 2" descr="Querying MongoDB with SQL SELECT Statements | Studio 3T">
            <a:extLst>
              <a:ext uri="{FF2B5EF4-FFF2-40B4-BE49-F238E27FC236}">
                <a16:creationId xmlns:a16="http://schemas.microsoft.com/office/drawing/2014/main" id="{83B2B9A4-EDD5-457C-3BD5-4BE0C133C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77"/>
          <a:stretch/>
        </p:blipFill>
        <p:spPr bwMode="auto">
          <a:xfrm>
            <a:off x="1512108" y="1905000"/>
            <a:ext cx="611978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8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C0A3394-3AAC-4876-8F1D-791CA767A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Object-Document Mapping –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D954-F696-4629-B46F-6D407B804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686800" cy="42672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Mongoose is a fully developed </a:t>
            </a:r>
            <a:r>
              <a:rPr lang="en-US" altLang="en-US" sz="2800" dirty="0">
                <a:solidFill>
                  <a:srgbClr val="0070C0"/>
                </a:solidFill>
              </a:rPr>
              <a:t>object-document mapping (ODM) library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for Node.js and MongoDB. </a:t>
            </a:r>
          </a:p>
          <a:p>
            <a:pPr lvl="1"/>
            <a:r>
              <a:rPr lang="en-US" altLang="en-US" dirty="0" err="1">
                <a:latin typeface="Consolas" panose="020B0609020204030204" pitchFamily="49" charset="0"/>
              </a:rPr>
              <a:t>npm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 mongoose</a:t>
            </a:r>
          </a:p>
          <a:p>
            <a:r>
              <a:rPr lang="en-US" altLang="en-US" dirty="0"/>
              <a:t>Optional, but convenient</a:t>
            </a:r>
            <a:endParaRPr lang="en-US" altLang="en-US" sz="2800" dirty="0"/>
          </a:p>
          <a:p>
            <a:r>
              <a:rPr lang="en-US" altLang="en-US" sz="2800" dirty="0"/>
              <a:t>Advantages:</a:t>
            </a:r>
          </a:p>
          <a:p>
            <a:pPr lvl="1"/>
            <a:r>
              <a:rPr lang="en-US" altLang="en-US" sz="2400" dirty="0"/>
              <a:t>Translate documents (MongoDB) into objects (JavaScript)</a:t>
            </a:r>
          </a:p>
          <a:p>
            <a:pPr lvl="1"/>
            <a:r>
              <a:rPr lang="en-US" altLang="en-US" dirty="0"/>
              <a:t>Define constraints and relationships</a:t>
            </a:r>
            <a:endParaRPr lang="en-US" altLang="en-US" sz="2400" dirty="0"/>
          </a:p>
          <a:p>
            <a:pPr lvl="1"/>
            <a:r>
              <a:rPr lang="en-US" altLang="en-US" sz="2400" dirty="0"/>
              <a:t>Attach functions to Models</a:t>
            </a:r>
          </a:p>
          <a:p>
            <a:pPr lvl="1"/>
            <a:r>
              <a:rPr lang="en-US" altLang="en-US" sz="2400" dirty="0"/>
              <a:t>Simplified data access and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74E6-2087-42C9-A412-EF2A4545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80DD-CCEB-4843-8DD7-59D4667C8B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0493401-8CD3-4A2F-A7DD-0E8F34675980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47106" name="Picture 2" descr="Introduction to Mongoose for MongoDB">
            <a:extLst>
              <a:ext uri="{FF2B5EF4-FFF2-40B4-BE49-F238E27FC236}">
                <a16:creationId xmlns:a16="http://schemas.microsoft.com/office/drawing/2014/main" id="{094CE422-128F-4BF3-BC58-11DB37D6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82864"/>
            <a:ext cx="7620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2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605F1E9-EB87-41D8-8903-0F89BAA2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Use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6643-BC93-4612-B4D7-15830ACB2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56675" cy="4948238"/>
          </a:xfrm>
        </p:spPr>
        <p:txBody>
          <a:bodyPr/>
          <a:lstStyle/>
          <a:p>
            <a:r>
              <a:rPr lang="en-US" altLang="en-US" dirty="0"/>
              <a:t>Mongoose abstracts from the database code to instead interact only with mapped JavaScript objects and their methods.</a:t>
            </a:r>
          </a:p>
          <a:p>
            <a:r>
              <a:rPr lang="en-US" altLang="en-US" dirty="0"/>
              <a:t>Allows you to couple </a:t>
            </a:r>
            <a:r>
              <a:rPr lang="en-US" altLang="en-US" dirty="0">
                <a:solidFill>
                  <a:srgbClr val="7030A0"/>
                </a:solidFill>
              </a:rPr>
              <a:t>business logic </a:t>
            </a:r>
            <a:r>
              <a:rPr lang="en-US" altLang="en-US" dirty="0"/>
              <a:t>(related to those objects) with models.</a:t>
            </a:r>
          </a:p>
          <a:p>
            <a:pPr lvl="1"/>
            <a:r>
              <a:rPr lang="en-US" altLang="en-US" sz="2800" dirty="0"/>
              <a:t>Validation</a:t>
            </a:r>
          </a:p>
          <a:p>
            <a:pPr lvl="1"/>
            <a:r>
              <a:rPr lang="en-US" altLang="en-US" sz="2800" dirty="0"/>
              <a:t>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>
            <a:extLst>
              <a:ext uri="{FF2B5EF4-FFF2-40B4-BE49-F238E27FC236}">
                <a16:creationId xmlns:a16="http://schemas.microsoft.com/office/drawing/2014/main" id="{6A9C9D14-5984-48AA-AA81-38A72F37D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906713"/>
            <a:ext cx="8610600" cy="15001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5400"/>
              <a:t>An Example on Mongoose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3B978696-80C8-4CAB-8E7D-10BF1068DF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C416E-44C3-4AE8-9E44-391BB3FC2AB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7E4319B7-CB04-4A28-AE4D-D5C4D7D59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4749800"/>
            <a:ext cx="473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2"/>
              </a:rPr>
              <a:t>https://mongoosejs.com/docs/index.html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970E40A-9DA5-427B-BF96-A31652185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and Document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1A362-6863-48F6-A660-A85DB4870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Models and documents are Mongoose classes 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model</a:t>
            </a:r>
            <a:r>
              <a:rPr lang="en-US" altLang="en-US" dirty="0"/>
              <a:t> is a document blueprint</a:t>
            </a:r>
          </a:p>
          <a:p>
            <a:pPr lvl="1"/>
            <a:r>
              <a:rPr lang="en-US" altLang="en-US" dirty="0"/>
              <a:t>Like a table definition in SQL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document</a:t>
            </a:r>
            <a:r>
              <a:rPr lang="en-US" altLang="en-US" dirty="0"/>
              <a:t> is an </a:t>
            </a:r>
            <a:r>
              <a:rPr lang="en-US" altLang="en-US" dirty="0">
                <a:solidFill>
                  <a:srgbClr val="7030A0"/>
                </a:solidFill>
              </a:rPr>
              <a:t>instance</a:t>
            </a:r>
            <a:r>
              <a:rPr lang="en-US" altLang="en-US" dirty="0"/>
              <a:t> of a model</a:t>
            </a:r>
          </a:p>
          <a:p>
            <a:endParaRPr lang="en-US" altLang="en-US" dirty="0"/>
          </a:p>
          <a:p>
            <a:r>
              <a:rPr lang="en-US" altLang="en-US" dirty="0"/>
              <a:t>With Mongoose, MongoDB collections are not directly manipulated; data changes happen via </a:t>
            </a:r>
            <a:r>
              <a:rPr lang="en-US" altLang="en-US" dirty="0">
                <a:solidFill>
                  <a:srgbClr val="7030A0"/>
                </a:solidFill>
              </a:rPr>
              <a:t>models </a:t>
            </a:r>
            <a:r>
              <a:rPr lang="en-US" altLang="en-US" dirty="0"/>
              <a:t>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041E6AA-50CF-4FF1-94F7-424B6EDE1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Mongoose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67A3-645F-4981-9CBE-184CF2E6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create</a:t>
            </a:r>
            <a:r>
              <a:rPr lang="en-US" sz="2000" dirty="0"/>
              <a:t>(data, [callback (error, doc)]): creates a new Mongoose document and saves it to the database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remove</a:t>
            </a:r>
            <a:r>
              <a:rPr lang="en-US" sz="2000" dirty="0"/>
              <a:t>(query, [callback(error)]): removes documents from the collection that match the query; when finished, calls callback with error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</a:t>
            </a:r>
            <a:r>
              <a:rPr lang="en-US" sz="2000" dirty="0"/>
              <a:t>(query, [fields], [options], [callback(error, docs)]): finds documents that match the query (as a JSON object); possible to select fields and use options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update</a:t>
            </a:r>
            <a:r>
              <a:rPr lang="en-US" sz="2000" dirty="0"/>
              <a:t>(query, update, [options], [callback(error, </a:t>
            </a:r>
            <a:r>
              <a:rPr lang="en-US" sz="2000" dirty="0" err="1"/>
              <a:t>affectedCount</a:t>
            </a:r>
            <a:r>
              <a:rPr lang="en-US" sz="2000" dirty="0"/>
              <a:t>, raw)]): updates documents, similar to native update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populate</a:t>
            </a:r>
            <a:r>
              <a:rPr lang="en-US" sz="2000" dirty="0"/>
              <a:t>(docs, options, [callback(error, doc)]): populates documents using references to other collections; an alternative to another approach described in the next 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447-6460-4FA5-B797-17C848BC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104B-BAF1-4DEF-9233-86DA65A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46303"/>
            <a:ext cx="4572000" cy="4911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Table-like structure (rows and columns)</a:t>
            </a:r>
          </a:p>
          <a:p>
            <a:pPr lvl="1"/>
            <a:r>
              <a:rPr lang="en-US" dirty="0"/>
              <a:t>Most common</a:t>
            </a:r>
          </a:p>
          <a:p>
            <a:pPr lvl="1"/>
            <a:r>
              <a:rPr lang="en-US" dirty="0"/>
              <a:t>Harder to scale</a:t>
            </a:r>
          </a:p>
          <a:p>
            <a:r>
              <a:rPr lang="en-US" dirty="0"/>
              <a:t>Non-relational (NoSQL) Database</a:t>
            </a:r>
          </a:p>
          <a:p>
            <a:pPr lvl="1"/>
            <a:r>
              <a:rPr lang="en-US" dirty="0"/>
              <a:t>Various entity structures</a:t>
            </a:r>
          </a:p>
          <a:p>
            <a:pPr lvl="1"/>
            <a:r>
              <a:rPr lang="en-US" dirty="0"/>
              <a:t>Suited for specific situations</a:t>
            </a:r>
          </a:p>
          <a:p>
            <a:pPr lvl="2"/>
            <a:r>
              <a:rPr lang="en-US" dirty="0"/>
              <a:t>Speed, scalability, data relationships, etc.</a:t>
            </a:r>
          </a:p>
        </p:txBody>
      </p:sp>
      <p:pic>
        <p:nvPicPr>
          <p:cNvPr id="1026" name="Picture 2" descr="Relational vs Non-Relational Databases | insightsoftware">
            <a:extLst>
              <a:ext uri="{FF2B5EF4-FFF2-40B4-BE49-F238E27FC236}">
                <a16:creationId xmlns:a16="http://schemas.microsoft.com/office/drawing/2014/main" id="{708D21FC-A8E7-40CD-9DAF-37B05B23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01" y="1955828"/>
            <a:ext cx="3918857" cy="185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al Databases vs. NoSQL Document Databases | Lenni's Technology Blog">
            <a:extLst>
              <a:ext uri="{FF2B5EF4-FFF2-40B4-BE49-F238E27FC236}">
                <a16:creationId xmlns:a16="http://schemas.microsoft.com/office/drawing/2014/main" id="{519ECE0A-61F1-4845-A48B-14F77827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02151"/>
            <a:ext cx="4200967" cy="185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5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041E6AA-50CF-4FF1-94F7-424B6EDE1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Mongoose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67A3-645F-4981-9CBE-184CF2E6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findOne</a:t>
            </a:r>
            <a:r>
              <a:rPr lang="en-US" sz="2000" dirty="0"/>
              <a:t>(query, [fields], [options], [callback(error, doc)]): finds the first document that matches the query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findById</a:t>
            </a:r>
            <a:r>
              <a:rPr lang="en-US" sz="2000" dirty="0"/>
              <a:t>(id, [fields], [options], [callback(error, doc)]): finds the first element for which _id equals the id argument (cast based on the schema)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findOneAndUpdate</a:t>
            </a:r>
            <a:r>
              <a:rPr lang="en-US" sz="2000" dirty="0"/>
              <a:t>([query], [update], [options], [callback(error, doc)]): finds the first document that matches the query (if present) and updates it, returning the document; uses </a:t>
            </a:r>
            <a:r>
              <a:rPr lang="en-US" sz="2000" dirty="0" err="1"/>
              <a:t>findAndModify</a:t>
            </a:r>
            <a:endParaRPr lang="en-US" sz="2000" dirty="0"/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findOneAndRemove</a:t>
            </a:r>
            <a:r>
              <a:rPr lang="en-US" sz="2000" dirty="0"/>
              <a:t>(query, [options], [callback(error, doc)]): finds the first document that matches the query and removes it when returning the document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findByIdAndUpdate</a:t>
            </a:r>
            <a:r>
              <a:rPr lang="en-US" sz="2000" dirty="0"/>
              <a:t>(id, [update], [options], [callback(error, doc)]): similar to </a:t>
            </a:r>
            <a:r>
              <a:rPr lang="en-US" sz="2000" dirty="0" err="1"/>
              <a:t>findOneAndUpdate</a:t>
            </a:r>
            <a:r>
              <a:rPr lang="en-US" sz="2000" dirty="0"/>
              <a:t> using only the ID</a:t>
            </a:r>
          </a:p>
          <a:p>
            <a:pPr>
              <a:defRPr/>
            </a:pPr>
            <a:r>
              <a:rPr lang="en-US" sz="2000" dirty="0" err="1"/>
              <a:t>Model.</a:t>
            </a:r>
            <a:r>
              <a:rPr lang="en-US" sz="2000" b="1" dirty="0" err="1">
                <a:solidFill>
                  <a:srgbClr val="0070C0"/>
                </a:solidFill>
              </a:rPr>
              <a:t>findByIdAndRemove</a:t>
            </a:r>
            <a:r>
              <a:rPr lang="en-US" sz="2000" dirty="0"/>
              <a:t>(id, [options], [callback(error, doc)]): similar to </a:t>
            </a:r>
            <a:r>
              <a:rPr lang="en-US" sz="2000" dirty="0" err="1"/>
              <a:t>findOneAndRemove</a:t>
            </a:r>
            <a:r>
              <a:rPr lang="en-US" sz="2000" dirty="0"/>
              <a:t> using only the ID</a:t>
            </a:r>
          </a:p>
        </p:txBody>
      </p:sp>
    </p:spTree>
    <p:extLst>
      <p:ext uri="{BB962C8B-B14F-4D97-AF65-F5344CB8AC3E}">
        <p14:creationId xmlns:p14="http://schemas.microsoft.com/office/powerpoint/2010/main" val="105605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30F8F39-077B-4403-A4F1-F0115827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315200" cy="1143000"/>
          </a:xfrm>
        </p:spPr>
        <p:txBody>
          <a:bodyPr/>
          <a:lstStyle/>
          <a:p>
            <a:r>
              <a:rPr lang="en-US" altLang="en-US" dirty="0"/>
              <a:t>Mongoose Instance (Document)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BDC1-959E-4204-B11B-84E869C3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model</a:t>
            </a:r>
            <a:r>
              <a:rPr lang="en-US" sz="2000" dirty="0"/>
              <a:t>(name): returns another Mongoose model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remove</a:t>
            </a:r>
            <a:r>
              <a:rPr lang="en-US" sz="2000" dirty="0"/>
              <a:t>([callback(error, doc)]): removes this document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save</a:t>
            </a:r>
            <a:r>
              <a:rPr lang="en-US" sz="2000" dirty="0"/>
              <a:t>([callback(error, doc, </a:t>
            </a:r>
            <a:r>
              <a:rPr lang="en-US" sz="2000" dirty="0" err="1"/>
              <a:t>affectedCount</a:t>
            </a:r>
            <a:r>
              <a:rPr lang="en-US" sz="2000" dirty="0"/>
              <a:t>)]): saves this document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update</a:t>
            </a:r>
            <a:r>
              <a:rPr lang="en-US" sz="2000" dirty="0"/>
              <a:t>(doc, [options], [callback(error, </a:t>
            </a:r>
            <a:r>
              <a:rPr lang="en-US" sz="2000" dirty="0" err="1"/>
              <a:t>affectedCount</a:t>
            </a:r>
            <a:r>
              <a:rPr lang="en-US" sz="2000" dirty="0"/>
              <a:t>, raw)]): updates the document with doc properties, and options parameters, and then upon completion fires a callback with error, number of </a:t>
            </a:r>
            <a:r>
              <a:rPr lang="en-US" sz="2000" dirty="0" err="1"/>
              <a:t>affectedCount</a:t>
            </a:r>
            <a:r>
              <a:rPr lang="en-US" sz="2000" dirty="0"/>
              <a:t> and the database output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toJSON</a:t>
            </a:r>
            <a:r>
              <a:rPr lang="en-US" sz="2000" dirty="0"/>
              <a:t>([option]): converts a Mongoose document to JSON (options are listed later)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toObject</a:t>
            </a:r>
            <a:r>
              <a:rPr lang="en-US" sz="2000" dirty="0"/>
              <a:t>([option]): converts a Mongoose document to a plain JavaScript object (options are listed later)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BDC1-959E-4204-B11B-84E869C3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isModified</a:t>
            </a:r>
            <a:r>
              <a:rPr lang="en-US" sz="2000" dirty="0"/>
              <a:t>([path]): true/false, respectively, if some parts (or the specific path) of the document are or are not modified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markModified</a:t>
            </a:r>
            <a:r>
              <a:rPr lang="en-US" sz="2000" dirty="0"/>
              <a:t>(path): marks a path manually as modified which is useful for mixed (</a:t>
            </a:r>
            <a:r>
              <a:rPr lang="en-US" sz="2000" dirty="0" err="1"/>
              <a:t>Schema.Types.Mixed</a:t>
            </a:r>
            <a:r>
              <a:rPr lang="en-US" sz="2000" dirty="0"/>
              <a:t>) data types because they don't trigger the modified flag automatically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isNew</a:t>
            </a:r>
            <a:r>
              <a:rPr lang="en-US" sz="2000" dirty="0"/>
              <a:t>: true/false, respectively, whether the document is new or not new</a:t>
            </a:r>
          </a:p>
          <a:p>
            <a:pPr>
              <a:defRPr/>
            </a:pPr>
            <a:r>
              <a:rPr lang="en-US" sz="2000" dirty="0"/>
              <a:t>doc.</a:t>
            </a:r>
            <a:r>
              <a:rPr lang="en-US" sz="2000" b="1" dirty="0">
                <a:solidFill>
                  <a:srgbClr val="0070C0"/>
                </a:solidFill>
              </a:rPr>
              <a:t>id</a:t>
            </a:r>
            <a:r>
              <a:rPr lang="en-US" sz="2000" dirty="0"/>
              <a:t>: returns the document ID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set</a:t>
            </a:r>
            <a:r>
              <a:rPr lang="en-US" sz="2000" dirty="0"/>
              <a:t>(path, value, [type], [options]): sets value at a path</a:t>
            </a:r>
          </a:p>
          <a:p>
            <a:pPr>
              <a:defRPr/>
            </a:pPr>
            <a:r>
              <a:rPr lang="en-US" sz="2000" dirty="0" err="1"/>
              <a:t>doc.</a:t>
            </a:r>
            <a:r>
              <a:rPr lang="en-US" sz="2000" b="1" dirty="0" err="1">
                <a:solidFill>
                  <a:srgbClr val="0070C0"/>
                </a:solidFill>
              </a:rPr>
              <a:t>validate</a:t>
            </a:r>
            <a:r>
              <a:rPr lang="en-US" sz="2000" dirty="0"/>
              <a:t>(callback(error)): checks validation manually (triggered automatically before save())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14FA-C3A6-E623-602F-C7339EF7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315200" cy="1143000"/>
          </a:xfrm>
        </p:spPr>
        <p:txBody>
          <a:bodyPr/>
          <a:lstStyle/>
          <a:p>
            <a:r>
              <a:rPr lang="en-US" altLang="en-US" dirty="0"/>
              <a:t>Mongoose Instance (Document) Methods</a:t>
            </a:r>
          </a:p>
        </p:txBody>
      </p:sp>
    </p:spTree>
    <p:extLst>
      <p:ext uri="{BB962C8B-B14F-4D97-AF65-F5344CB8AC3E}">
        <p14:creationId xmlns:p14="http://schemas.microsoft.com/office/powerpoint/2010/main" val="391411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42B9729-D1CB-4261-B025-7968E7E32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Mongoose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A9C5-F64D-475D-8805-6C033EB8E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763000" cy="41910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Mongoose </a:t>
            </a:r>
            <a:r>
              <a:rPr lang="en-US" altLang="en-US" sz="2400" dirty="0">
                <a:solidFill>
                  <a:srgbClr val="0070C0"/>
                </a:solidFill>
              </a:rPr>
              <a:t>Schema</a:t>
            </a:r>
            <a:r>
              <a:rPr lang="en-US" altLang="en-US" sz="2400" dirty="0"/>
              <a:t> is an object that has information about properties / field types of a document</a:t>
            </a:r>
          </a:p>
          <a:p>
            <a:r>
              <a:rPr lang="en-US" altLang="en-US" sz="2400" dirty="0"/>
              <a:t>Can store data/functions for </a:t>
            </a:r>
            <a:r>
              <a:rPr lang="en-US" altLang="en-US" sz="2400" dirty="0">
                <a:solidFill>
                  <a:srgbClr val="7030A0"/>
                </a:solidFill>
              </a:rPr>
              <a:t>validation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7030A0"/>
                </a:solidFill>
              </a:rPr>
              <a:t>default values</a:t>
            </a:r>
            <a:r>
              <a:rPr lang="en-US" altLang="en-US" sz="2400" dirty="0"/>
              <a:t>, and whether a particular property is </a:t>
            </a:r>
            <a:r>
              <a:rPr lang="en-US" altLang="en-US" sz="2400" dirty="0">
                <a:solidFill>
                  <a:srgbClr val="7030A0"/>
                </a:solidFill>
              </a:rPr>
              <a:t>required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Can contain </a:t>
            </a:r>
            <a:r>
              <a:rPr lang="en-US" altLang="en-US" sz="2400" dirty="0">
                <a:solidFill>
                  <a:srgbClr val="7030A0"/>
                </a:solidFill>
              </a:rPr>
              <a:t>business logic </a:t>
            </a:r>
            <a:r>
              <a:rPr lang="en-US" altLang="en-US" sz="2400" dirty="0">
                <a:solidFill>
                  <a:schemeClr val="tx2"/>
                </a:solidFill>
              </a:rPr>
              <a:t>and other </a:t>
            </a:r>
            <a:r>
              <a:rPr lang="en-US" altLang="en-US" sz="2400" dirty="0"/>
              <a:t>important</a:t>
            </a:r>
            <a:r>
              <a:rPr lang="en-US" altLang="en-US" sz="2400" dirty="0">
                <a:solidFill>
                  <a:schemeClr val="tx2"/>
                </a:solidFill>
              </a:rPr>
              <a:t> information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94B925C-71D0-40DE-8740-8A90AABD0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0D4706-1065-4A62-85C4-0259DA63399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BE755-6855-5D45-D2F9-7C873D79E91A}"/>
              </a:ext>
            </a:extLst>
          </p:cNvPr>
          <p:cNvSpPr txBox="1"/>
          <p:nvPr/>
        </p:nvSpPr>
        <p:spPr>
          <a:xfrm>
            <a:off x="1905000" y="4343400"/>
            <a:ext cx="5715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0A3D684-92DB-4DDC-9DE1-559E796D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31827"/>
            <a:ext cx="6705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Mongoose Schema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134-7F68-4608-AFC7-E373E8009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1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altLang="en-US" sz="2300" dirty="0">
                <a:solidFill>
                  <a:srgbClr val="0070C0"/>
                </a:solidFill>
              </a:rPr>
              <a:t>String</a:t>
            </a:r>
            <a:r>
              <a:rPr lang="en-US" altLang="en-US" sz="2300" dirty="0"/>
              <a:t>: a standard JavaScript string</a:t>
            </a:r>
          </a:p>
          <a:p>
            <a:r>
              <a:rPr lang="en-US" altLang="en-US" sz="2300" dirty="0">
                <a:solidFill>
                  <a:srgbClr val="0070C0"/>
                </a:solidFill>
              </a:rPr>
              <a:t>Number</a:t>
            </a:r>
            <a:r>
              <a:rPr lang="en-US" altLang="en-US" sz="2300" dirty="0"/>
              <a:t>: a standard JavaScript number up to 64-bit </a:t>
            </a:r>
            <a:br>
              <a:rPr lang="en-US" altLang="en-US" sz="2300" dirty="0"/>
            </a:br>
            <a:r>
              <a:rPr lang="en-US" altLang="en-US" sz="2300" dirty="0"/>
              <a:t>larger numbers with mongoose-long</a:t>
            </a:r>
          </a:p>
          <a:p>
            <a:r>
              <a:rPr lang="en-US" altLang="en-US" sz="2300" dirty="0">
                <a:solidFill>
                  <a:srgbClr val="0070C0"/>
                </a:solidFill>
              </a:rPr>
              <a:t>Boolean</a:t>
            </a:r>
            <a:r>
              <a:rPr lang="en-US" altLang="en-US" sz="2300" dirty="0"/>
              <a:t>: a standard JavaScript Boolean</a:t>
            </a:r>
          </a:p>
          <a:p>
            <a:r>
              <a:rPr lang="en-US" altLang="en-US" sz="2300" dirty="0">
                <a:solidFill>
                  <a:srgbClr val="0070C0"/>
                </a:solidFill>
              </a:rPr>
              <a:t>Buffer</a:t>
            </a:r>
            <a:r>
              <a:rPr lang="en-US" altLang="en-US" sz="2300" dirty="0"/>
              <a:t>: a Node.js binary type (images, PDFs, archives, and so on)</a:t>
            </a:r>
          </a:p>
          <a:p>
            <a:r>
              <a:rPr lang="en-US" altLang="en-US" sz="2300" dirty="0">
                <a:solidFill>
                  <a:srgbClr val="0070C0"/>
                </a:solidFill>
              </a:rPr>
              <a:t>Date</a:t>
            </a:r>
            <a:r>
              <a:rPr lang="en-US" altLang="en-US" sz="2300" dirty="0"/>
              <a:t>: an </a:t>
            </a:r>
            <a:r>
              <a:rPr lang="en-US" altLang="en-US" sz="2300" dirty="0" err="1"/>
              <a:t>ISODate</a:t>
            </a:r>
            <a:r>
              <a:rPr lang="en-US" altLang="en-US" sz="2300" dirty="0"/>
              <a:t> formatted date, such as </a:t>
            </a:r>
            <a:br>
              <a:rPr lang="en-US" altLang="en-US" sz="2300" dirty="0"/>
            </a:br>
            <a:r>
              <a:rPr lang="en-US" altLang="en-US" sz="2300" dirty="0"/>
              <a:t>“2014-12-31T12:56:26.009Z”</a:t>
            </a:r>
          </a:p>
          <a:p>
            <a:r>
              <a:rPr lang="en-US" altLang="en-US" sz="2300" dirty="0">
                <a:solidFill>
                  <a:srgbClr val="0070C0"/>
                </a:solidFill>
              </a:rPr>
              <a:t>Array</a:t>
            </a:r>
            <a:r>
              <a:rPr lang="en-US" altLang="en-US" sz="2300" dirty="0"/>
              <a:t>: a standard JavaScript array</a:t>
            </a:r>
          </a:p>
          <a:p>
            <a:r>
              <a:rPr lang="en-US" altLang="en-US" sz="2300" dirty="0" err="1">
                <a:solidFill>
                  <a:srgbClr val="0070C0"/>
                </a:solidFill>
              </a:rPr>
              <a:t>Schema.Types.ObjectId</a:t>
            </a:r>
            <a:r>
              <a:rPr lang="en-US" altLang="en-US" sz="2300" dirty="0"/>
              <a:t>: a typical, MongoDB 24-character hex string of a 12-byte binary number (e.g., </a:t>
            </a:r>
            <a:r>
              <a:rPr lang="en-US" altLang="en-US" sz="2100" dirty="0"/>
              <a:t>52dafa354bd71b30fa12c441</a:t>
            </a:r>
            <a:r>
              <a:rPr lang="en-US" altLang="en-US" sz="2300" dirty="0"/>
              <a:t>)</a:t>
            </a:r>
          </a:p>
          <a:p>
            <a:r>
              <a:rPr lang="en-US" altLang="en-US" sz="2300" dirty="0" err="1">
                <a:solidFill>
                  <a:srgbClr val="0070C0"/>
                </a:solidFill>
              </a:rPr>
              <a:t>Schema.Types.Mixed</a:t>
            </a:r>
            <a:r>
              <a:rPr lang="en-US" altLang="en-US" sz="2300" dirty="0"/>
              <a:t>: any type of data (i.e., flexible free type)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4E67BCF-03B5-4412-ADBD-30529D34A7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78575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EB7CF9-AC48-4697-A0AD-EB026D8A532C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FB04953-2675-4515-96DC-2C429922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696200" cy="990600"/>
          </a:xfrm>
        </p:spPr>
        <p:txBody>
          <a:bodyPr>
            <a:normAutofit/>
          </a:bodyPr>
          <a:lstStyle/>
          <a:p>
            <a:r>
              <a:rPr lang="en-US" altLang="en-US" dirty="0"/>
              <a:t>Mongoose Schema Example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9A95AAA-D297-4D7C-AADD-039BE1C4CC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2AD91-5A8F-4AF6-80B2-082EDEA53D6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C25AB-4303-72A3-D536-6BCCCDA140EE}"/>
              </a:ext>
            </a:extLst>
          </p:cNvPr>
          <p:cNvSpPr txBox="1"/>
          <p:nvPr/>
        </p:nvSpPr>
        <p:spPr>
          <a:xfrm>
            <a:off x="457200" y="1905000"/>
            <a:ext cx="8229600" cy="4648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bookSchema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published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contributors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FE33-8C96-A6D7-95CF-3124C43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5B09-C649-7154-9EBB-7C6AC544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D0CC5-174F-B685-0645-65DE521C0EBB}"/>
              </a:ext>
            </a:extLst>
          </p:cNvPr>
          <p:cNvSpPr txBox="1"/>
          <p:nvPr/>
        </p:nvSpPr>
        <p:spPr>
          <a:xfrm>
            <a:off x="560837" y="1997839"/>
            <a:ext cx="801010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user in our database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sanitize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encryptedUserPassword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save user token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718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7F9C-A2B8-49F4-BEA5-FC2A66E5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57200"/>
            <a:ext cx="3962401" cy="1371600"/>
          </a:xfrm>
        </p:spPr>
        <p:txBody>
          <a:bodyPr/>
          <a:lstStyle/>
          <a:p>
            <a:r>
              <a:rPr lang="en-US" dirty="0"/>
              <a:t>Mongoose API Guide </a:t>
            </a:r>
            <a:br>
              <a:rPr lang="en-US" dirty="0"/>
            </a:br>
            <a:r>
              <a:rPr lang="en-US" dirty="0"/>
              <a:t>Topic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2FD3-A729-4F28-8E01-247BEC9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hlinkClick r:id="rId2"/>
              </a:rPr>
              <a:t>Schemas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Models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Subdocuments</a:t>
            </a:r>
            <a:endParaRPr lang="en-US" dirty="0"/>
          </a:p>
          <a:p>
            <a:pPr lvl="1"/>
            <a:r>
              <a:rPr lang="en-US" dirty="0"/>
              <a:t>Model </a:t>
            </a:r>
            <a:r>
              <a:rPr lang="en-US" dirty="0">
                <a:hlinkClick r:id="rId5"/>
              </a:rPr>
              <a:t>methods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>
                <a:hlinkClick r:id="rId6"/>
              </a:rPr>
              <a:t>documents</a:t>
            </a:r>
            <a:r>
              <a:rPr lang="en-US" dirty="0"/>
              <a:t> (instances)</a:t>
            </a:r>
          </a:p>
          <a:p>
            <a:r>
              <a:rPr lang="en-US" dirty="0">
                <a:hlinkClick r:id="rId7"/>
              </a:rPr>
              <a:t>Query</a:t>
            </a:r>
            <a:r>
              <a:rPr lang="en-US" dirty="0"/>
              <a:t> using a Model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Reference documents in other collections -</a:t>
            </a:r>
            <a:br>
              <a:rPr lang="en-US" dirty="0"/>
            </a:br>
            <a:r>
              <a:rPr lang="en-US" dirty="0">
                <a:hlinkClick r:id="rId8"/>
              </a:rPr>
              <a:t>Populate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1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B9C7-9400-D68E-60D2-B2D3454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&amp; Express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2F78C-9A53-20DC-9D6F-45B64F86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back-end to the Room Admin application that tracks which users are in which rooms. Save room details to MongoDB using a Mongoose schema called Room. Reloading should persist names in rooms.</a:t>
            </a:r>
          </a:p>
          <a:p>
            <a:r>
              <a:rPr lang="en-US" dirty="0"/>
              <a:t>Routes: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 /join</a:t>
            </a:r>
            <a:br>
              <a:rPr lang="en-US" dirty="0"/>
            </a:br>
            <a:r>
              <a:rPr lang="en-US" dirty="0"/>
              <a:t>Add name to a room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/rooms</a:t>
            </a:r>
            <a:br>
              <a:rPr lang="en-US" dirty="0"/>
            </a:br>
            <a:r>
              <a:rPr lang="en-US" dirty="0"/>
              <a:t>Get all room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84473-79E8-9610-B967-9C8F22A8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886200"/>
            <a:ext cx="4953000" cy="2140841"/>
          </a:xfrm>
          <a:prstGeom prst="rect">
            <a:avLst/>
          </a:prstGeom>
          <a:ln>
            <a:solidFill>
              <a:srgbClr val="ED8428"/>
            </a:solidFill>
          </a:ln>
        </p:spPr>
      </p:pic>
    </p:spTree>
    <p:extLst>
      <p:ext uri="{BB962C8B-B14F-4D97-AF65-F5344CB8AC3E}">
        <p14:creationId xmlns:p14="http://schemas.microsoft.com/office/powerpoint/2010/main" val="6628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447-6460-4FA5-B797-17C848BC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Paradigms</a:t>
            </a:r>
          </a:p>
        </p:txBody>
      </p:sp>
      <p:pic>
        <p:nvPicPr>
          <p:cNvPr id="2050" name="Picture 2" descr="Relational Versus Nonrelational Databases | Storing Data in AWS | Pearson  IT Certification">
            <a:hlinkClick r:id="rId2"/>
            <a:extLst>
              <a:ext uri="{FF2B5EF4-FFF2-40B4-BE49-F238E27FC236}">
                <a16:creationId xmlns:a16="http://schemas.microsoft.com/office/drawing/2014/main" id="{30122605-54BF-4BA8-94DA-E9DB0CDF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7" y="2057400"/>
            <a:ext cx="7090125" cy="4509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3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91772-E64A-BBC7-F776-C4D7F5F4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474859-27D1-66E7-2330-21E62F7E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9106"/>
              </p:ext>
            </p:extLst>
          </p:nvPr>
        </p:nvGraphicFramePr>
        <p:xfrm>
          <a:off x="228600" y="393764"/>
          <a:ext cx="8728325" cy="6070472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870325">
                  <a:extLst>
                    <a:ext uri="{9D8B030D-6E8A-4147-A177-3AD203B41FA5}">
                      <a16:colId xmlns:a16="http://schemas.microsoft.com/office/drawing/2014/main" val="224384624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3256134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097061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89944219"/>
                    </a:ext>
                  </a:extLst>
                </a:gridCol>
              </a:tblGrid>
              <a:tr h="4475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Paradigm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Characteristics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Popular Databases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15066"/>
                  </a:ext>
                </a:extLst>
              </a:tr>
              <a:tr h="74264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Relational (RDBMS)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Structured, ACID-compliant, schema-based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MySQL, PostgreSQL, 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Finance, Business,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E-commerce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29446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Document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Schema-less, JSON-like documents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MongoDB, Couchbase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Content management, Catalogs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631608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Key-Value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Simple key-value pairs, fast retrieval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Redis, DynamoDB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Caching, 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Session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709474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Column-Family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Columns grouped by families, scalable writes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Cassandra, HBase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Time-series, 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Large-scale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801126"/>
                  </a:ext>
                </a:extLst>
              </a:tr>
              <a:tr h="89341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Graph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Nodes and edges, complex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Neo4j, Amazon Neptune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50" dirty="0">
                          <a:latin typeface="+mn-lt"/>
                        </a:rPr>
                        <a:t>Social networks, Recommendation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220223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Time-Series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Optimized for time-stamped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InfluxDB</a:t>
                      </a:r>
                      <a:r>
                        <a:rPr lang="en-US" sz="1600" dirty="0">
                          <a:latin typeface="+mn-lt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</a:rPr>
                        <a:t>TimescaleDB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Monitoring, IoT, 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08120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NewSQL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Relational + horizontal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CockroachDB</a:t>
                      </a:r>
                      <a:r>
                        <a:rPr lang="en-US" sz="1600" dirty="0">
                          <a:latin typeface="+mn-lt"/>
                        </a:rPr>
                        <a:t>, Google Spanner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SaaS applications,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Large-scale E-commerce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859487"/>
                  </a:ext>
                </a:extLst>
              </a:tr>
              <a:tr h="66447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Search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Full-text search, flexible 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Elasticsearch, Solr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E-commerce search,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Log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2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92DA-B232-4D72-BEF6-D104376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Web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809C-EDC1-405B-8AD7-2B4232F9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 (NoSQL)</a:t>
            </a:r>
          </a:p>
        </p:txBody>
      </p:sp>
      <p:pic>
        <p:nvPicPr>
          <p:cNvPr id="1026" name="Picture 2" descr="PostgreSQL logo and symbol, meaning, history, PNG">
            <a:extLst>
              <a:ext uri="{FF2B5EF4-FFF2-40B4-BE49-F238E27FC236}">
                <a16:creationId xmlns:a16="http://schemas.microsoft.com/office/drawing/2014/main" id="{4A0485F5-0E21-10BB-D581-D91CD5CEE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4" b="35848"/>
          <a:stretch/>
        </p:blipFill>
        <p:spPr bwMode="auto">
          <a:xfrm>
            <a:off x="1105768" y="2635306"/>
            <a:ext cx="2608114" cy="4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F2CE9C-616C-AEDF-FE7B-CEE411DF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38" y="2470178"/>
            <a:ext cx="1272153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9EE99-75E1-6D2A-74E3-37AB74DA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77" y="2488958"/>
            <a:ext cx="1497634" cy="709612"/>
          </a:xfrm>
          <a:prstGeom prst="rect">
            <a:avLst/>
          </a:prstGeom>
        </p:spPr>
      </p:pic>
      <p:pic>
        <p:nvPicPr>
          <p:cNvPr id="1032" name="Picture 8" descr="Toric + Microsoft SQL | Data Integration">
            <a:extLst>
              <a:ext uri="{FF2B5EF4-FFF2-40B4-BE49-F238E27FC236}">
                <a16:creationId xmlns:a16="http://schemas.microsoft.com/office/drawing/2014/main" id="{2157660A-E168-B100-A669-C0A63AE9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82" y="3235808"/>
            <a:ext cx="2512325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ongoDB : NoSQL Database | OVHcloud">
            <a:extLst>
              <a:ext uri="{FF2B5EF4-FFF2-40B4-BE49-F238E27FC236}">
                <a16:creationId xmlns:a16="http://schemas.microsoft.com/office/drawing/2014/main" id="{86516485-5E2F-6AE6-17DB-5AE930F6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75" y="4872976"/>
            <a:ext cx="2758780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4384A-D04C-C179-717B-1306E1463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023" y="3490154"/>
            <a:ext cx="2133602" cy="502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235A8-D42A-E600-33E9-B84FE56F9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6114" y="4941238"/>
            <a:ext cx="2401280" cy="657226"/>
          </a:xfrm>
          <a:prstGeom prst="rect">
            <a:avLst/>
          </a:prstGeom>
        </p:spPr>
      </p:pic>
      <p:pic>
        <p:nvPicPr>
          <p:cNvPr id="1038" name="Picture 14" descr="Apache couchdb logo - Social media &amp; Logos Icons">
            <a:extLst>
              <a:ext uri="{FF2B5EF4-FFF2-40B4-BE49-F238E27FC236}">
                <a16:creationId xmlns:a16="http://schemas.microsoft.com/office/drawing/2014/main" id="{AA796303-F94F-D82C-BC3D-D4718A049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2947"/>
          <a:stretch/>
        </p:blipFill>
        <p:spPr bwMode="auto">
          <a:xfrm>
            <a:off x="3076265" y="5904168"/>
            <a:ext cx="2582533" cy="6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13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E8BB-F16D-66B4-B427-5912E008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35BE-78CA-10C4-A783-8EB66D83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Web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2477-C877-4882-624A-416BCE84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</a:t>
            </a:r>
          </a:p>
        </p:txBody>
      </p:sp>
      <p:pic>
        <p:nvPicPr>
          <p:cNvPr id="3074" name="Picture 2" descr="Redis logo and symbol, meaning, history, PNG">
            <a:extLst>
              <a:ext uri="{FF2B5EF4-FFF2-40B4-BE49-F238E27FC236}">
                <a16:creationId xmlns:a16="http://schemas.microsoft.com/office/drawing/2014/main" id="{5ADC7FAF-DC1F-ABE5-64A5-DC2266606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3" b="20667"/>
          <a:stretch/>
        </p:blipFill>
        <p:spPr bwMode="auto">
          <a:xfrm>
            <a:off x="1143000" y="2819400"/>
            <a:ext cx="2667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52DFB-6C63-4397-DAE3-6957242C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76498"/>
            <a:ext cx="1791161" cy="1423989"/>
          </a:xfrm>
          <a:prstGeom prst="rect">
            <a:avLst/>
          </a:prstGeom>
        </p:spPr>
      </p:pic>
      <p:pic>
        <p:nvPicPr>
          <p:cNvPr id="3078" name="Picture 6" descr="Graph Database Company | Leaders in Graph Technology | Neo4j">
            <a:extLst>
              <a:ext uri="{FF2B5EF4-FFF2-40B4-BE49-F238E27FC236}">
                <a16:creationId xmlns:a16="http://schemas.microsoft.com/office/drawing/2014/main" id="{7862108D-7A39-1943-ECD5-D4ED2EA0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40" y="5029200"/>
            <a:ext cx="2478319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WS Marketplace | Amazon Neptune | Tom Sawyer Software">
            <a:extLst>
              <a:ext uri="{FF2B5EF4-FFF2-40B4-BE49-F238E27FC236}">
                <a16:creationId xmlns:a16="http://schemas.microsoft.com/office/drawing/2014/main" id="{CBF5906B-CB2B-FF30-F526-C593408C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58" y="4768056"/>
            <a:ext cx="1528900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9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2CF-29BD-FE70-AF0C-3CCBE2F6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Cloud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1F23-BC74-423C-70C8-28E0881B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Database – Run the instance on your server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Low latency to server</a:t>
            </a:r>
          </a:p>
          <a:p>
            <a:pPr lvl="1"/>
            <a:r>
              <a:rPr lang="en-US" dirty="0"/>
              <a:t>Cost is your storage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Scalability is your responsibility</a:t>
            </a:r>
          </a:p>
          <a:p>
            <a:pPr lvl="1"/>
            <a:r>
              <a:rPr lang="en-US" dirty="0"/>
              <a:t>Maintenance (backups, updates, monitoring)</a:t>
            </a:r>
          </a:p>
          <a:p>
            <a:pPr lvl="1"/>
            <a:r>
              <a:rPr lang="en-US" dirty="0"/>
              <a:t>Response to disaster (failover, redundancy, etc.) is up to you</a:t>
            </a:r>
          </a:p>
        </p:txBody>
      </p:sp>
    </p:spTree>
    <p:extLst>
      <p:ext uri="{BB962C8B-B14F-4D97-AF65-F5344CB8AC3E}">
        <p14:creationId xmlns:p14="http://schemas.microsoft.com/office/powerpoint/2010/main" val="19028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A791-E111-376A-97B6-1C5D5A09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B026-DD07-4901-EE69-3BD9C49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Cloud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C59B-3CA0-8546-E786-D60D2BA6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 Database – Online service hosts your data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Scalability for $ (pay-as-you-go)</a:t>
            </a:r>
          </a:p>
          <a:p>
            <a:pPr lvl="1"/>
            <a:r>
              <a:rPr lang="en-US" dirty="0"/>
              <a:t>Automated maintenance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$$$$$$</a:t>
            </a:r>
          </a:p>
          <a:p>
            <a:pPr lvl="1"/>
            <a:r>
              <a:rPr lang="en-US" dirty="0"/>
              <a:t>Service latency out of your control</a:t>
            </a:r>
          </a:p>
          <a:p>
            <a:pPr lvl="1"/>
            <a:r>
              <a:rPr lang="en-US" dirty="0"/>
              <a:t>Vendor lock-in (harder to switch to another platform)</a:t>
            </a:r>
          </a:p>
          <a:p>
            <a:pPr lvl="1"/>
            <a:r>
              <a:rPr lang="en-US" dirty="0"/>
              <a:t>Data privacy</a:t>
            </a:r>
          </a:p>
        </p:txBody>
      </p:sp>
    </p:spTree>
    <p:extLst>
      <p:ext uri="{BB962C8B-B14F-4D97-AF65-F5344CB8AC3E}">
        <p14:creationId xmlns:p14="http://schemas.microsoft.com/office/powerpoint/2010/main" val="1156289049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" id="{C19282B6-519E-4649-BF99-1833D7A05FBD}" vid="{18AC7892-6EB4-4D0A-B844-109A176DCF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2136</Words>
  <Application>Microsoft Office PowerPoint</Application>
  <PresentationFormat>On-screen Show (4:3)</PresentationFormat>
  <Paragraphs>305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Consolas</vt:lpstr>
      <vt:lpstr>Gill Sans MT</vt:lpstr>
      <vt:lpstr>Wingdings 2</vt:lpstr>
      <vt:lpstr>Clean</vt:lpstr>
      <vt:lpstr>Web Development Back-End</vt:lpstr>
      <vt:lpstr>Outline</vt:lpstr>
      <vt:lpstr>Database Paradigms</vt:lpstr>
      <vt:lpstr>Database Paradigms</vt:lpstr>
      <vt:lpstr>PowerPoint Presentation</vt:lpstr>
      <vt:lpstr>Popular Web Databases</vt:lpstr>
      <vt:lpstr>Popular Web Databases</vt:lpstr>
      <vt:lpstr>Local or Cloud Database?</vt:lpstr>
      <vt:lpstr>Local or Cloud Database?</vt:lpstr>
      <vt:lpstr>Cloud Services</vt:lpstr>
      <vt:lpstr>Relational Database Examples</vt:lpstr>
      <vt:lpstr>What is NoSQL?</vt:lpstr>
      <vt:lpstr>Non-Relational Database Examples</vt:lpstr>
      <vt:lpstr>MongoDB</vt:lpstr>
      <vt:lpstr>MongoDB Overview </vt:lpstr>
      <vt:lpstr>Getting Connected</vt:lpstr>
      <vt:lpstr>First Look at MongoDB Data</vt:lpstr>
      <vt:lpstr>MongoDB Basic Operations</vt:lpstr>
      <vt:lpstr>CRUD – Creating Documents</vt:lpstr>
      <vt:lpstr>CRUD – Reading Documents </vt:lpstr>
      <vt:lpstr>CRUD – Updating Documents</vt:lpstr>
      <vt:lpstr>CRUD – Deleting Documents</vt:lpstr>
      <vt:lpstr>Comparing to A SQL Query</vt:lpstr>
      <vt:lpstr>Object-Document Mapping – Mongoose</vt:lpstr>
      <vt:lpstr>Main Interaction</vt:lpstr>
      <vt:lpstr>Why Use Mongoose?</vt:lpstr>
      <vt:lpstr>PowerPoint Presentation</vt:lpstr>
      <vt:lpstr>Model and Document</vt:lpstr>
      <vt:lpstr>Mongoose Model Methods</vt:lpstr>
      <vt:lpstr>Mongoose Model Methods</vt:lpstr>
      <vt:lpstr>Mongoose Instance (Document) Methods</vt:lpstr>
      <vt:lpstr>Mongoose Instance (Document) Methods</vt:lpstr>
      <vt:lpstr>Mongoose Schema</vt:lpstr>
      <vt:lpstr>Mongoose Schema Data Types</vt:lpstr>
      <vt:lpstr>Mongoose Schema Example</vt:lpstr>
      <vt:lpstr>Mongoose Model Example</vt:lpstr>
      <vt:lpstr>Mongoose API Guide  Topic Navigation</vt:lpstr>
      <vt:lpstr>Mongoose &amp; Express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Bolinger</cp:lastModifiedBy>
  <cp:revision>175</cp:revision>
  <cp:lastPrinted>2020-10-29T14:52:54Z</cp:lastPrinted>
  <dcterms:created xsi:type="dcterms:W3CDTF">1601-01-01T00:00:00Z</dcterms:created>
  <dcterms:modified xsi:type="dcterms:W3CDTF">2024-11-11T18:12:42Z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