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9" r:id="rId6"/>
    <p:sldId id="280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4" r:id="rId15"/>
    <p:sldId id="273" r:id="rId16"/>
    <p:sldId id="275" r:id="rId17"/>
    <p:sldId id="278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51"/>
    <p:restoredTop sz="95872"/>
  </p:normalViewPr>
  <p:slideViewPr>
    <p:cSldViewPr snapToGrid="0" snapToObjects="1">
      <p:cViewPr varScale="1">
        <p:scale>
          <a:sx n="112" d="100"/>
          <a:sy n="112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10/28/20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C2AEA-4E15-F74B-81F3-68A6C5747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3510" y="2733709"/>
            <a:ext cx="5990945" cy="1373070"/>
          </a:xfrm>
        </p:spPr>
        <p:txBody>
          <a:bodyPr/>
          <a:lstStyle/>
          <a:p>
            <a:r>
              <a:rPr lang="en-GB" dirty="0"/>
              <a:t>Introduction to Programming </a:t>
            </a:r>
            <a:endParaRPr lang="en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600BE-B3DD-9D4A-86B8-EC56801599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Project presentation</a:t>
            </a:r>
          </a:p>
          <a:p>
            <a:r>
              <a:rPr lang="en-IT" dirty="0"/>
              <a:t>Paolo Molinaro &amp; </a:t>
            </a:r>
            <a:r>
              <a:rPr lang="en-GB" dirty="0" err="1"/>
              <a:t>Rutger</a:t>
            </a:r>
            <a:r>
              <a:rPr lang="en-GB" dirty="0"/>
              <a:t> </a:t>
            </a:r>
            <a:r>
              <a:rPr lang="en-GB" dirty="0" err="1"/>
              <a:t>Arend</a:t>
            </a:r>
            <a:r>
              <a:rPr lang="en-GB" dirty="0"/>
              <a:t> </a:t>
            </a:r>
            <a:r>
              <a:rPr lang="en-GB" dirty="0" err="1"/>
              <a:t>Nieuwenhuis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6948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B43E2469-38D4-1B4D-A326-5AB098273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80" y="1737360"/>
            <a:ext cx="9089728" cy="48478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5D0A9A-BBDE-414A-8BD9-710B321C1D39}"/>
              </a:ext>
            </a:extLst>
          </p:cNvPr>
          <p:cNvSpPr txBox="1"/>
          <p:nvPr/>
        </p:nvSpPr>
        <p:spPr>
          <a:xfrm>
            <a:off x="10521244" y="959555"/>
            <a:ext cx="180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</a:t>
            </a:r>
            <a:r>
              <a:rPr lang="en-IT" dirty="0"/>
              <a:t>ogarithmic</a:t>
            </a:r>
          </a:p>
          <a:p>
            <a:pPr algn="ctr"/>
            <a:r>
              <a:rPr lang="en-GB" dirty="0"/>
              <a:t>y</a:t>
            </a:r>
            <a:r>
              <a:rPr lang="en-IT" dirty="0"/>
              <a:t> axis</a:t>
            </a:r>
          </a:p>
        </p:txBody>
      </p:sp>
    </p:spTree>
    <p:extLst>
      <p:ext uri="{BB962C8B-B14F-4D97-AF65-F5344CB8AC3E}">
        <p14:creationId xmlns:p14="http://schemas.microsoft.com/office/powerpoint/2010/main" val="229575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0C770-498A-1E4B-99C2-0A800F5B8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BST Table - Top 10 most frequent words</a:t>
            </a:r>
            <a:endParaRPr lang="en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8585E3-9618-4443-9F14-313332C5F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087240"/>
            <a:ext cx="4138789" cy="467141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ADC60D-0D94-6147-AAAE-E3C25BE420B2}"/>
              </a:ext>
            </a:extLst>
          </p:cNvPr>
          <p:cNvSpPr/>
          <p:nvPr/>
        </p:nvSpPr>
        <p:spPr>
          <a:xfrm>
            <a:off x="5415679" y="299919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Creating a BST with all the words in each file with a length larger than 4 as the keys and the amount that they occur as the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Creating a list of tuples with the 10 most frequently used words and their amount of occurrences.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Writing the list file with the supplied words and their amount of occurrences provided by previous function.</a:t>
            </a:r>
            <a:endParaRPr lang="en-IT" i="1" dirty="0"/>
          </a:p>
        </p:txBody>
      </p:sp>
    </p:spTree>
    <p:extLst>
      <p:ext uri="{BB962C8B-B14F-4D97-AF65-F5344CB8AC3E}">
        <p14:creationId xmlns:p14="http://schemas.microsoft.com/office/powerpoint/2010/main" val="183143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05C8F5-E787-6F46-99F0-ADF9F023F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4: Measuring time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018320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2B7D18-6B1E-B04A-82F6-A37583836A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BST table </a:t>
            </a:r>
            <a:endParaRPr lang="en-IT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135C70BA-77CD-8C44-805A-C94E46934E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Measure the time to look-up a fix number of keys in trees of different sizes, measuring also the max tree depth at the same sizes.</a:t>
            </a:r>
            <a:endParaRPr lang="en-IT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291248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E33AF7-0957-8B4C-9508-EE5AD47DB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196623"/>
            <a:ext cx="10345208" cy="551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97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A9742-ED6F-AF41-9E5D-D256B99AB6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Hash set </a:t>
            </a:r>
            <a:endParaRPr lang="en-IT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D7A433C-E4B3-B541-915A-6C4701DDBD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Measure the time it takes to add new elements to your hash set and how it correlates to rehashing, measure also the max bucket size at various set sizes.</a:t>
            </a:r>
            <a:endParaRPr lang="en-IT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227647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D8E822-D321-E14F-8154-16FA669AC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2" y="1230489"/>
            <a:ext cx="10402710" cy="55481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C54129-55DE-B740-BF99-2D22493D4C26}"/>
              </a:ext>
            </a:extLst>
          </p:cNvPr>
          <p:cNvSpPr txBox="1"/>
          <p:nvPr/>
        </p:nvSpPr>
        <p:spPr>
          <a:xfrm>
            <a:off x="10814756" y="768824"/>
            <a:ext cx="1207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</a:t>
            </a:r>
            <a:r>
              <a:rPr lang="en-IT" dirty="0"/>
              <a:t>omplete</a:t>
            </a:r>
          </a:p>
          <a:p>
            <a:pPr algn="ctr"/>
            <a:r>
              <a:rPr lang="en-GB" dirty="0"/>
              <a:t>w</a:t>
            </a:r>
            <a:r>
              <a:rPr lang="en-IT" dirty="0"/>
              <a:t>ord</a:t>
            </a:r>
          </a:p>
          <a:p>
            <a:pPr algn="ctr"/>
            <a:r>
              <a:rPr lang="en-IT" dirty="0"/>
              <a:t>set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3767928-3FD9-5344-A689-ED7EA2B7B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868" y="4488114"/>
            <a:ext cx="2173110" cy="2278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16731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9E84CF-D80D-2B47-94B7-F3C0D2B54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44" y="1241779"/>
            <a:ext cx="10361081" cy="55259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F37214-B705-2D4B-92EA-3C8A14B28D11}"/>
              </a:ext>
            </a:extLst>
          </p:cNvPr>
          <p:cNvSpPr txBox="1"/>
          <p:nvPr/>
        </p:nvSpPr>
        <p:spPr>
          <a:xfrm>
            <a:off x="10916356" y="1057113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</a:t>
            </a:r>
            <a:r>
              <a:rPr lang="en-IT" dirty="0"/>
              <a:t>oom-in</a:t>
            </a:r>
          </a:p>
        </p:txBody>
      </p:sp>
    </p:spTree>
    <p:extLst>
      <p:ext uri="{BB962C8B-B14F-4D97-AF65-F5344CB8AC3E}">
        <p14:creationId xmlns:p14="http://schemas.microsoft.com/office/powerpoint/2010/main" val="362283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6701BB-3D14-2846-99F0-3E0EE6FA9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4" y="1207911"/>
            <a:ext cx="10435166" cy="55654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519C93-BEDB-8344-8FAD-C71CE40B5AB0}"/>
              </a:ext>
            </a:extLst>
          </p:cNvPr>
          <p:cNvSpPr txBox="1"/>
          <p:nvPr/>
        </p:nvSpPr>
        <p:spPr>
          <a:xfrm>
            <a:off x="10916357" y="746246"/>
            <a:ext cx="1049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</a:t>
            </a:r>
            <a:r>
              <a:rPr lang="en-IT" dirty="0"/>
              <a:t>nique word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A29454-F52A-0A44-8402-BA444B220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868" y="4488114"/>
            <a:ext cx="2173110" cy="2278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35803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8C9EB6-E04C-6D49-8AF1-45BD78F14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1" y="1230489"/>
            <a:ext cx="10397333" cy="55452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10461D-10F7-9B41-BC48-5D5B1BD74460}"/>
              </a:ext>
            </a:extLst>
          </p:cNvPr>
          <p:cNvSpPr txBox="1"/>
          <p:nvPr/>
        </p:nvSpPr>
        <p:spPr>
          <a:xfrm>
            <a:off x="10916356" y="1057113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</a:t>
            </a:r>
            <a:r>
              <a:rPr lang="en-IT" dirty="0"/>
              <a:t>oom-in</a:t>
            </a:r>
          </a:p>
        </p:txBody>
      </p:sp>
    </p:spTree>
    <p:extLst>
      <p:ext uri="{BB962C8B-B14F-4D97-AF65-F5344CB8AC3E}">
        <p14:creationId xmlns:p14="http://schemas.microsoft.com/office/powerpoint/2010/main" val="365125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98DEA-4C81-C141-A520-7C6CA937570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2366011"/>
            <a:ext cx="9712253" cy="3817620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The project is aimed to work with and analyse large texts, implementing two different data structures: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A binary search tree based table</a:t>
            </a:r>
          </a:p>
          <a:p>
            <a:r>
              <a:rPr lang="en-GB" sz="2000" dirty="0"/>
              <a:t>A hash based set</a:t>
            </a:r>
          </a:p>
          <a:p>
            <a:endParaRPr lang="en-GB" sz="2000" dirty="0"/>
          </a:p>
          <a:p>
            <a:pPr marL="0" indent="0">
              <a:buNone/>
            </a:pPr>
            <a:r>
              <a:rPr lang="en-GB" sz="2000" dirty="0"/>
              <a:t>We use these data structures to solve and analyse different types of word related tasks.</a:t>
            </a:r>
          </a:p>
        </p:txBody>
      </p:sp>
    </p:spTree>
    <p:extLst>
      <p:ext uri="{BB962C8B-B14F-4D97-AF65-F5344CB8AC3E}">
        <p14:creationId xmlns:p14="http://schemas.microsoft.com/office/powerpoint/2010/main" val="2985769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33DD5-E61D-D648-97DB-DDBDFCACA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1: Divide text into words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6F421-B8A8-804D-A8D8-B06D8E591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375606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The word list will have the following characteristics:</a:t>
            </a:r>
          </a:p>
          <a:p>
            <a:r>
              <a:rPr lang="en-GB" sz="2000" dirty="0"/>
              <a:t>Words with an apostrophe will be written contracted, ”don’t” will become “</a:t>
            </a:r>
            <a:r>
              <a:rPr lang="en-GB" sz="2000" dirty="0" err="1"/>
              <a:t>dont</a:t>
            </a:r>
            <a:r>
              <a:rPr lang="en-GB" sz="2000" dirty="0"/>
              <a:t>”.</a:t>
            </a:r>
          </a:p>
          <a:p>
            <a:r>
              <a:rPr lang="en-GB" sz="2000" dirty="0"/>
              <a:t>Case insensitive, so "Hello" and "hello" will count as the same word.</a:t>
            </a:r>
          </a:p>
          <a:p>
            <a:r>
              <a:rPr lang="en-GB" sz="2000" dirty="0"/>
              <a:t>Words like "test-case" will be counted as two words, "test" and "case".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With this set of rules, the word count for the two file will be:</a:t>
            </a:r>
          </a:p>
          <a:p>
            <a:r>
              <a:rPr lang="en-GB" sz="2000" b="1" dirty="0"/>
              <a:t>11353</a:t>
            </a:r>
            <a:r>
              <a:rPr lang="en-GB" sz="2000" dirty="0"/>
              <a:t> for </a:t>
            </a:r>
            <a:r>
              <a:rPr lang="en-GB" sz="2000" dirty="0" err="1"/>
              <a:t>holy_grail.txt</a:t>
            </a:r>
            <a:r>
              <a:rPr lang="en-GB" sz="2000" dirty="0"/>
              <a:t> (Grail file)</a:t>
            </a:r>
          </a:p>
          <a:p>
            <a:r>
              <a:rPr lang="en-GB" sz="2000" b="1" dirty="0"/>
              <a:t>1989396</a:t>
            </a:r>
            <a:r>
              <a:rPr lang="en-GB" sz="2000" dirty="0"/>
              <a:t> for eng_news_100K-sentences.txt (news_100k file)</a:t>
            </a:r>
          </a:p>
        </p:txBody>
      </p:sp>
    </p:spTree>
    <p:extLst>
      <p:ext uri="{BB962C8B-B14F-4D97-AF65-F5344CB8AC3E}">
        <p14:creationId xmlns:p14="http://schemas.microsoft.com/office/powerpoint/2010/main" val="1173384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4930-EF68-FF4E-A794-5F16ED5ED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2: Implementing data structures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733508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0252CE-F108-544E-ABDC-A18E66994706}"/>
              </a:ext>
            </a:extLst>
          </p:cNvPr>
          <p:cNvSpPr txBox="1"/>
          <p:nvPr/>
        </p:nvSpPr>
        <p:spPr>
          <a:xfrm>
            <a:off x="628650" y="2583180"/>
            <a:ext cx="101041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result obtained with the DJB2 algorithm is different from the given result in “</a:t>
            </a:r>
            <a:r>
              <a:rPr lang="en-GB" dirty="0" err="1"/>
              <a:t>word_set_main.py</a:t>
            </a:r>
            <a:r>
              <a:rPr lang="en-GB" dirty="0"/>
              <a:t>”. </a:t>
            </a:r>
          </a:p>
          <a:p>
            <a:endParaRPr lang="en-GB" dirty="0"/>
          </a:p>
          <a:p>
            <a:r>
              <a:rPr lang="en-GB" dirty="0"/>
              <a:t>Its high efficiency is revealed when used with large files and consequently with larger bucket sizes, maintaining a relatively low and consistent number of elements in the same bucket independently from the quantity of unique words in the word set.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largest bucket size obtained is </a:t>
            </a:r>
            <a:r>
              <a:rPr lang="en-GB" b="1" dirty="0"/>
              <a:t>5</a:t>
            </a:r>
            <a:r>
              <a:rPr lang="en-GB" dirty="0"/>
              <a:t> in the </a:t>
            </a:r>
            <a:r>
              <a:rPr lang="en-GB" dirty="0" err="1"/>
              <a:t>holy_grail.txt</a:t>
            </a:r>
            <a:r>
              <a:rPr lang="en-GB" dirty="0"/>
              <a:t> (Grail) file and </a:t>
            </a:r>
            <a:r>
              <a:rPr lang="en-GB" b="1" dirty="0"/>
              <a:t>7</a:t>
            </a:r>
            <a:r>
              <a:rPr lang="en-GB" dirty="0"/>
              <a:t> in the eng_news_100K-sentences.txt (news_100k) file.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4618A1-1BEF-7948-9BB6-298FD6FAB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Hash set</a:t>
            </a:r>
          </a:p>
        </p:txBody>
      </p:sp>
    </p:spTree>
    <p:extLst>
      <p:ext uri="{BB962C8B-B14F-4D97-AF65-F5344CB8AC3E}">
        <p14:creationId xmlns:p14="http://schemas.microsoft.com/office/powerpoint/2010/main" val="242440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E368-F698-CA49-975B-03CDB4212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BST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C1A66-DD8B-B140-BAEE-78713E22BE36}"/>
              </a:ext>
            </a:extLst>
          </p:cNvPr>
          <p:cNvSpPr txBox="1"/>
          <p:nvPr/>
        </p:nvSpPr>
        <p:spPr>
          <a:xfrm>
            <a:off x="680321" y="3177540"/>
            <a:ext cx="9846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results obtained with our implementation are the same as in “</a:t>
            </a:r>
            <a:r>
              <a:rPr lang="en-GB" dirty="0" err="1"/>
              <a:t>table_main.py</a:t>
            </a:r>
            <a:r>
              <a:rPr lang="en-GB" dirty="0"/>
              <a:t>”.</a:t>
            </a:r>
          </a:p>
          <a:p>
            <a:endParaRPr lang="en-GB" dirty="0"/>
          </a:p>
          <a:p>
            <a:r>
              <a:rPr lang="en-GB" dirty="0"/>
              <a:t>With our implementation the max depth is </a:t>
            </a:r>
            <a:r>
              <a:rPr lang="en-GB" b="1" dirty="0"/>
              <a:t>26</a:t>
            </a:r>
            <a:r>
              <a:rPr lang="en-GB" dirty="0"/>
              <a:t> for the </a:t>
            </a:r>
            <a:r>
              <a:rPr lang="en-GB" dirty="0" err="1"/>
              <a:t>holy_grail.txt</a:t>
            </a:r>
            <a:r>
              <a:rPr lang="en-GB" dirty="0"/>
              <a:t> (Grail file) and </a:t>
            </a:r>
            <a:r>
              <a:rPr lang="en-GB" b="1" dirty="0"/>
              <a:t>39</a:t>
            </a:r>
            <a:r>
              <a:rPr lang="en-GB" dirty="0"/>
              <a:t> for the eng_news_100K-sentences.txt (news_100k file).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66981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F5B03-26B9-6D44-9250-DBD4411D1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3: Word related exercises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57923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6754B5-A3B3-EB48-8667-976C275CEF30}"/>
              </a:ext>
            </a:extLst>
          </p:cNvPr>
          <p:cNvSpPr/>
          <p:nvPr/>
        </p:nvSpPr>
        <p:spPr>
          <a:xfrm>
            <a:off x="680321" y="3028950"/>
            <a:ext cx="100358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/>
              <a:t>Given that a set, by definition only contains unique words, so the count can be accomplished by adding together the length of every list of each bucket in the word set.</a:t>
            </a:r>
          </a:p>
          <a:p>
            <a:endParaRPr lang="en-GB" dirty="0"/>
          </a:p>
          <a:p>
            <a:r>
              <a:rPr lang="en-GB" dirty="0"/>
              <a:t>Unique words count: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1876</a:t>
            </a:r>
            <a:r>
              <a:rPr lang="en-GB" dirty="0"/>
              <a:t> for the </a:t>
            </a:r>
            <a:r>
              <a:rPr lang="en-GB" dirty="0" err="1"/>
              <a:t>holy_grail.txt</a:t>
            </a:r>
            <a:r>
              <a:rPr lang="en-GB" dirty="0"/>
              <a:t> (Grail file) 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77601</a:t>
            </a:r>
            <a:r>
              <a:rPr lang="en-GB" dirty="0"/>
              <a:t> for the eng_news_100K-sentences.txt (news_100k file).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9BA294-300A-824F-8755-4E0ABBF2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Hash set - Unique word count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361003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2429D-6DA5-B64A-BDA9-B86B2AB7A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BST table - Words lengths count</a:t>
            </a:r>
            <a:endParaRPr lang="en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5C44C0-4B6F-5F42-84AE-7B949EAF56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0281" y="2111945"/>
            <a:ext cx="8621006" cy="459786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A5A148-AE05-D245-9B70-8A2533136628}"/>
              </a:ext>
            </a:extLst>
          </p:cNvPr>
          <p:cNvSpPr txBox="1"/>
          <p:nvPr/>
        </p:nvSpPr>
        <p:spPr>
          <a:xfrm>
            <a:off x="9178290" y="3094018"/>
            <a:ext cx="28079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Counting the length of the words in each file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Adding them to the BST, with the word length as the key and the count as the value.</a:t>
            </a:r>
            <a:endParaRPr lang="en-IT" i="1" dirty="0"/>
          </a:p>
        </p:txBody>
      </p:sp>
    </p:spTree>
    <p:extLst>
      <p:ext uri="{BB962C8B-B14F-4D97-AF65-F5344CB8AC3E}">
        <p14:creationId xmlns:p14="http://schemas.microsoft.com/office/powerpoint/2010/main" val="323396332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86</TotalTime>
  <Words>602</Words>
  <Application>Microsoft Macintosh PowerPoint</Application>
  <PresentationFormat>Widescreen</PresentationFormat>
  <Paragraphs>62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Trebuchet MS</vt:lpstr>
      <vt:lpstr>Berlin</vt:lpstr>
      <vt:lpstr>Introduction to Programming </vt:lpstr>
      <vt:lpstr>PowerPoint Presentation</vt:lpstr>
      <vt:lpstr>Part 1: Divide text into words</vt:lpstr>
      <vt:lpstr>Part 2: Implementing data structures</vt:lpstr>
      <vt:lpstr>Hash set</vt:lpstr>
      <vt:lpstr>BST table</vt:lpstr>
      <vt:lpstr>Part 3: Word related exercises</vt:lpstr>
      <vt:lpstr>Hash set - Unique word count</vt:lpstr>
      <vt:lpstr>BST table - Words lengths count</vt:lpstr>
      <vt:lpstr>PowerPoint Presentation</vt:lpstr>
      <vt:lpstr>BST Table - Top 10 most frequent words</vt:lpstr>
      <vt:lpstr>Part 4: Measuring time</vt:lpstr>
      <vt:lpstr>BST table </vt:lpstr>
      <vt:lpstr>PowerPoint Presentation</vt:lpstr>
      <vt:lpstr>Hash set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</dc:title>
  <dc:creator>Paolo Molinaro</dc:creator>
  <cp:lastModifiedBy>Paolo Molinaro</cp:lastModifiedBy>
  <cp:revision>14</cp:revision>
  <dcterms:created xsi:type="dcterms:W3CDTF">2020-10-23T15:55:24Z</dcterms:created>
  <dcterms:modified xsi:type="dcterms:W3CDTF">2020-10-28T16:03:48Z</dcterms:modified>
</cp:coreProperties>
</file>