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82"/>
  </p:normalViewPr>
  <p:slideViewPr>
    <p:cSldViewPr snapToGrid="0" snapToObjects="1">
      <p:cViewPr varScale="1">
        <p:scale>
          <a:sx n="135" d="100"/>
          <a:sy n="135" d="100"/>
        </p:scale>
        <p:origin x="20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45BC4-0454-D644-A717-830FCC82475E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AC254-5AC9-994D-882E-6F795856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4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AC254-5AC9-994D-882E-6F795856FF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00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sv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35264"/>
          </a:xfrm>
        </p:spPr>
        <p:txBody>
          <a:bodyPr/>
          <a:lstStyle/>
          <a:p>
            <a:r>
              <a:rPr dirty="0"/>
              <a:t>Scenario Checker for Maker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72248"/>
            <a:ext cx="6400800" cy="1166567"/>
          </a:xfrm>
        </p:spPr>
        <p:txBody>
          <a:bodyPr/>
          <a:lstStyle/>
          <a:p>
            <a:r>
              <a:rPr dirty="0"/>
              <a:t>Validate and Test Your Bot Before Publishing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F2B34F-877D-1060-E73C-664930683A5B}"/>
              </a:ext>
            </a:extLst>
          </p:cNvPr>
          <p:cNvSpPr txBox="1"/>
          <p:nvPr/>
        </p:nvSpPr>
        <p:spPr>
          <a:xfrm>
            <a:off x="6268825" y="5373278"/>
            <a:ext cx="134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Ajit Pawar</a:t>
            </a:r>
          </a:p>
        </p:txBody>
      </p:sp>
      <p:pic>
        <p:nvPicPr>
          <p:cNvPr id="10" name="Audio 9">
            <a:extLst>
              <a:ext uri="{FF2B5EF4-FFF2-40B4-BE49-F238E27FC236}">
                <a16:creationId xmlns:a16="http://schemas.microsoft.com/office/drawing/2014/main" id="{9E90B066-1373-A571-E2B0-B7154B6EABE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78800" y="5892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840"/>
    </mc:Choice>
    <mc:Fallback>
      <p:transition spd="slow" advTm="268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Scenario Checker for Maker allows C1 users to test and validate their bot before publishing. This feature ensures that the bot performs as expected and meets the required standards.</a:t>
            </a:r>
            <a:endParaRPr lang="en-US" dirty="0"/>
          </a:p>
          <a:p>
            <a:r>
              <a:rPr lang="en-IN" dirty="0"/>
              <a:t>Two parts</a:t>
            </a:r>
          </a:p>
          <a:p>
            <a:pPr lvl="1"/>
            <a:r>
              <a:rPr lang="en-IN" dirty="0"/>
              <a:t>Scenario validation</a:t>
            </a:r>
          </a:p>
          <a:p>
            <a:pPr lvl="1"/>
            <a:r>
              <a:rPr lang="en-IN" dirty="0"/>
              <a:t>Trigger Queries  </a:t>
            </a:r>
            <a:endParaRPr dirty="0"/>
          </a:p>
        </p:txBody>
      </p:sp>
      <p:pic>
        <p:nvPicPr>
          <p:cNvPr id="8" name="Audio 7">
            <a:extLst>
              <a:ext uri="{FF2B5EF4-FFF2-40B4-BE49-F238E27FC236}">
                <a16:creationId xmlns:a16="http://schemas.microsoft.com/office/drawing/2014/main" id="{1F6DE3E6-41B9-7EEE-1869-5B2A071822E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78800" y="5892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960"/>
    </mc:Choice>
    <mc:Fallback>
      <p:transition spd="slow" advTm="439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Validating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Test specific scenarios such as 'make a payment' and 'talk to an agent'.</a:t>
            </a:r>
          </a:p>
          <a:p>
            <a:r>
              <a:rPr sz="2000" dirty="0"/>
              <a:t>Ensure that the bot handles these scenarios smoothly and provides the expected outcomes.</a:t>
            </a:r>
            <a:endParaRPr lang="en-US" sz="2000" dirty="0"/>
          </a:p>
          <a:p>
            <a:pPr marL="0" indent="0">
              <a:buNone/>
            </a:pPr>
            <a:r>
              <a:rPr lang="en-IN" sz="2000" dirty="0"/>
              <a:t>	e.g.</a:t>
            </a:r>
          </a:p>
          <a:p>
            <a:pPr marL="571500" lvl="1" indent="-171450"/>
            <a:r>
              <a:rPr lang="en-IN" sz="1200" b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Bot:</a:t>
            </a:r>
            <a:r>
              <a:rPr lang="en-IN" sz="120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Hello, How may I help you?</a:t>
            </a:r>
          </a:p>
          <a:p>
            <a:pPr marL="571500" lvl="1" indent="-171450"/>
            <a:r>
              <a:rPr lang="en-IN" sz="1200" b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User: </a:t>
            </a:r>
            <a:r>
              <a:rPr lang="en-IN" sz="120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Make a payment</a:t>
            </a:r>
          </a:p>
          <a:p>
            <a:pPr marL="571500" lvl="1" indent="-171450"/>
            <a:r>
              <a:rPr lang="en-IN" sz="1200" b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Bot: </a:t>
            </a:r>
            <a:r>
              <a:rPr lang="en-IN" sz="120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Ok, do you want to use your credit card or checking account?</a:t>
            </a:r>
          </a:p>
          <a:p>
            <a:pPr marL="571500" lvl="1" indent="-171450"/>
            <a:r>
              <a:rPr lang="en-IN" sz="1200" b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User: </a:t>
            </a:r>
            <a:r>
              <a:rPr lang="en-IN" sz="120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Credit card</a:t>
            </a:r>
          </a:p>
          <a:p>
            <a:pPr marL="571500" lvl="1" indent="-171450"/>
            <a:r>
              <a:rPr lang="en-IN" sz="1200" b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Bot: </a:t>
            </a:r>
            <a:r>
              <a:rPr lang="en-IN" sz="120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Please provide the credit card number</a:t>
            </a:r>
          </a:p>
          <a:p>
            <a:pPr marL="571500" lvl="1" indent="-171450"/>
            <a:r>
              <a:rPr lang="en-IN" sz="1200" b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User: </a:t>
            </a:r>
            <a:r>
              <a:rPr lang="en-IN" sz="120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1234-5678-90</a:t>
            </a:r>
          </a:p>
          <a:p>
            <a:pPr marL="571500" lvl="1" indent="-171450"/>
            <a:r>
              <a:rPr lang="en-IN" sz="1200" b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Bot: </a:t>
            </a:r>
            <a:r>
              <a:rPr lang="en-IN" sz="120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Thanks, one moment please</a:t>
            </a:r>
          </a:p>
          <a:p>
            <a:pPr marL="571500" lvl="1" indent="-171450"/>
            <a:r>
              <a:rPr lang="en-IN" sz="1200" b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Bot: </a:t>
            </a:r>
            <a:r>
              <a:rPr lang="en-IN" sz="120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Ok, Payment is successful, is there anything else you want help with?</a:t>
            </a:r>
          </a:p>
          <a:p>
            <a:pPr marL="571500" lvl="1" indent="-171450"/>
            <a:r>
              <a:rPr lang="en-IN" sz="1200" b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User: </a:t>
            </a:r>
            <a:r>
              <a:rPr lang="en-IN" sz="120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No, thanks. Goodbye</a:t>
            </a:r>
          </a:p>
          <a:p>
            <a:pPr marL="571500" lvl="1" indent="-171450"/>
            <a:r>
              <a:rPr lang="en-IN" sz="1200" b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Bot: </a:t>
            </a:r>
            <a:r>
              <a:rPr lang="en-IN" sz="120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Bye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	</a:t>
            </a:r>
            <a:endParaRPr sz="2000" dirty="0"/>
          </a:p>
        </p:txBody>
      </p:sp>
      <p:pic>
        <p:nvPicPr>
          <p:cNvPr id="8" name="Audio 7">
            <a:extLst>
              <a:ext uri="{FF2B5EF4-FFF2-40B4-BE49-F238E27FC236}">
                <a16:creationId xmlns:a16="http://schemas.microsoft.com/office/drawing/2014/main" id="{B761A92C-103B-FB1E-C7BE-C9609E85F55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78800" y="5892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480"/>
    </mc:Choice>
    <mc:Fallback>
      <p:transition spd="slow" advTm="794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Validating Trigger Queries and Intent/Entity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2000" dirty="0"/>
              <a:t>Ensure that the bot correctly identifies and responds to trigger queries.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e.g. </a:t>
            </a:r>
          </a:p>
          <a:p>
            <a:pPr lvl="1"/>
            <a:r>
              <a:rPr lang="en-US" sz="2000" dirty="0"/>
              <a:t>“make a payment” – Should trigger “payments” topic,</a:t>
            </a:r>
          </a:p>
          <a:p>
            <a:pPr lvl="1"/>
            <a:r>
              <a:rPr lang="en-US" sz="2000" dirty="0"/>
              <a:t>“talk to an agent” – Should trigger “escalate” topic,</a:t>
            </a:r>
          </a:p>
          <a:p>
            <a:pPr lvl="1"/>
            <a:r>
              <a:rPr lang="en-US" sz="2000" dirty="0"/>
              <a:t>etc.</a:t>
            </a:r>
          </a:p>
          <a:p>
            <a:pPr marL="457200" lvl="1" indent="0">
              <a:buNone/>
            </a:pPr>
            <a:endParaRPr sz="2000" dirty="0"/>
          </a:p>
          <a:p>
            <a:r>
              <a:rPr sz="2000" dirty="0"/>
              <a:t>Verify that the bot accurately identifies user intents</a:t>
            </a:r>
            <a:r>
              <a:rPr lang="en-US" sz="2000" dirty="0"/>
              <a:t> and entities</a:t>
            </a:r>
          </a:p>
          <a:p>
            <a:pPr marL="0" indent="0">
              <a:buNone/>
            </a:pPr>
            <a:r>
              <a:rPr lang="en-US" sz="2000" dirty="0"/>
              <a:t>	e.g.</a:t>
            </a:r>
          </a:p>
          <a:p>
            <a:pPr lvl="1"/>
            <a:r>
              <a:rPr lang="en-US" sz="1600" dirty="0"/>
              <a:t>“make a payment with my credit card number1234-5678-90” – Should trigger “payments” topic, and “</a:t>
            </a:r>
            <a:r>
              <a:rPr lang="en-US" sz="1600" dirty="0" err="1"/>
              <a:t>payment_mode</a:t>
            </a:r>
            <a:r>
              <a:rPr lang="en-US" sz="1600" dirty="0"/>
              <a:t>” and “</a:t>
            </a:r>
            <a:r>
              <a:rPr lang="en-US" sz="1600" dirty="0" err="1"/>
              <a:t>card_number</a:t>
            </a:r>
            <a:r>
              <a:rPr lang="en-US" sz="1600" dirty="0"/>
              <a:t>” entities populated</a:t>
            </a:r>
          </a:p>
          <a:p>
            <a:pPr marL="457200" lvl="1" indent="0">
              <a:buNone/>
            </a:pPr>
            <a:r>
              <a:rPr lang="en-IN" sz="1100" dirty="0"/>
              <a:t>{ </a:t>
            </a:r>
            <a:br>
              <a:rPr lang="en-IN" sz="1100" dirty="0"/>
            </a:br>
            <a:r>
              <a:rPr lang="en-IN" sz="1100" dirty="0"/>
              <a:t>	"query": "make a payment with my credit card number 1234-5678-90", </a:t>
            </a:r>
            <a:br>
              <a:rPr lang="en-IN" sz="1100" dirty="0"/>
            </a:br>
            <a:r>
              <a:rPr lang="en-IN" sz="1100" dirty="0"/>
              <a:t>	"</a:t>
            </a:r>
            <a:r>
              <a:rPr lang="en-IN" sz="1100" dirty="0" err="1"/>
              <a:t>expected_topic</a:t>
            </a:r>
            <a:r>
              <a:rPr lang="en-IN" sz="1100" dirty="0"/>
              <a:t>": "payments", </a:t>
            </a:r>
            <a:br>
              <a:rPr lang="en-IN" sz="1100" dirty="0"/>
            </a:br>
            <a:r>
              <a:rPr lang="en-IN" sz="1100" dirty="0"/>
              <a:t>	"entities": {</a:t>
            </a:r>
            <a:br>
              <a:rPr lang="en-IN" sz="1100" dirty="0"/>
            </a:br>
            <a:r>
              <a:rPr lang="en-IN" sz="1100" dirty="0"/>
              <a:t>		 "</a:t>
            </a:r>
            <a:r>
              <a:rPr lang="en-IN" sz="1100" dirty="0" err="1"/>
              <a:t>payment_mode</a:t>
            </a:r>
            <a:r>
              <a:rPr lang="en-IN" sz="1100" dirty="0"/>
              <a:t>": "credit card", </a:t>
            </a:r>
            <a:br>
              <a:rPr lang="en-IN" sz="1100" dirty="0"/>
            </a:br>
            <a:r>
              <a:rPr lang="en-IN" sz="1100" dirty="0"/>
              <a:t>		"</a:t>
            </a:r>
            <a:r>
              <a:rPr lang="en-IN" sz="1100" dirty="0" err="1"/>
              <a:t>card_number</a:t>
            </a:r>
            <a:r>
              <a:rPr lang="en-IN" sz="1100" dirty="0"/>
              <a:t>": "1234-5678-90" </a:t>
            </a:r>
            <a:br>
              <a:rPr lang="en-IN" sz="1100" dirty="0"/>
            </a:br>
            <a:r>
              <a:rPr lang="en-IN" sz="1100" dirty="0"/>
              <a:t>	}</a:t>
            </a:r>
            <a:br>
              <a:rPr lang="en-IN" sz="1100" dirty="0"/>
            </a:br>
            <a:r>
              <a:rPr lang="en-IN" sz="1100" dirty="0"/>
              <a:t> }</a:t>
            </a:r>
            <a:endParaRPr lang="en-US" sz="1600" dirty="0"/>
          </a:p>
        </p:txBody>
      </p:sp>
      <p:pic>
        <p:nvPicPr>
          <p:cNvPr id="6" name="Audio 5">
            <a:extLst>
              <a:ext uri="{FF2B5EF4-FFF2-40B4-BE49-F238E27FC236}">
                <a16:creationId xmlns:a16="http://schemas.microsoft.com/office/drawing/2014/main" id="{FE47FAE6-9C52-E778-3EA2-952BEB4154C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78800" y="5892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9340"/>
    </mc:Choice>
    <mc:Fallback>
      <p:transition spd="slow" advTm="1493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Visualization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UI to add/maintain scenarios/Test cases</a:t>
            </a:r>
          </a:p>
          <a:p>
            <a:r>
              <a:rPr lang="en-US" sz="2400" dirty="0"/>
              <a:t>Backend APIs and storage requirements.</a:t>
            </a:r>
          </a:p>
          <a:p>
            <a:r>
              <a:rPr lang="en-US" sz="2400" dirty="0"/>
              <a:t>These tests will be executed against the bot (calling /test/ APIs – same ones used by Test chat)</a:t>
            </a:r>
          </a:p>
          <a:p>
            <a:r>
              <a:rPr lang="en-US" sz="2400" dirty="0"/>
              <a:t>These test will be executed with a press of button and post execution a report will be presented to C1 user/ Maker with pass/fail status, failure reason, etc.</a:t>
            </a:r>
          </a:p>
          <a:p>
            <a:r>
              <a:rPr lang="en-US" sz="2400" dirty="0"/>
              <a:t>The history of these runs can also be maintained.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6" name="Audio 5">
            <a:extLst>
              <a:ext uri="{FF2B5EF4-FFF2-40B4-BE49-F238E27FC236}">
                <a16:creationId xmlns:a16="http://schemas.microsoft.com/office/drawing/2014/main" id="{CF697428-69F9-8ECE-27A6-4C73245110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78800" y="5892800"/>
            <a:ext cx="812800" cy="812800"/>
          </a:xfrm>
          <a:prstGeom prst="rect">
            <a:avLst/>
          </a:prstGeom>
        </p:spPr>
      </p:pic>
      <p:pic>
        <p:nvPicPr>
          <p:cNvPr id="10" name="Camera 9">
            <a:extLst>
              <a:ext uri="{FF2B5EF4-FFF2-40B4-BE49-F238E27FC236}">
                <a16:creationId xmlns:a16="http://schemas.microsoft.com/office/drawing/2014/main" id="{6A0F4C89-22AE-9CA9-B41C-3CE0FA99070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04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160"/>
    </mc:Choice>
    <mc:Fallback>
      <p:transition spd="slow" advTm="671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418</Words>
  <Application>Microsoft Macintosh PowerPoint</Application>
  <PresentationFormat>On-screen Show (4:3)</PresentationFormat>
  <Paragraphs>41</Paragraphs>
  <Slides>5</Slides>
  <Notes>1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Calibri</vt:lpstr>
      <vt:lpstr>Helvetica Neue</vt:lpstr>
      <vt:lpstr>Office Theme</vt:lpstr>
      <vt:lpstr>Scenario Checker for Maker</vt:lpstr>
      <vt:lpstr>Introduction</vt:lpstr>
      <vt:lpstr>Validating Scenarios</vt:lpstr>
      <vt:lpstr>Validating Trigger Queries and Intent/Entity Collection</vt:lpstr>
      <vt:lpstr>Feature Visualization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 Checker for Maker</dc:title>
  <dc:subject/>
  <dc:creator/>
  <cp:keywords/>
  <dc:description>generated using python-pptx</dc:description>
  <cp:lastModifiedBy>Ajit Pawar</cp:lastModifiedBy>
  <cp:revision>5</cp:revision>
  <dcterms:created xsi:type="dcterms:W3CDTF">2013-01-27T09:14:16Z</dcterms:created>
  <dcterms:modified xsi:type="dcterms:W3CDTF">2025-02-10T10:31:30Z</dcterms:modified>
  <cp:category/>
</cp:coreProperties>
</file>