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ganography-2kbidmxbgmrqmmpnu3i9sb.streamlit.app/" TargetMode="External"/><Relationship Id="rId2" Type="http://schemas.openxmlformats.org/officeDocument/2006/relationships/hyperlink" Target="https://github.com/greedyknapsack/Educare_Internshi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Akash Das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Akash Das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St. Thomas College of Engineering and Technology (CSE)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FC94ED-7504-E51B-58BC-679F87FE3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643231"/>
            <a:ext cx="1102961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Algorithms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stronger encryption methods, such as AES or RSA, for higher security.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Authentication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digital signatures to ensure message integrity.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Expanding to Android/iOS platforms for broader reach.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AI to detect steganographic patterns and improve message embedding accuracy.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Enabling encrypted storage of messages and images in the cloud for easy access and sharing.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Adding more customization options for the user interface, including themes and advanced settings.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Develop a secure system for embedding sensitive data within images using steganography techniques. The hidden data will be protected by a password to ensure only authorized access. The system will enable both the embedding of data into an image and the retrieval of data using the correct password.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12EE580-09FD-0D5D-5B8F-8496C772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1" y="1767804"/>
            <a:ext cx="110296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Language: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for Development: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Web framework for interactive apps (for GUI).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GUI toolkit for desktop applications.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Image processing for encoding/decoding messages.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Efficient handling of image data in arrays.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Image manipulation for display and resizing.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version control.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: For centralized repository for deployment and development.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deployment.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8C0E17-47B7-39B1-F51F-27853121C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2" y="1480858"/>
            <a:ext cx="1122011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Instant feedback when encoding/decoding, improving user experience.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Dual-Interface Approach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Desktop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interfaces for flexible access.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Accessibility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as both a web and desktop app for versatile device compatibility.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Simple, user-friendly interface requiring no technical expertise.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Message Embedding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Messages are embedded as imperceptible patterns within images.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XOR Encryption for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secure, private, and tamper-proof communication.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Encryption Keys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Adjustable key lengths and encryption schemes for enhanced security.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07B3C8-D070-03E5-2B57-19F8AEACB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05506"/>
            <a:ext cx="110296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Seekers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desiring secure communication for personal messages.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Cryptography professionals and hobbyists.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Companies needing secure internal communications.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Students and researchers studying cryptography.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Journalists requiring confidential communication.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Government/Activists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High-security users needing tamper-proof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FE7D3-A196-84FC-E1D2-AFF83175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6" y="1232451"/>
            <a:ext cx="5219533" cy="4540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3D9AF6-0318-7C94-C908-C51C3686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992" y="1232452"/>
            <a:ext cx="2782819" cy="4535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4D93E-0302-A8D1-2EFF-69FC14412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670" y="1232451"/>
            <a:ext cx="3000794" cy="47250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CDE8D9-63E6-AC87-63F2-51D80BC26E14}"/>
              </a:ext>
            </a:extLst>
          </p:cNvPr>
          <p:cNvSpPr txBox="1"/>
          <p:nvPr/>
        </p:nvSpPr>
        <p:spPr>
          <a:xfrm>
            <a:off x="1914607" y="5768156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 based Demo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06C27-9E7A-87EB-00DF-6C32F2DCC5CC}"/>
              </a:ext>
            </a:extLst>
          </p:cNvPr>
          <p:cNvSpPr txBox="1"/>
          <p:nvPr/>
        </p:nvSpPr>
        <p:spPr>
          <a:xfrm>
            <a:off x="6368359" y="5971178"/>
            <a:ext cx="226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 based encryption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C8B8B-C3A1-D0D4-568A-5D24816475DF}"/>
              </a:ext>
            </a:extLst>
          </p:cNvPr>
          <p:cNvSpPr txBox="1"/>
          <p:nvPr/>
        </p:nvSpPr>
        <p:spPr>
          <a:xfrm>
            <a:off x="9418670" y="5819208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GUI based 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leverages XOR encryption and image processing to create a secure and intuitive way to encode and decode messages covertly.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offers a unique combination of real-time feedback, dual-platform accessibility, and a user-friendly interface, making it suitable for a wide range of users seeking privacy in digital communication.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Its simplicity and security make it a valuable tool for anyone concerned about the confidentiality of their messages.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GitHub Link: </a:t>
            </a:r>
            <a:r>
              <a:rPr lang="en-IN" sz="3200" dirty="0">
                <a:hlinkClick r:id="rId2"/>
              </a:rPr>
              <a:t>https://github.com/greedyknapsack/Educare_Internship</a:t>
            </a:r>
            <a:endParaRPr lang="en-IN" sz="3200" dirty="0"/>
          </a:p>
          <a:p>
            <a:r>
              <a:rPr lang="en-IN" sz="3200" dirty="0"/>
              <a:t>Deployed at (Try out at): </a:t>
            </a:r>
            <a:r>
              <a:rPr lang="en-IN" sz="3200" dirty="0">
                <a:hlinkClick r:id="rId3"/>
              </a:rPr>
              <a:t>https://steganography-2kbidmxbgmrqmmpnu3i9sb.streamlit.app/</a:t>
            </a:r>
            <a:r>
              <a:rPr lang="en-IN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554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Akash Das</cp:lastModifiedBy>
  <cp:revision>31</cp:revision>
  <dcterms:created xsi:type="dcterms:W3CDTF">2021-05-26T16:50:10Z</dcterms:created>
  <dcterms:modified xsi:type="dcterms:W3CDTF">2025-02-17T09:05:06Z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