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3" r:id="rId3"/>
    <p:sldId id="285" r:id="rId4"/>
    <p:sldId id="274" r:id="rId5"/>
    <p:sldId id="282" r:id="rId6"/>
    <p:sldId id="275" r:id="rId7"/>
    <p:sldId id="281" r:id="rId8"/>
    <p:sldId id="277" r:id="rId9"/>
    <p:sldId id="276" r:id="rId10"/>
    <p:sldId id="286" r:id="rId11"/>
    <p:sldId id="283" r:id="rId12"/>
    <p:sldId id="284" r:id="rId13"/>
    <p:sldId id="265" r:id="rId14"/>
    <p:sldId id="259" r:id="rId15"/>
    <p:sldId id="267" r:id="rId16"/>
    <p:sldId id="270" r:id="rId17"/>
    <p:sldId id="260" r:id="rId18"/>
    <p:sldId id="261" r:id="rId19"/>
    <p:sldId id="264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67D78A-A703-45A8-BB98-2DD5C4E9A403}" v="26" dt="2022-06-28T07:12:57.2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652" autoAdjust="0"/>
  </p:normalViewPr>
  <p:slideViewPr>
    <p:cSldViewPr snapToGrid="0">
      <p:cViewPr varScale="1">
        <p:scale>
          <a:sx n="102" d="100"/>
          <a:sy n="102" d="100"/>
        </p:scale>
        <p:origin x="9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C0B726B9-EB4D-4543-8694-32F14272434A}"/>
    <pc:docChg chg="custSel modSld">
      <pc:chgData name="Toby Donaldson" userId="2e6e5431-bb17-4c41-9985-d39c50d83c73" providerId="ADAL" clId="{C0B726B9-EB4D-4543-8694-32F14272434A}" dt="2022-04-29T05:23:38.307" v="235" actId="20577"/>
      <pc:docMkLst>
        <pc:docMk/>
      </pc:docMkLst>
      <pc:sldChg chg="modSp mod">
        <pc:chgData name="Toby Donaldson" userId="2e6e5431-bb17-4c41-9985-d39c50d83c73" providerId="ADAL" clId="{C0B726B9-EB4D-4543-8694-32F14272434A}" dt="2022-04-29T05:23:38.307" v="235" actId="20577"/>
        <pc:sldMkLst>
          <pc:docMk/>
          <pc:sldMk cId="2414411496" sldId="260"/>
        </pc:sldMkLst>
        <pc:spChg chg="mod">
          <ac:chgData name="Toby Donaldson" userId="2e6e5431-bb17-4c41-9985-d39c50d83c73" providerId="ADAL" clId="{C0B726B9-EB4D-4543-8694-32F14272434A}" dt="2022-04-29T05:23:38.307" v="235" actId="20577"/>
          <ac:spMkLst>
            <pc:docMk/>
            <pc:sldMk cId="2414411496" sldId="260"/>
            <ac:spMk id="3" creationId="{E45AFAE3-7D9D-4DB0-A01B-CD046F1E7D5F}"/>
          </ac:spMkLst>
        </pc:spChg>
      </pc:sldChg>
      <pc:sldChg chg="modSp mod">
        <pc:chgData name="Toby Donaldson" userId="2e6e5431-bb17-4c41-9985-d39c50d83c73" providerId="ADAL" clId="{C0B726B9-EB4D-4543-8694-32F14272434A}" dt="2022-04-29T05:22:58.461" v="190" actId="20577"/>
        <pc:sldMkLst>
          <pc:docMk/>
          <pc:sldMk cId="247949623" sldId="261"/>
        </pc:sldMkLst>
        <pc:spChg chg="mod">
          <ac:chgData name="Toby Donaldson" userId="2e6e5431-bb17-4c41-9985-d39c50d83c73" providerId="ADAL" clId="{C0B726B9-EB4D-4543-8694-32F14272434A}" dt="2022-04-29T05:22:58.461" v="190" actId="20577"/>
          <ac:spMkLst>
            <pc:docMk/>
            <pc:sldMk cId="247949623" sldId="261"/>
            <ac:spMk id="3" creationId="{E45AFAE3-7D9D-4DB0-A01B-CD046F1E7D5F}"/>
          </ac:spMkLst>
        </pc:spChg>
      </pc:sldChg>
      <pc:sldChg chg="delSp modSp mod">
        <pc:chgData name="Toby Donaldson" userId="2e6e5431-bb17-4c41-9985-d39c50d83c73" providerId="ADAL" clId="{C0B726B9-EB4D-4543-8694-32F14272434A}" dt="2022-04-29T05:17:36.289" v="113" actId="1076"/>
        <pc:sldMkLst>
          <pc:docMk/>
          <pc:sldMk cId="2072605454" sldId="270"/>
        </pc:sldMkLst>
        <pc:spChg chg="mod">
          <ac:chgData name="Toby Donaldson" userId="2e6e5431-bb17-4c41-9985-d39c50d83c73" providerId="ADAL" clId="{C0B726B9-EB4D-4543-8694-32F14272434A}" dt="2022-04-29T05:17:21.749" v="111" actId="20577"/>
          <ac:spMkLst>
            <pc:docMk/>
            <pc:sldMk cId="2072605454" sldId="270"/>
            <ac:spMk id="3" creationId="{9D85EADE-0C03-49DA-BB59-0942833F47FA}"/>
          </ac:spMkLst>
        </pc:spChg>
        <pc:spChg chg="mod">
          <ac:chgData name="Toby Donaldson" userId="2e6e5431-bb17-4c41-9985-d39c50d83c73" providerId="ADAL" clId="{C0B726B9-EB4D-4543-8694-32F14272434A}" dt="2022-04-29T05:16:56.268" v="71" actId="1076"/>
          <ac:spMkLst>
            <pc:docMk/>
            <pc:sldMk cId="2072605454" sldId="270"/>
            <ac:spMk id="4" creationId="{BE3E16A3-1414-47FA-A3BB-3ABF0D84A1FE}"/>
          </ac:spMkLst>
        </pc:spChg>
        <pc:spChg chg="del">
          <ac:chgData name="Toby Donaldson" userId="2e6e5431-bb17-4c41-9985-d39c50d83c73" providerId="ADAL" clId="{C0B726B9-EB4D-4543-8694-32F14272434A}" dt="2022-04-29T05:16:53.633" v="70" actId="21"/>
          <ac:spMkLst>
            <pc:docMk/>
            <pc:sldMk cId="2072605454" sldId="270"/>
            <ac:spMk id="5" creationId="{17720DB2-6405-4D41-B342-518B575893A4}"/>
          </ac:spMkLst>
        </pc:spChg>
        <pc:spChg chg="mod">
          <ac:chgData name="Toby Donaldson" userId="2e6e5431-bb17-4c41-9985-d39c50d83c73" providerId="ADAL" clId="{C0B726B9-EB4D-4543-8694-32F14272434A}" dt="2022-04-29T05:17:36.289" v="113" actId="1076"/>
          <ac:spMkLst>
            <pc:docMk/>
            <pc:sldMk cId="2072605454" sldId="270"/>
            <ac:spMk id="6" creationId="{D47E401A-84BD-4DD8-8927-0E34EE1044A2}"/>
          </ac:spMkLst>
        </pc:spChg>
        <pc:spChg chg="del">
          <ac:chgData name="Toby Donaldson" userId="2e6e5431-bb17-4c41-9985-d39c50d83c73" providerId="ADAL" clId="{C0B726B9-EB4D-4543-8694-32F14272434A}" dt="2022-04-29T05:17:27.311" v="112" actId="21"/>
          <ac:spMkLst>
            <pc:docMk/>
            <pc:sldMk cId="2072605454" sldId="270"/>
            <ac:spMk id="7" creationId="{9D4F540D-54AA-445E-A7CD-6F91D946B605}"/>
          </ac:spMkLst>
        </pc:spChg>
      </pc:sldChg>
      <pc:sldChg chg="modSp mod">
        <pc:chgData name="Toby Donaldson" userId="2e6e5431-bb17-4c41-9985-d39c50d83c73" providerId="ADAL" clId="{C0B726B9-EB4D-4543-8694-32F14272434A}" dt="2022-04-29T05:13:41.666" v="2" actId="1076"/>
        <pc:sldMkLst>
          <pc:docMk/>
          <pc:sldMk cId="598291729" sldId="278"/>
        </pc:sldMkLst>
        <pc:spChg chg="mod">
          <ac:chgData name="Toby Donaldson" userId="2e6e5431-bb17-4c41-9985-d39c50d83c73" providerId="ADAL" clId="{C0B726B9-EB4D-4543-8694-32F14272434A}" dt="2022-04-29T05:13:37.095" v="1" actId="20577"/>
          <ac:spMkLst>
            <pc:docMk/>
            <pc:sldMk cId="598291729" sldId="278"/>
            <ac:spMk id="3" creationId="{8D326F70-6E73-48ED-853E-D802A1F7CD4A}"/>
          </ac:spMkLst>
        </pc:spChg>
        <pc:spChg chg="mod">
          <ac:chgData name="Toby Donaldson" userId="2e6e5431-bb17-4c41-9985-d39c50d83c73" providerId="ADAL" clId="{C0B726B9-EB4D-4543-8694-32F14272434A}" dt="2022-04-29T05:13:41.666" v="2" actId="1076"/>
          <ac:spMkLst>
            <pc:docMk/>
            <pc:sldMk cId="598291729" sldId="278"/>
            <ac:spMk id="7" creationId="{729F9EAB-E96A-4A13-B339-346BBE62D038}"/>
          </ac:spMkLst>
        </pc:spChg>
      </pc:sldChg>
    </pc:docChg>
  </pc:docChgLst>
  <pc:docChgLst>
    <pc:chgData name="Toby Donaldson" userId="2e6e5431-bb17-4c41-9985-d39c50d83c73" providerId="ADAL" clId="{BE1ED27B-1B37-4542-BC4F-CF8D5FFF1879}"/>
    <pc:docChg chg="undo custSel addSld modSld">
      <pc:chgData name="Toby Donaldson" userId="2e6e5431-bb17-4c41-9985-d39c50d83c73" providerId="ADAL" clId="{BE1ED27B-1B37-4542-BC4F-CF8D5FFF1879}" dt="2022-06-14T17:53:58.617" v="556" actId="207"/>
      <pc:docMkLst>
        <pc:docMk/>
      </pc:docMkLst>
      <pc:sldChg chg="modSp mod">
        <pc:chgData name="Toby Donaldson" userId="2e6e5431-bb17-4c41-9985-d39c50d83c73" providerId="ADAL" clId="{BE1ED27B-1B37-4542-BC4F-CF8D5FFF1879}" dt="2022-06-14T17:53:09.240" v="551" actId="20577"/>
        <pc:sldMkLst>
          <pc:docMk/>
          <pc:sldMk cId="1855501012" sldId="259"/>
        </pc:sldMkLst>
        <pc:spChg chg="mod">
          <ac:chgData name="Toby Donaldson" userId="2e6e5431-bb17-4c41-9985-d39c50d83c73" providerId="ADAL" clId="{BE1ED27B-1B37-4542-BC4F-CF8D5FFF1879}" dt="2022-06-14T17:17:57.806" v="112" actId="1076"/>
          <ac:spMkLst>
            <pc:docMk/>
            <pc:sldMk cId="1855501012" sldId="259"/>
            <ac:spMk id="2" creationId="{AFC4F8B7-DF69-4161-80D5-5D65C38F8A33}"/>
          </ac:spMkLst>
        </pc:spChg>
        <pc:spChg chg="mod">
          <ac:chgData name="Toby Donaldson" userId="2e6e5431-bb17-4c41-9985-d39c50d83c73" providerId="ADAL" clId="{BE1ED27B-1B37-4542-BC4F-CF8D5FFF1879}" dt="2022-06-14T17:18:13.763" v="114" actId="113"/>
          <ac:spMkLst>
            <pc:docMk/>
            <pc:sldMk cId="1855501012" sldId="259"/>
            <ac:spMk id="3" creationId="{10C4AE68-A781-FD56-1D00-6B3AE095A7EF}"/>
          </ac:spMkLst>
        </pc:spChg>
        <pc:spChg chg="mod">
          <ac:chgData name="Toby Donaldson" userId="2e6e5431-bb17-4c41-9985-d39c50d83c73" providerId="ADAL" clId="{BE1ED27B-1B37-4542-BC4F-CF8D5FFF1879}" dt="2022-06-14T17:18:09.417" v="113" actId="1076"/>
          <ac:spMkLst>
            <pc:docMk/>
            <pc:sldMk cId="1855501012" sldId="259"/>
            <ac:spMk id="7" creationId="{69B985F0-AB93-7DC0-1218-74589D1B7444}"/>
          </ac:spMkLst>
        </pc:spChg>
        <pc:spChg chg="mod">
          <ac:chgData name="Toby Donaldson" userId="2e6e5431-bb17-4c41-9985-d39c50d83c73" providerId="ADAL" clId="{BE1ED27B-1B37-4542-BC4F-CF8D5FFF1879}" dt="2022-06-14T17:53:09.240" v="551" actId="20577"/>
          <ac:spMkLst>
            <pc:docMk/>
            <pc:sldMk cId="1855501012" sldId="259"/>
            <ac:spMk id="9" creationId="{47FE2D5E-13CF-4FA0-04A0-66A64587C63B}"/>
          </ac:spMkLst>
        </pc:spChg>
        <pc:spChg chg="mod">
          <ac:chgData name="Toby Donaldson" userId="2e6e5431-bb17-4c41-9985-d39c50d83c73" providerId="ADAL" clId="{BE1ED27B-1B37-4542-BC4F-CF8D5FFF1879}" dt="2022-06-14T17:18:20.092" v="115" actId="1076"/>
          <ac:spMkLst>
            <pc:docMk/>
            <pc:sldMk cId="1855501012" sldId="259"/>
            <ac:spMk id="11" creationId="{C6BDB633-1BCE-7B16-1722-A554A77B7C89}"/>
          </ac:spMkLst>
        </pc:spChg>
        <pc:picChg chg="mod">
          <ac:chgData name="Toby Donaldson" userId="2e6e5431-bb17-4c41-9985-d39c50d83c73" providerId="ADAL" clId="{BE1ED27B-1B37-4542-BC4F-CF8D5FFF1879}" dt="2022-06-14T17:17:52.959" v="111" actId="1076"/>
          <ac:picMkLst>
            <pc:docMk/>
            <pc:sldMk cId="1855501012" sldId="259"/>
            <ac:picMk id="6146" creationId="{29461ED7-186D-9E98-8402-81436C92CAE0}"/>
          </ac:picMkLst>
        </pc:picChg>
      </pc:sldChg>
      <pc:sldChg chg="modSp mod">
        <pc:chgData name="Toby Donaldson" userId="2e6e5431-bb17-4c41-9985-d39c50d83c73" providerId="ADAL" clId="{BE1ED27B-1B37-4542-BC4F-CF8D5FFF1879}" dt="2022-06-14T17:22:12.606" v="280" actId="20577"/>
        <pc:sldMkLst>
          <pc:docMk/>
          <pc:sldMk cId="247949623" sldId="261"/>
        </pc:sldMkLst>
        <pc:spChg chg="mod">
          <ac:chgData name="Toby Donaldson" userId="2e6e5431-bb17-4c41-9985-d39c50d83c73" providerId="ADAL" clId="{BE1ED27B-1B37-4542-BC4F-CF8D5FFF1879}" dt="2022-06-14T17:22:12.606" v="280" actId="20577"/>
          <ac:spMkLst>
            <pc:docMk/>
            <pc:sldMk cId="247949623" sldId="261"/>
            <ac:spMk id="3" creationId="{E45AFAE3-7D9D-4DB0-A01B-CD046F1E7D5F}"/>
          </ac:spMkLst>
        </pc:spChg>
      </pc:sldChg>
      <pc:sldChg chg="modSp mod">
        <pc:chgData name="Toby Donaldson" userId="2e6e5431-bb17-4c41-9985-d39c50d83c73" providerId="ADAL" clId="{BE1ED27B-1B37-4542-BC4F-CF8D5FFF1879}" dt="2022-06-14T17:17:27.351" v="105" actId="113"/>
        <pc:sldMkLst>
          <pc:docMk/>
          <pc:sldMk cId="2446324911" sldId="265"/>
        </pc:sldMkLst>
        <pc:spChg chg="mod">
          <ac:chgData name="Toby Donaldson" userId="2e6e5431-bb17-4c41-9985-d39c50d83c73" providerId="ADAL" clId="{BE1ED27B-1B37-4542-BC4F-CF8D5FFF1879}" dt="2022-06-14T17:17:11.734" v="102" actId="1076"/>
          <ac:spMkLst>
            <pc:docMk/>
            <pc:sldMk cId="2446324911" sldId="265"/>
            <ac:spMk id="2" creationId="{AFC4F8B7-DF69-4161-80D5-5D65C38F8A33}"/>
          </ac:spMkLst>
        </pc:spChg>
        <pc:spChg chg="mod">
          <ac:chgData name="Toby Donaldson" userId="2e6e5431-bb17-4c41-9985-d39c50d83c73" providerId="ADAL" clId="{BE1ED27B-1B37-4542-BC4F-CF8D5FFF1879}" dt="2022-06-14T17:17:27.351" v="105" actId="113"/>
          <ac:spMkLst>
            <pc:docMk/>
            <pc:sldMk cId="2446324911" sldId="265"/>
            <ac:spMk id="4" creationId="{16127473-8A2B-AE78-F8C5-A0D03B7350B1}"/>
          </ac:spMkLst>
        </pc:spChg>
        <pc:spChg chg="mod">
          <ac:chgData name="Toby Donaldson" userId="2e6e5431-bb17-4c41-9985-d39c50d83c73" providerId="ADAL" clId="{BE1ED27B-1B37-4542-BC4F-CF8D5FFF1879}" dt="2022-06-14T17:17:21.873" v="104" actId="1076"/>
          <ac:spMkLst>
            <pc:docMk/>
            <pc:sldMk cId="2446324911" sldId="265"/>
            <ac:spMk id="9" creationId="{529CDD03-F006-3579-B9AC-F9755300E325}"/>
          </ac:spMkLst>
        </pc:spChg>
        <pc:spChg chg="mod">
          <ac:chgData name="Toby Donaldson" userId="2e6e5431-bb17-4c41-9985-d39c50d83c73" providerId="ADAL" clId="{BE1ED27B-1B37-4542-BC4F-CF8D5FFF1879}" dt="2022-06-14T17:16:20.826" v="87" actId="1076"/>
          <ac:spMkLst>
            <pc:docMk/>
            <pc:sldMk cId="2446324911" sldId="265"/>
            <ac:spMk id="12" creationId="{7D456361-9CC9-3318-8D15-4F61A6B43E78}"/>
          </ac:spMkLst>
        </pc:spChg>
        <pc:spChg chg="mod">
          <ac:chgData name="Toby Donaldson" userId="2e6e5431-bb17-4c41-9985-d39c50d83c73" providerId="ADAL" clId="{BE1ED27B-1B37-4542-BC4F-CF8D5FFF1879}" dt="2022-06-14T17:16:41.941" v="96" actId="1076"/>
          <ac:spMkLst>
            <pc:docMk/>
            <pc:sldMk cId="2446324911" sldId="265"/>
            <ac:spMk id="13" creationId="{070A0247-E84A-DDE7-4901-76D5D335370E}"/>
          </ac:spMkLst>
        </pc:spChg>
        <pc:picChg chg="mod">
          <ac:chgData name="Toby Donaldson" userId="2e6e5431-bb17-4c41-9985-d39c50d83c73" providerId="ADAL" clId="{BE1ED27B-1B37-4542-BC4F-CF8D5FFF1879}" dt="2022-06-14T17:17:21.873" v="104" actId="1076"/>
          <ac:picMkLst>
            <pc:docMk/>
            <pc:sldMk cId="2446324911" sldId="265"/>
            <ac:picMk id="8194" creationId="{584C219A-150E-A5C6-E0D4-11E43E4026A2}"/>
          </ac:picMkLst>
        </pc:picChg>
      </pc:sldChg>
      <pc:sldChg chg="modSp mod">
        <pc:chgData name="Toby Donaldson" userId="2e6e5431-bb17-4c41-9985-d39c50d83c73" providerId="ADAL" clId="{BE1ED27B-1B37-4542-BC4F-CF8D5FFF1879}" dt="2022-06-14T17:15:37.112" v="83" actId="20577"/>
        <pc:sldMkLst>
          <pc:docMk/>
          <pc:sldMk cId="2513690197" sldId="266"/>
        </pc:sldMkLst>
        <pc:spChg chg="mod">
          <ac:chgData name="Toby Donaldson" userId="2e6e5431-bb17-4c41-9985-d39c50d83c73" providerId="ADAL" clId="{BE1ED27B-1B37-4542-BC4F-CF8D5FFF1879}" dt="2022-06-14T17:15:37.112" v="83" actId="20577"/>
          <ac:spMkLst>
            <pc:docMk/>
            <pc:sldMk cId="2513690197" sldId="266"/>
            <ac:spMk id="2" creationId="{A7CF2578-931A-9B0F-F1EA-3BB34CCE93DF}"/>
          </ac:spMkLst>
        </pc:spChg>
        <pc:picChg chg="mod">
          <ac:chgData name="Toby Donaldson" userId="2e6e5431-bb17-4c41-9985-d39c50d83c73" providerId="ADAL" clId="{BE1ED27B-1B37-4542-BC4F-CF8D5FFF1879}" dt="2022-06-14T17:15:12.355" v="76" actId="1076"/>
          <ac:picMkLst>
            <pc:docMk/>
            <pc:sldMk cId="2513690197" sldId="266"/>
            <ac:picMk id="4" creationId="{6FE4F0D5-D4CA-7F6E-F27C-8892CF572266}"/>
          </ac:picMkLst>
        </pc:picChg>
      </pc:sldChg>
      <pc:sldChg chg="modSp mod">
        <pc:chgData name="Toby Donaldson" userId="2e6e5431-bb17-4c41-9985-d39c50d83c73" providerId="ADAL" clId="{BE1ED27B-1B37-4542-BC4F-CF8D5FFF1879}" dt="2022-06-14T17:53:36.889" v="555" actId="20577"/>
        <pc:sldMkLst>
          <pc:docMk/>
          <pc:sldMk cId="251576758" sldId="267"/>
        </pc:sldMkLst>
        <pc:spChg chg="mod">
          <ac:chgData name="Toby Donaldson" userId="2e6e5431-bb17-4c41-9985-d39c50d83c73" providerId="ADAL" clId="{BE1ED27B-1B37-4542-BC4F-CF8D5FFF1879}" dt="2022-06-14T17:20:01.709" v="155" actId="20577"/>
          <ac:spMkLst>
            <pc:docMk/>
            <pc:sldMk cId="251576758" sldId="267"/>
            <ac:spMk id="3" creationId="{E8A268BC-88E6-45E5-8262-598A2B9A5D02}"/>
          </ac:spMkLst>
        </pc:spChg>
        <pc:spChg chg="mod">
          <ac:chgData name="Toby Donaldson" userId="2e6e5431-bb17-4c41-9985-d39c50d83c73" providerId="ADAL" clId="{BE1ED27B-1B37-4542-BC4F-CF8D5FFF1879}" dt="2022-06-14T17:53:36.889" v="555" actId="20577"/>
          <ac:spMkLst>
            <pc:docMk/>
            <pc:sldMk cId="251576758" sldId="267"/>
            <ac:spMk id="6" creationId="{F20849FE-CF35-3A97-ED65-D50740D29574}"/>
          </ac:spMkLst>
        </pc:spChg>
        <pc:spChg chg="mod">
          <ac:chgData name="Toby Donaldson" userId="2e6e5431-bb17-4c41-9985-d39c50d83c73" providerId="ADAL" clId="{BE1ED27B-1B37-4542-BC4F-CF8D5FFF1879}" dt="2022-06-14T17:19:30.218" v="142" actId="20577"/>
          <ac:spMkLst>
            <pc:docMk/>
            <pc:sldMk cId="251576758" sldId="267"/>
            <ac:spMk id="27" creationId="{689FDA23-C4D9-4490-9037-82BD6C7F4654}"/>
          </ac:spMkLst>
        </pc:spChg>
      </pc:sldChg>
      <pc:sldChg chg="modSp mod">
        <pc:chgData name="Toby Donaldson" userId="2e6e5431-bb17-4c41-9985-d39c50d83c73" providerId="ADAL" clId="{BE1ED27B-1B37-4542-BC4F-CF8D5FFF1879}" dt="2022-06-14T17:53:58.617" v="556" actId="207"/>
        <pc:sldMkLst>
          <pc:docMk/>
          <pc:sldMk cId="2072605454" sldId="270"/>
        </pc:sldMkLst>
        <pc:spChg chg="mod">
          <ac:chgData name="Toby Donaldson" userId="2e6e5431-bb17-4c41-9985-d39c50d83c73" providerId="ADAL" clId="{BE1ED27B-1B37-4542-BC4F-CF8D5FFF1879}" dt="2022-06-14T17:53:58.617" v="556" actId="207"/>
          <ac:spMkLst>
            <pc:docMk/>
            <pc:sldMk cId="2072605454" sldId="270"/>
            <ac:spMk id="3" creationId="{9D85EADE-0C03-49DA-BB59-0942833F47FA}"/>
          </ac:spMkLst>
        </pc:spChg>
      </pc:sldChg>
      <pc:sldChg chg="delSp modSp mod modAnim">
        <pc:chgData name="Toby Donaldson" userId="2e6e5431-bb17-4c41-9985-d39c50d83c73" providerId="ADAL" clId="{BE1ED27B-1B37-4542-BC4F-CF8D5FFF1879}" dt="2022-06-14T17:51:15.990" v="540"/>
        <pc:sldMkLst>
          <pc:docMk/>
          <pc:sldMk cId="1031835898" sldId="272"/>
        </pc:sldMkLst>
        <pc:spChg chg="mod">
          <ac:chgData name="Toby Donaldson" userId="2e6e5431-bb17-4c41-9985-d39c50d83c73" providerId="ADAL" clId="{BE1ED27B-1B37-4542-BC4F-CF8D5FFF1879}" dt="2022-06-14T17:13:24.190" v="62" actId="1076"/>
          <ac:spMkLst>
            <pc:docMk/>
            <pc:sldMk cId="1031835898" sldId="272"/>
            <ac:spMk id="2" creationId="{C6F28FBB-0ACA-E8AD-E9D2-5A10750FC260}"/>
          </ac:spMkLst>
        </pc:spChg>
        <pc:spChg chg="mod">
          <ac:chgData name="Toby Donaldson" userId="2e6e5431-bb17-4c41-9985-d39c50d83c73" providerId="ADAL" clId="{BE1ED27B-1B37-4542-BC4F-CF8D5FFF1879}" dt="2022-06-14T17:11:37.150" v="41" actId="1076"/>
          <ac:spMkLst>
            <pc:docMk/>
            <pc:sldMk cId="1031835898" sldId="272"/>
            <ac:spMk id="8" creationId="{E2400FBB-A4E6-4E19-BEB2-E43F372AEDD9}"/>
          </ac:spMkLst>
        </pc:spChg>
        <pc:spChg chg="mod">
          <ac:chgData name="Toby Donaldson" userId="2e6e5431-bb17-4c41-9985-d39c50d83c73" providerId="ADAL" clId="{BE1ED27B-1B37-4542-BC4F-CF8D5FFF1879}" dt="2022-06-14T17:13:24.190" v="62" actId="1076"/>
          <ac:spMkLst>
            <pc:docMk/>
            <pc:sldMk cId="1031835898" sldId="272"/>
            <ac:spMk id="9" creationId="{14BC7E00-46A1-9983-75B7-574401B94175}"/>
          </ac:spMkLst>
        </pc:spChg>
        <pc:spChg chg="mod topLvl">
          <ac:chgData name="Toby Donaldson" userId="2e6e5431-bb17-4c41-9985-d39c50d83c73" providerId="ADAL" clId="{BE1ED27B-1B37-4542-BC4F-CF8D5FFF1879}" dt="2022-06-14T17:13:47.208" v="66" actId="1076"/>
          <ac:spMkLst>
            <pc:docMk/>
            <pc:sldMk cId="1031835898" sldId="272"/>
            <ac:spMk id="10" creationId="{4CC38CBC-D973-5348-0555-5578FBDE72D2}"/>
          </ac:spMkLst>
        </pc:spChg>
        <pc:spChg chg="mod topLvl">
          <ac:chgData name="Toby Donaldson" userId="2e6e5431-bb17-4c41-9985-d39c50d83c73" providerId="ADAL" clId="{BE1ED27B-1B37-4542-BC4F-CF8D5FFF1879}" dt="2022-06-14T17:13:24.190" v="62" actId="1076"/>
          <ac:spMkLst>
            <pc:docMk/>
            <pc:sldMk cId="1031835898" sldId="272"/>
            <ac:spMk id="13" creationId="{4B980735-E3C3-244F-1907-082B5F770DF8}"/>
          </ac:spMkLst>
        </pc:spChg>
        <pc:spChg chg="mod topLvl">
          <ac:chgData name="Toby Donaldson" userId="2e6e5431-bb17-4c41-9985-d39c50d83c73" providerId="ADAL" clId="{BE1ED27B-1B37-4542-BC4F-CF8D5FFF1879}" dt="2022-06-14T17:13:24.190" v="62" actId="1076"/>
          <ac:spMkLst>
            <pc:docMk/>
            <pc:sldMk cId="1031835898" sldId="272"/>
            <ac:spMk id="14" creationId="{2A3243DC-2098-2F2D-D377-21A451C5B005}"/>
          </ac:spMkLst>
        </pc:spChg>
        <pc:spChg chg="mod">
          <ac:chgData name="Toby Donaldson" userId="2e6e5431-bb17-4c41-9985-d39c50d83c73" providerId="ADAL" clId="{BE1ED27B-1B37-4542-BC4F-CF8D5FFF1879}" dt="2022-06-14T17:13:39.201" v="65" actId="1076"/>
          <ac:spMkLst>
            <pc:docMk/>
            <pc:sldMk cId="1031835898" sldId="272"/>
            <ac:spMk id="15" creationId="{C21C4C36-4BE5-269F-662A-D1231058D823}"/>
          </ac:spMkLst>
        </pc:spChg>
        <pc:grpChg chg="del mod">
          <ac:chgData name="Toby Donaldson" userId="2e6e5431-bb17-4c41-9985-d39c50d83c73" providerId="ADAL" clId="{BE1ED27B-1B37-4542-BC4F-CF8D5FFF1879}" dt="2022-06-14T17:11:11.906" v="34" actId="165"/>
          <ac:grpSpMkLst>
            <pc:docMk/>
            <pc:sldMk cId="1031835898" sldId="272"/>
            <ac:grpSpMk id="7" creationId="{897F7249-7EEA-73E0-3FBD-2D314F377402}"/>
          </ac:grpSpMkLst>
        </pc:grpChg>
        <pc:grpChg chg="del">
          <ac:chgData name="Toby Donaldson" userId="2e6e5431-bb17-4c41-9985-d39c50d83c73" providerId="ADAL" clId="{BE1ED27B-1B37-4542-BC4F-CF8D5FFF1879}" dt="2022-06-14T17:12:00.302" v="43" actId="165"/>
          <ac:grpSpMkLst>
            <pc:docMk/>
            <pc:sldMk cId="1031835898" sldId="272"/>
            <ac:grpSpMk id="11" creationId="{56C88C12-B014-BD73-6279-6EC0B8536ED6}"/>
          </ac:grpSpMkLst>
        </pc:grpChg>
        <pc:grpChg chg="del">
          <ac:chgData name="Toby Donaldson" userId="2e6e5431-bb17-4c41-9985-d39c50d83c73" providerId="ADAL" clId="{BE1ED27B-1B37-4542-BC4F-CF8D5FFF1879}" dt="2022-06-14T17:12:51.796" v="53" actId="165"/>
          <ac:grpSpMkLst>
            <pc:docMk/>
            <pc:sldMk cId="1031835898" sldId="272"/>
            <ac:grpSpMk id="16" creationId="{EBCC9C8A-6CF7-2691-7C78-828339E90433}"/>
          </ac:grpSpMkLst>
        </pc:grpChg>
        <pc:picChg chg="mod topLvl">
          <ac:chgData name="Toby Donaldson" userId="2e6e5431-bb17-4c41-9985-d39c50d83c73" providerId="ADAL" clId="{BE1ED27B-1B37-4542-BC4F-CF8D5FFF1879}" dt="2022-06-14T17:13:24.190" v="62" actId="1076"/>
          <ac:picMkLst>
            <pc:docMk/>
            <pc:sldMk cId="1031835898" sldId="272"/>
            <ac:picMk id="1026" creationId="{91573992-F42A-F0EA-85D7-3A11F0DCE30F}"/>
          </ac:picMkLst>
        </pc:picChg>
        <pc:picChg chg="mod topLvl">
          <ac:chgData name="Toby Donaldson" userId="2e6e5431-bb17-4c41-9985-d39c50d83c73" providerId="ADAL" clId="{BE1ED27B-1B37-4542-BC4F-CF8D5FFF1879}" dt="2022-06-14T17:13:24.190" v="62" actId="1076"/>
          <ac:picMkLst>
            <pc:docMk/>
            <pc:sldMk cId="1031835898" sldId="272"/>
            <ac:picMk id="1028" creationId="{8F2E7C4A-9EBE-EE5C-DD53-00458386FE4F}"/>
          </ac:picMkLst>
        </pc:picChg>
        <pc:picChg chg="mod topLvl">
          <ac:chgData name="Toby Donaldson" userId="2e6e5431-bb17-4c41-9985-d39c50d83c73" providerId="ADAL" clId="{BE1ED27B-1B37-4542-BC4F-CF8D5FFF1879}" dt="2022-06-14T17:50:46.677" v="537" actId="1076"/>
          <ac:picMkLst>
            <pc:docMk/>
            <pc:sldMk cId="1031835898" sldId="272"/>
            <ac:picMk id="1030" creationId="{20F8BF9D-4CAF-A044-6B8E-D7FC81AD77EF}"/>
          </ac:picMkLst>
        </pc:picChg>
      </pc:sldChg>
      <pc:sldChg chg="delSp modSp mod">
        <pc:chgData name="Toby Donaldson" userId="2e6e5431-bb17-4c41-9985-d39c50d83c73" providerId="ADAL" clId="{BE1ED27B-1B37-4542-BC4F-CF8D5FFF1879}" dt="2022-06-14T17:14:25.810" v="69" actId="207"/>
        <pc:sldMkLst>
          <pc:docMk/>
          <pc:sldMk cId="962438491" sldId="274"/>
        </pc:sldMkLst>
        <pc:spChg chg="mod">
          <ac:chgData name="Toby Donaldson" userId="2e6e5431-bb17-4c41-9985-d39c50d83c73" providerId="ADAL" clId="{BE1ED27B-1B37-4542-BC4F-CF8D5FFF1879}" dt="2022-06-14T17:14:25.810" v="69" actId="207"/>
          <ac:spMkLst>
            <pc:docMk/>
            <pc:sldMk cId="962438491" sldId="274"/>
            <ac:spMk id="2" creationId="{9D56FCE7-DB3A-40C9-92A2-796AAF385628}"/>
          </ac:spMkLst>
        </pc:spChg>
        <pc:spChg chg="del">
          <ac:chgData name="Toby Donaldson" userId="2e6e5431-bb17-4c41-9985-d39c50d83c73" providerId="ADAL" clId="{BE1ED27B-1B37-4542-BC4F-CF8D5FFF1879}" dt="2022-06-14T17:07:07.887" v="9" actId="21"/>
          <ac:spMkLst>
            <pc:docMk/>
            <pc:sldMk cId="962438491" sldId="274"/>
            <ac:spMk id="5" creationId="{F2D67297-229B-3E0F-FFE3-E73B7D2D46D5}"/>
          </ac:spMkLst>
        </pc:spChg>
        <pc:spChg chg="mod">
          <ac:chgData name="Toby Donaldson" userId="2e6e5431-bb17-4c41-9985-d39c50d83c73" providerId="ADAL" clId="{BE1ED27B-1B37-4542-BC4F-CF8D5FFF1879}" dt="2022-06-14T17:07:37.518" v="17" actId="1076"/>
          <ac:spMkLst>
            <pc:docMk/>
            <pc:sldMk cId="962438491" sldId="274"/>
            <ac:spMk id="16" creationId="{0CB80DD0-CAD0-477C-0E28-FF01DE67E160}"/>
          </ac:spMkLst>
        </pc:spChg>
        <pc:spChg chg="mod">
          <ac:chgData name="Toby Donaldson" userId="2e6e5431-bb17-4c41-9985-d39c50d83c73" providerId="ADAL" clId="{BE1ED27B-1B37-4542-BC4F-CF8D5FFF1879}" dt="2022-06-14T17:07:26.581" v="13" actId="1076"/>
          <ac:spMkLst>
            <pc:docMk/>
            <pc:sldMk cId="962438491" sldId="274"/>
            <ac:spMk id="22" creationId="{73F381D0-8C6A-5A01-20BC-A996D9E465CA}"/>
          </ac:spMkLst>
        </pc:spChg>
        <pc:picChg chg="mod">
          <ac:chgData name="Toby Donaldson" userId="2e6e5431-bb17-4c41-9985-d39c50d83c73" providerId="ADAL" clId="{BE1ED27B-1B37-4542-BC4F-CF8D5FFF1879}" dt="2022-06-14T17:07:30.895" v="14" actId="1076"/>
          <ac:picMkLst>
            <pc:docMk/>
            <pc:sldMk cId="962438491" sldId="274"/>
            <ac:picMk id="4" creationId="{2C55B9D4-EA2B-7CB0-0CD8-0D1E7720431C}"/>
          </ac:picMkLst>
        </pc:picChg>
        <pc:picChg chg="mod">
          <ac:chgData name="Toby Donaldson" userId="2e6e5431-bb17-4c41-9985-d39c50d83c73" providerId="ADAL" clId="{BE1ED27B-1B37-4542-BC4F-CF8D5FFF1879}" dt="2022-06-14T17:07:37.518" v="17" actId="1076"/>
          <ac:picMkLst>
            <pc:docMk/>
            <pc:sldMk cId="962438491" sldId="274"/>
            <ac:picMk id="7" creationId="{C46808C1-CFDA-DF22-2957-C868C304F164}"/>
          </ac:picMkLst>
        </pc:picChg>
        <pc:picChg chg="mod">
          <ac:chgData name="Toby Donaldson" userId="2e6e5431-bb17-4c41-9985-d39c50d83c73" providerId="ADAL" clId="{BE1ED27B-1B37-4542-BC4F-CF8D5FFF1879}" dt="2022-06-14T17:07:12.902" v="10" actId="1076"/>
          <ac:picMkLst>
            <pc:docMk/>
            <pc:sldMk cId="962438491" sldId="274"/>
            <ac:picMk id="11" creationId="{3B14DEDC-8340-BAF7-CD22-7465E72E1698}"/>
          </ac:picMkLst>
        </pc:picChg>
        <pc:picChg chg="del">
          <ac:chgData name="Toby Donaldson" userId="2e6e5431-bb17-4c41-9985-d39c50d83c73" providerId="ADAL" clId="{BE1ED27B-1B37-4542-BC4F-CF8D5FFF1879}" dt="2022-06-14T17:07:04.207" v="8" actId="21"/>
          <ac:picMkLst>
            <pc:docMk/>
            <pc:sldMk cId="962438491" sldId="274"/>
            <ac:picMk id="2050" creationId="{BB11DB6A-CA00-FBD5-56A1-AAAA9227F6D1}"/>
          </ac:picMkLst>
        </pc:picChg>
      </pc:sldChg>
      <pc:sldChg chg="modSp mod">
        <pc:chgData name="Toby Donaldson" userId="2e6e5431-bb17-4c41-9985-d39c50d83c73" providerId="ADAL" clId="{BE1ED27B-1B37-4542-BC4F-CF8D5FFF1879}" dt="2022-06-14T17:14:20.573" v="68" actId="207"/>
        <pc:sldMkLst>
          <pc:docMk/>
          <pc:sldMk cId="2446982689" sldId="275"/>
        </pc:sldMkLst>
        <pc:spChg chg="mod">
          <ac:chgData name="Toby Donaldson" userId="2e6e5431-bb17-4c41-9985-d39c50d83c73" providerId="ADAL" clId="{BE1ED27B-1B37-4542-BC4F-CF8D5FFF1879}" dt="2022-06-14T17:14:20.573" v="68" actId="207"/>
          <ac:spMkLst>
            <pc:docMk/>
            <pc:sldMk cId="2446982689" sldId="275"/>
            <ac:spMk id="2" creationId="{9E374E6F-0FF1-43DD-A06C-EF7571CCEA89}"/>
          </ac:spMkLst>
        </pc:spChg>
      </pc:sldChg>
      <pc:sldChg chg="modSp mod">
        <pc:chgData name="Toby Donaldson" userId="2e6e5431-bb17-4c41-9985-d39c50d83c73" providerId="ADAL" clId="{BE1ED27B-1B37-4542-BC4F-CF8D5FFF1879}" dt="2022-06-14T17:14:37.181" v="70" actId="207"/>
        <pc:sldMkLst>
          <pc:docMk/>
          <pc:sldMk cId="390346067" sldId="276"/>
        </pc:sldMkLst>
        <pc:spChg chg="mod">
          <ac:chgData name="Toby Donaldson" userId="2e6e5431-bb17-4c41-9985-d39c50d83c73" providerId="ADAL" clId="{BE1ED27B-1B37-4542-BC4F-CF8D5FFF1879}" dt="2022-06-14T17:14:37.181" v="70" actId="207"/>
          <ac:spMkLst>
            <pc:docMk/>
            <pc:sldMk cId="390346067" sldId="276"/>
            <ac:spMk id="2" creationId="{E7EFE3B9-A8FD-4AE1-B222-CF259E66F8E1}"/>
          </ac:spMkLst>
        </pc:spChg>
        <pc:picChg chg="mod">
          <ac:chgData name="Toby Donaldson" userId="2e6e5431-bb17-4c41-9985-d39c50d83c73" providerId="ADAL" clId="{BE1ED27B-1B37-4542-BC4F-CF8D5FFF1879}" dt="2022-06-14T17:10:42.952" v="31" actId="1076"/>
          <ac:picMkLst>
            <pc:docMk/>
            <pc:sldMk cId="390346067" sldId="276"/>
            <ac:picMk id="5122" creationId="{E9F2203B-ECA6-D14F-63FB-EBDBF1D1D11D}"/>
          </ac:picMkLst>
        </pc:picChg>
      </pc:sldChg>
      <pc:sldChg chg="delSp modSp mod delAnim modAnim">
        <pc:chgData name="Toby Donaldson" userId="2e6e5431-bb17-4c41-9985-d39c50d83c73" providerId="ADAL" clId="{BE1ED27B-1B37-4542-BC4F-CF8D5FFF1879}" dt="2022-06-14T17:14:14.335" v="67" actId="207"/>
        <pc:sldMkLst>
          <pc:docMk/>
          <pc:sldMk cId="4198230947" sldId="277"/>
        </pc:sldMkLst>
        <pc:spChg chg="mod">
          <ac:chgData name="Toby Donaldson" userId="2e6e5431-bb17-4c41-9985-d39c50d83c73" providerId="ADAL" clId="{BE1ED27B-1B37-4542-BC4F-CF8D5FFF1879}" dt="2022-06-14T17:14:14.335" v="67" actId="207"/>
          <ac:spMkLst>
            <pc:docMk/>
            <pc:sldMk cId="4198230947" sldId="277"/>
            <ac:spMk id="2" creationId="{9E374E6F-0FF1-43DD-A06C-EF7571CCEA89}"/>
          </ac:spMkLst>
        </pc:spChg>
        <pc:spChg chg="del mod">
          <ac:chgData name="Toby Donaldson" userId="2e6e5431-bb17-4c41-9985-d39c50d83c73" providerId="ADAL" clId="{BE1ED27B-1B37-4542-BC4F-CF8D5FFF1879}" dt="2022-06-14T17:09:05.890" v="26" actId="21"/>
          <ac:spMkLst>
            <pc:docMk/>
            <pc:sldMk cId="4198230947" sldId="277"/>
            <ac:spMk id="5" creationId="{8F75B901-2123-4EAE-9F0D-2187CE35C7C4}"/>
          </ac:spMkLst>
        </pc:spChg>
        <pc:picChg chg="mod">
          <ac:chgData name="Toby Donaldson" userId="2e6e5431-bb17-4c41-9985-d39c50d83c73" providerId="ADAL" clId="{BE1ED27B-1B37-4542-BC4F-CF8D5FFF1879}" dt="2022-06-14T17:08:45.994" v="22" actId="14100"/>
          <ac:picMkLst>
            <pc:docMk/>
            <pc:sldMk cId="4198230947" sldId="277"/>
            <ac:picMk id="4098" creationId="{FBA016FE-4BE5-0984-C7D3-5EB3DA5D5764}"/>
          </ac:picMkLst>
        </pc:picChg>
      </pc:sldChg>
      <pc:sldChg chg="modSp mod">
        <pc:chgData name="Toby Donaldson" userId="2e6e5431-bb17-4c41-9985-d39c50d83c73" providerId="ADAL" clId="{BE1ED27B-1B37-4542-BC4F-CF8D5FFF1879}" dt="2022-06-14T17:06:43.802" v="7" actId="1076"/>
        <pc:sldMkLst>
          <pc:docMk/>
          <pc:sldMk cId="598291729" sldId="278"/>
        </pc:sldMkLst>
        <pc:spChg chg="mod">
          <ac:chgData name="Toby Donaldson" userId="2e6e5431-bb17-4c41-9985-d39c50d83c73" providerId="ADAL" clId="{BE1ED27B-1B37-4542-BC4F-CF8D5FFF1879}" dt="2022-06-14T17:06:25.196" v="3" actId="1076"/>
          <ac:spMkLst>
            <pc:docMk/>
            <pc:sldMk cId="598291729" sldId="278"/>
            <ac:spMk id="3" creationId="{8D326F70-6E73-48ED-853E-D802A1F7CD4A}"/>
          </ac:spMkLst>
        </pc:spChg>
        <pc:spChg chg="mod">
          <ac:chgData name="Toby Donaldson" userId="2e6e5431-bb17-4c41-9985-d39c50d83c73" providerId="ADAL" clId="{BE1ED27B-1B37-4542-BC4F-CF8D5FFF1879}" dt="2022-06-14T17:06:28.586" v="4" actId="1076"/>
          <ac:spMkLst>
            <pc:docMk/>
            <pc:sldMk cId="598291729" sldId="278"/>
            <ac:spMk id="7" creationId="{729F9EAB-E96A-4A13-B339-346BBE62D038}"/>
          </ac:spMkLst>
        </pc:spChg>
        <pc:spChg chg="mod">
          <ac:chgData name="Toby Donaldson" userId="2e6e5431-bb17-4c41-9985-d39c50d83c73" providerId="ADAL" clId="{BE1ED27B-1B37-4542-BC4F-CF8D5FFF1879}" dt="2022-06-14T17:06:43.802" v="7" actId="1076"/>
          <ac:spMkLst>
            <pc:docMk/>
            <pc:sldMk cId="598291729" sldId="278"/>
            <ac:spMk id="8" creationId="{4B2E5120-9846-4325-A51B-589BC6A79787}"/>
          </ac:spMkLst>
        </pc:spChg>
        <pc:spChg chg="mod">
          <ac:chgData name="Toby Donaldson" userId="2e6e5431-bb17-4c41-9985-d39c50d83c73" providerId="ADAL" clId="{BE1ED27B-1B37-4542-BC4F-CF8D5FFF1879}" dt="2022-06-14T17:06:43.802" v="7" actId="1076"/>
          <ac:spMkLst>
            <pc:docMk/>
            <pc:sldMk cId="598291729" sldId="278"/>
            <ac:spMk id="9" creationId="{DA58FF75-2376-46F2-19E6-8CFEBBBDC59F}"/>
          </ac:spMkLst>
        </pc:spChg>
        <pc:picChg chg="mod">
          <ac:chgData name="Toby Donaldson" userId="2e6e5431-bb17-4c41-9985-d39c50d83c73" providerId="ADAL" clId="{BE1ED27B-1B37-4542-BC4F-CF8D5FFF1879}" dt="2022-06-14T17:06:33.637" v="6" actId="14100"/>
          <ac:picMkLst>
            <pc:docMk/>
            <pc:sldMk cId="598291729" sldId="278"/>
            <ac:picMk id="2" creationId="{6CF7EA21-F47E-4D11-0CE9-5C10A59F1281}"/>
          </ac:picMkLst>
        </pc:picChg>
      </pc:sldChg>
      <pc:sldChg chg="modSp mod">
        <pc:chgData name="Toby Donaldson" userId="2e6e5431-bb17-4c41-9985-d39c50d83c73" providerId="ADAL" clId="{BE1ED27B-1B37-4542-BC4F-CF8D5FFF1879}" dt="2022-06-14T17:15:49.446" v="84" actId="1076"/>
        <pc:sldMkLst>
          <pc:docMk/>
          <pc:sldMk cId="1280580569" sldId="279"/>
        </pc:sldMkLst>
        <pc:spChg chg="mod">
          <ac:chgData name="Toby Donaldson" userId="2e6e5431-bb17-4c41-9985-d39c50d83c73" providerId="ADAL" clId="{BE1ED27B-1B37-4542-BC4F-CF8D5FFF1879}" dt="2022-06-14T17:15:00.134" v="74" actId="1076"/>
          <ac:spMkLst>
            <pc:docMk/>
            <pc:sldMk cId="1280580569" sldId="279"/>
            <ac:spMk id="6" creationId="{776963EF-E408-94B3-2A6B-41229EB589AE}"/>
          </ac:spMkLst>
        </pc:spChg>
        <pc:picChg chg="mod">
          <ac:chgData name="Toby Donaldson" userId="2e6e5431-bb17-4c41-9985-d39c50d83c73" providerId="ADAL" clId="{BE1ED27B-1B37-4542-BC4F-CF8D5FFF1879}" dt="2022-06-14T17:15:49.446" v="84" actId="1076"/>
          <ac:picMkLst>
            <pc:docMk/>
            <pc:sldMk cId="1280580569" sldId="279"/>
            <ac:picMk id="4" creationId="{8C21B427-7917-78FC-39C2-7641F5DC0977}"/>
          </ac:picMkLst>
        </pc:picChg>
      </pc:sldChg>
      <pc:sldChg chg="modSp add mod">
        <pc:chgData name="Toby Donaldson" userId="2e6e5431-bb17-4c41-9985-d39c50d83c73" providerId="ADAL" clId="{BE1ED27B-1B37-4542-BC4F-CF8D5FFF1879}" dt="2022-06-14T17:43:59.956" v="524" actId="20577"/>
        <pc:sldMkLst>
          <pc:docMk/>
          <pc:sldMk cId="1573181305" sldId="280"/>
        </pc:sldMkLst>
        <pc:spChg chg="mod">
          <ac:chgData name="Toby Donaldson" userId="2e6e5431-bb17-4c41-9985-d39c50d83c73" providerId="ADAL" clId="{BE1ED27B-1B37-4542-BC4F-CF8D5FFF1879}" dt="2022-06-14T17:22:54.084" v="305" actId="20577"/>
          <ac:spMkLst>
            <pc:docMk/>
            <pc:sldMk cId="1573181305" sldId="280"/>
            <ac:spMk id="2" creationId="{E453DFDB-8487-48AA-A582-0CEA13856DA2}"/>
          </ac:spMkLst>
        </pc:spChg>
        <pc:spChg chg="mod">
          <ac:chgData name="Toby Donaldson" userId="2e6e5431-bb17-4c41-9985-d39c50d83c73" providerId="ADAL" clId="{BE1ED27B-1B37-4542-BC4F-CF8D5FFF1879}" dt="2022-06-14T17:43:59.956" v="524" actId="20577"/>
          <ac:spMkLst>
            <pc:docMk/>
            <pc:sldMk cId="1573181305" sldId="280"/>
            <ac:spMk id="3" creationId="{E45AFAE3-7D9D-4DB0-A01B-CD046F1E7D5F}"/>
          </ac:spMkLst>
        </pc:spChg>
      </pc:sldChg>
    </pc:docChg>
  </pc:docChgLst>
  <pc:docChgLst>
    <pc:chgData name="Toby Donaldson" userId="2e6e5431-bb17-4c41-9985-d39c50d83c73" providerId="ADAL" clId="{651E7E8B-7D45-4BD3-87F9-5688BE7704CE}"/>
    <pc:docChg chg="undo custSel addSld modSld">
      <pc:chgData name="Toby Donaldson" userId="2e6e5431-bb17-4c41-9985-d39c50d83c73" providerId="ADAL" clId="{651E7E8B-7D45-4BD3-87F9-5688BE7704CE}" dt="2022-06-10T22:52:00.549" v="455" actId="1076"/>
      <pc:docMkLst>
        <pc:docMk/>
      </pc:docMkLst>
      <pc:sldChg chg="modSp mod">
        <pc:chgData name="Toby Donaldson" userId="2e6e5431-bb17-4c41-9985-d39c50d83c73" providerId="ADAL" clId="{651E7E8B-7D45-4BD3-87F9-5688BE7704CE}" dt="2022-06-10T22:14:19.548" v="5" actId="20577"/>
        <pc:sldMkLst>
          <pc:docMk/>
          <pc:sldMk cId="1855501012" sldId="259"/>
        </pc:sldMkLst>
        <pc:spChg chg="mod">
          <ac:chgData name="Toby Donaldson" userId="2e6e5431-bb17-4c41-9985-d39c50d83c73" providerId="ADAL" clId="{651E7E8B-7D45-4BD3-87F9-5688BE7704CE}" dt="2022-06-10T22:14:19.548" v="5" actId="20577"/>
          <ac:spMkLst>
            <pc:docMk/>
            <pc:sldMk cId="1855501012" sldId="259"/>
            <ac:spMk id="9" creationId="{47FE2D5E-13CF-4FA0-04A0-66A64587C63B}"/>
          </ac:spMkLst>
        </pc:spChg>
      </pc:sldChg>
      <pc:sldChg chg="modSp mod">
        <pc:chgData name="Toby Donaldson" userId="2e6e5431-bb17-4c41-9985-d39c50d83c73" providerId="ADAL" clId="{651E7E8B-7D45-4BD3-87F9-5688BE7704CE}" dt="2022-06-10T22:16:47.104" v="194" actId="20577"/>
        <pc:sldMkLst>
          <pc:docMk/>
          <pc:sldMk cId="247949623" sldId="261"/>
        </pc:sldMkLst>
        <pc:spChg chg="mod">
          <ac:chgData name="Toby Donaldson" userId="2e6e5431-bb17-4c41-9985-d39c50d83c73" providerId="ADAL" clId="{651E7E8B-7D45-4BD3-87F9-5688BE7704CE}" dt="2022-06-10T22:16:47.104" v="194" actId="20577"/>
          <ac:spMkLst>
            <pc:docMk/>
            <pc:sldMk cId="247949623" sldId="261"/>
            <ac:spMk id="3" creationId="{E45AFAE3-7D9D-4DB0-A01B-CD046F1E7D5F}"/>
          </ac:spMkLst>
        </pc:spChg>
      </pc:sldChg>
      <pc:sldChg chg="modSp mod">
        <pc:chgData name="Toby Donaldson" userId="2e6e5431-bb17-4c41-9985-d39c50d83c73" providerId="ADAL" clId="{651E7E8B-7D45-4BD3-87F9-5688BE7704CE}" dt="2022-06-10T22:14:39.179" v="7" actId="14100"/>
        <pc:sldMkLst>
          <pc:docMk/>
          <pc:sldMk cId="251576758" sldId="267"/>
        </pc:sldMkLst>
        <pc:spChg chg="mod">
          <ac:chgData name="Toby Donaldson" userId="2e6e5431-bb17-4c41-9985-d39c50d83c73" providerId="ADAL" clId="{651E7E8B-7D45-4BD3-87F9-5688BE7704CE}" dt="2022-06-10T22:14:39.179" v="7" actId="14100"/>
          <ac:spMkLst>
            <pc:docMk/>
            <pc:sldMk cId="251576758" sldId="267"/>
            <ac:spMk id="27" creationId="{689FDA23-C4D9-4490-9037-82BD6C7F4654}"/>
          </ac:spMkLst>
        </pc:spChg>
      </pc:sldChg>
      <pc:sldChg chg="modSp mod">
        <pc:chgData name="Toby Donaldson" userId="2e6e5431-bb17-4c41-9985-d39c50d83c73" providerId="ADAL" clId="{651E7E8B-7D45-4BD3-87F9-5688BE7704CE}" dt="2022-06-10T22:15:44.209" v="173" actId="20577"/>
        <pc:sldMkLst>
          <pc:docMk/>
          <pc:sldMk cId="2072605454" sldId="270"/>
        </pc:sldMkLst>
        <pc:spChg chg="mod">
          <ac:chgData name="Toby Donaldson" userId="2e6e5431-bb17-4c41-9985-d39c50d83c73" providerId="ADAL" clId="{651E7E8B-7D45-4BD3-87F9-5688BE7704CE}" dt="2022-06-10T22:15:44.209" v="173" actId="20577"/>
          <ac:spMkLst>
            <pc:docMk/>
            <pc:sldMk cId="2072605454" sldId="270"/>
            <ac:spMk id="3" creationId="{9D85EADE-0C03-49DA-BB59-0942833F47FA}"/>
          </ac:spMkLst>
        </pc:spChg>
      </pc:sldChg>
      <pc:sldChg chg="addSp delSp modSp mod modAnim">
        <pc:chgData name="Toby Donaldson" userId="2e6e5431-bb17-4c41-9985-d39c50d83c73" providerId="ADAL" clId="{651E7E8B-7D45-4BD3-87F9-5688BE7704CE}" dt="2022-06-10T22:52:00.549" v="455" actId="1076"/>
        <pc:sldMkLst>
          <pc:docMk/>
          <pc:sldMk cId="1031835898" sldId="272"/>
        </pc:sldMkLst>
        <pc:spChg chg="add mod topLvl">
          <ac:chgData name="Toby Donaldson" userId="2e6e5431-bb17-4c41-9985-d39c50d83c73" providerId="ADAL" clId="{651E7E8B-7D45-4BD3-87F9-5688BE7704CE}" dt="2022-06-10T22:52:00.549" v="455" actId="1076"/>
          <ac:spMkLst>
            <pc:docMk/>
            <pc:sldMk cId="1031835898" sldId="272"/>
            <ac:spMk id="2" creationId="{C6F28FBB-0ACA-E8AD-E9D2-5A10750FC260}"/>
          </ac:spMkLst>
        </pc:spChg>
        <pc:spChg chg="del mod">
          <ac:chgData name="Toby Donaldson" userId="2e6e5431-bb17-4c41-9985-d39c50d83c73" providerId="ADAL" clId="{651E7E8B-7D45-4BD3-87F9-5688BE7704CE}" dt="2022-06-10T22:24:16.662" v="252" actId="21"/>
          <ac:spMkLst>
            <pc:docMk/>
            <pc:sldMk cId="1031835898" sldId="272"/>
            <ac:spMk id="4" creationId="{8D140EF2-7A80-4170-96C7-C567343A91EE}"/>
          </ac:spMkLst>
        </pc:spChg>
        <pc:spChg chg="mod">
          <ac:chgData name="Toby Donaldson" userId="2e6e5431-bb17-4c41-9985-d39c50d83c73" providerId="ADAL" clId="{651E7E8B-7D45-4BD3-87F9-5688BE7704CE}" dt="2022-06-10T22:48:40.658" v="431" actId="1076"/>
          <ac:spMkLst>
            <pc:docMk/>
            <pc:sldMk cId="1031835898" sldId="272"/>
            <ac:spMk id="8" creationId="{E2400FBB-A4E6-4E19-BEB2-E43F372AEDD9}"/>
          </ac:spMkLst>
        </pc:spChg>
        <pc:spChg chg="add mod">
          <ac:chgData name="Toby Donaldson" userId="2e6e5431-bb17-4c41-9985-d39c50d83c73" providerId="ADAL" clId="{651E7E8B-7D45-4BD3-87F9-5688BE7704CE}" dt="2022-06-10T22:52:00.549" v="455" actId="1076"/>
          <ac:spMkLst>
            <pc:docMk/>
            <pc:sldMk cId="1031835898" sldId="272"/>
            <ac:spMk id="9" creationId="{14BC7E00-46A1-9983-75B7-574401B94175}"/>
          </ac:spMkLst>
        </pc:spChg>
        <pc:spChg chg="add mod">
          <ac:chgData name="Toby Donaldson" userId="2e6e5431-bb17-4c41-9985-d39c50d83c73" providerId="ADAL" clId="{651E7E8B-7D45-4BD3-87F9-5688BE7704CE}" dt="2022-06-10T22:52:00.549" v="455" actId="1076"/>
          <ac:spMkLst>
            <pc:docMk/>
            <pc:sldMk cId="1031835898" sldId="272"/>
            <ac:spMk id="10" creationId="{4CC38CBC-D973-5348-0555-5578FBDE72D2}"/>
          </ac:spMkLst>
        </pc:spChg>
        <pc:spChg chg="add del mod">
          <ac:chgData name="Toby Donaldson" userId="2e6e5431-bb17-4c41-9985-d39c50d83c73" providerId="ADAL" clId="{651E7E8B-7D45-4BD3-87F9-5688BE7704CE}" dt="2022-06-10T22:51:34.020" v="452" actId="21"/>
          <ac:spMkLst>
            <pc:docMk/>
            <pc:sldMk cId="1031835898" sldId="272"/>
            <ac:spMk id="12" creationId="{90DC4BCA-601B-4255-3189-AA70DFF2EE06}"/>
          </ac:spMkLst>
        </pc:spChg>
        <pc:spChg chg="add mod">
          <ac:chgData name="Toby Donaldson" userId="2e6e5431-bb17-4c41-9985-d39c50d83c73" providerId="ADAL" clId="{651E7E8B-7D45-4BD3-87F9-5688BE7704CE}" dt="2022-06-10T22:52:00.549" v="455" actId="1076"/>
          <ac:spMkLst>
            <pc:docMk/>
            <pc:sldMk cId="1031835898" sldId="272"/>
            <ac:spMk id="13" creationId="{4B980735-E3C3-244F-1907-082B5F770DF8}"/>
          </ac:spMkLst>
        </pc:spChg>
        <pc:spChg chg="add mod">
          <ac:chgData name="Toby Donaldson" userId="2e6e5431-bb17-4c41-9985-d39c50d83c73" providerId="ADAL" clId="{651E7E8B-7D45-4BD3-87F9-5688BE7704CE}" dt="2022-06-10T22:52:00.549" v="455" actId="1076"/>
          <ac:spMkLst>
            <pc:docMk/>
            <pc:sldMk cId="1031835898" sldId="272"/>
            <ac:spMk id="14" creationId="{2A3243DC-2098-2F2D-D377-21A451C5B005}"/>
          </ac:spMkLst>
        </pc:spChg>
        <pc:spChg chg="add mod">
          <ac:chgData name="Toby Donaldson" userId="2e6e5431-bb17-4c41-9985-d39c50d83c73" providerId="ADAL" clId="{651E7E8B-7D45-4BD3-87F9-5688BE7704CE}" dt="2022-06-10T22:52:00.549" v="455" actId="1076"/>
          <ac:spMkLst>
            <pc:docMk/>
            <pc:sldMk cId="1031835898" sldId="272"/>
            <ac:spMk id="15" creationId="{C21C4C36-4BE5-269F-662A-D1231058D823}"/>
          </ac:spMkLst>
        </pc:spChg>
        <pc:grpChg chg="add del mod">
          <ac:chgData name="Toby Donaldson" userId="2e6e5431-bb17-4c41-9985-d39c50d83c73" providerId="ADAL" clId="{651E7E8B-7D45-4BD3-87F9-5688BE7704CE}" dt="2022-06-10T22:50:10.579" v="437" actId="165"/>
          <ac:grpSpMkLst>
            <pc:docMk/>
            <pc:sldMk cId="1031835898" sldId="272"/>
            <ac:grpSpMk id="6" creationId="{A3DE50AF-97EB-DF18-33AD-395CE13910D7}"/>
          </ac:grpSpMkLst>
        </pc:grpChg>
        <pc:grpChg chg="add mod">
          <ac:chgData name="Toby Donaldson" userId="2e6e5431-bb17-4c41-9985-d39c50d83c73" providerId="ADAL" clId="{651E7E8B-7D45-4BD3-87F9-5688BE7704CE}" dt="2022-06-10T22:52:00.549" v="455" actId="1076"/>
          <ac:grpSpMkLst>
            <pc:docMk/>
            <pc:sldMk cId="1031835898" sldId="272"/>
            <ac:grpSpMk id="7" creationId="{897F7249-7EEA-73E0-3FBD-2D314F377402}"/>
          </ac:grpSpMkLst>
        </pc:grpChg>
        <pc:grpChg chg="add mod">
          <ac:chgData name="Toby Donaldson" userId="2e6e5431-bb17-4c41-9985-d39c50d83c73" providerId="ADAL" clId="{651E7E8B-7D45-4BD3-87F9-5688BE7704CE}" dt="2022-06-10T22:52:00.549" v="455" actId="1076"/>
          <ac:grpSpMkLst>
            <pc:docMk/>
            <pc:sldMk cId="1031835898" sldId="272"/>
            <ac:grpSpMk id="11" creationId="{56C88C12-B014-BD73-6279-6EC0B8536ED6}"/>
          </ac:grpSpMkLst>
        </pc:grpChg>
        <pc:grpChg chg="add mod">
          <ac:chgData name="Toby Donaldson" userId="2e6e5431-bb17-4c41-9985-d39c50d83c73" providerId="ADAL" clId="{651E7E8B-7D45-4BD3-87F9-5688BE7704CE}" dt="2022-06-10T22:52:00.549" v="455" actId="1076"/>
          <ac:grpSpMkLst>
            <pc:docMk/>
            <pc:sldMk cId="1031835898" sldId="272"/>
            <ac:grpSpMk id="16" creationId="{EBCC9C8A-6CF7-2691-7C78-828339E90433}"/>
          </ac:grpSpMkLst>
        </pc:grpChg>
        <pc:picChg chg="add mod topLvl">
          <ac:chgData name="Toby Donaldson" userId="2e6e5431-bb17-4c41-9985-d39c50d83c73" providerId="ADAL" clId="{651E7E8B-7D45-4BD3-87F9-5688BE7704CE}" dt="2022-06-10T22:52:00.549" v="455" actId="1076"/>
          <ac:picMkLst>
            <pc:docMk/>
            <pc:sldMk cId="1031835898" sldId="272"/>
            <ac:picMk id="1026" creationId="{91573992-F42A-F0EA-85D7-3A11F0DCE30F}"/>
          </ac:picMkLst>
        </pc:picChg>
        <pc:picChg chg="add mod">
          <ac:chgData name="Toby Donaldson" userId="2e6e5431-bb17-4c41-9985-d39c50d83c73" providerId="ADAL" clId="{651E7E8B-7D45-4BD3-87F9-5688BE7704CE}" dt="2022-06-10T22:52:00.549" v="455" actId="1076"/>
          <ac:picMkLst>
            <pc:docMk/>
            <pc:sldMk cId="1031835898" sldId="272"/>
            <ac:picMk id="1028" creationId="{8F2E7C4A-9EBE-EE5C-DD53-00458386FE4F}"/>
          </ac:picMkLst>
        </pc:picChg>
        <pc:picChg chg="add mod">
          <ac:chgData name="Toby Donaldson" userId="2e6e5431-bb17-4c41-9985-d39c50d83c73" providerId="ADAL" clId="{651E7E8B-7D45-4BD3-87F9-5688BE7704CE}" dt="2022-06-10T22:52:00.549" v="455" actId="1076"/>
          <ac:picMkLst>
            <pc:docMk/>
            <pc:sldMk cId="1031835898" sldId="272"/>
            <ac:picMk id="1030" creationId="{20F8BF9D-4CAF-A044-6B8E-D7FC81AD77EF}"/>
          </ac:picMkLst>
        </pc:picChg>
      </pc:sldChg>
      <pc:sldChg chg="addSp modSp mod modAnim">
        <pc:chgData name="Toby Donaldson" userId="2e6e5431-bb17-4c41-9985-d39c50d83c73" providerId="ADAL" clId="{651E7E8B-7D45-4BD3-87F9-5688BE7704CE}" dt="2022-06-10T22:42:53.758" v="296"/>
        <pc:sldMkLst>
          <pc:docMk/>
          <pc:sldMk cId="390346067" sldId="276"/>
        </pc:sldMkLst>
        <pc:spChg chg="mod">
          <ac:chgData name="Toby Donaldson" userId="2e6e5431-bb17-4c41-9985-d39c50d83c73" providerId="ADAL" clId="{651E7E8B-7D45-4BD3-87F9-5688BE7704CE}" dt="2022-06-10T22:40:26.260" v="292" actId="1076"/>
          <ac:spMkLst>
            <pc:docMk/>
            <pc:sldMk cId="390346067" sldId="276"/>
            <ac:spMk id="3" creationId="{44141B78-E7ED-4D2B-B858-4927CEC46631}"/>
          </ac:spMkLst>
        </pc:spChg>
        <pc:picChg chg="add mod">
          <ac:chgData name="Toby Donaldson" userId="2e6e5431-bb17-4c41-9985-d39c50d83c73" providerId="ADAL" clId="{651E7E8B-7D45-4BD3-87F9-5688BE7704CE}" dt="2022-06-10T22:40:29.310" v="293" actId="1076"/>
          <ac:picMkLst>
            <pc:docMk/>
            <pc:sldMk cId="390346067" sldId="276"/>
            <ac:picMk id="4" creationId="{16C01FE0-4250-7351-0727-A13CCAD29193}"/>
          </ac:picMkLst>
        </pc:picChg>
      </pc:sldChg>
      <pc:sldChg chg="addSp delSp modSp add mod delAnim modAnim">
        <pc:chgData name="Toby Donaldson" userId="2e6e5431-bb17-4c41-9985-d39c50d83c73" providerId="ADAL" clId="{651E7E8B-7D45-4BD3-87F9-5688BE7704CE}" dt="2022-06-10T22:45:26.272" v="383"/>
        <pc:sldMkLst>
          <pc:docMk/>
          <pc:sldMk cId="1280580569" sldId="279"/>
        </pc:sldMkLst>
        <pc:spChg chg="del">
          <ac:chgData name="Toby Donaldson" userId="2e6e5431-bb17-4c41-9985-d39c50d83c73" providerId="ADAL" clId="{651E7E8B-7D45-4BD3-87F9-5688BE7704CE}" dt="2022-06-10T22:38:11.477" v="280" actId="21"/>
          <ac:spMkLst>
            <pc:docMk/>
            <pc:sldMk cId="1280580569" sldId="279"/>
            <ac:spMk id="2" creationId="{C6F28FBB-0ACA-E8AD-E9D2-5A10750FC260}"/>
          </ac:spMkLst>
        </pc:spChg>
        <pc:spChg chg="add del mod">
          <ac:chgData name="Toby Donaldson" userId="2e6e5431-bb17-4c41-9985-d39c50d83c73" providerId="ADAL" clId="{651E7E8B-7D45-4BD3-87F9-5688BE7704CE}" dt="2022-06-10T22:45:26.272" v="383"/>
          <ac:spMkLst>
            <pc:docMk/>
            <pc:sldMk cId="1280580569" sldId="279"/>
            <ac:spMk id="5" creationId="{B35512F5-F197-2B40-1CCC-14B39C493C34}"/>
          </ac:spMkLst>
        </pc:spChg>
        <pc:spChg chg="add mod">
          <ac:chgData name="Toby Donaldson" userId="2e6e5431-bb17-4c41-9985-d39c50d83c73" providerId="ADAL" clId="{651E7E8B-7D45-4BD3-87F9-5688BE7704CE}" dt="2022-06-10T22:45:25.649" v="381" actId="1076"/>
          <ac:spMkLst>
            <pc:docMk/>
            <pc:sldMk cId="1280580569" sldId="279"/>
            <ac:spMk id="6" creationId="{776963EF-E408-94B3-2A6B-41229EB589AE}"/>
          </ac:spMkLst>
        </pc:spChg>
        <pc:spChg chg="mod">
          <ac:chgData name="Toby Donaldson" userId="2e6e5431-bb17-4c41-9985-d39c50d83c73" providerId="ADAL" clId="{651E7E8B-7D45-4BD3-87F9-5688BE7704CE}" dt="2022-06-10T22:38:27.321" v="285" actId="1076"/>
          <ac:spMkLst>
            <pc:docMk/>
            <pc:sldMk cId="1280580569" sldId="279"/>
            <ac:spMk id="8" creationId="{E2400FBB-A4E6-4E19-BEB2-E43F372AEDD9}"/>
          </ac:spMkLst>
        </pc:spChg>
        <pc:spChg chg="del">
          <ac:chgData name="Toby Donaldson" userId="2e6e5431-bb17-4c41-9985-d39c50d83c73" providerId="ADAL" clId="{651E7E8B-7D45-4BD3-87F9-5688BE7704CE}" dt="2022-06-10T22:38:11.477" v="280" actId="21"/>
          <ac:spMkLst>
            <pc:docMk/>
            <pc:sldMk cId="1280580569" sldId="279"/>
            <ac:spMk id="9" creationId="{14BC7E00-46A1-9983-75B7-574401B94175}"/>
          </ac:spMkLst>
        </pc:spChg>
        <pc:spChg chg="del">
          <ac:chgData name="Toby Donaldson" userId="2e6e5431-bb17-4c41-9985-d39c50d83c73" providerId="ADAL" clId="{651E7E8B-7D45-4BD3-87F9-5688BE7704CE}" dt="2022-06-10T22:38:11.477" v="280" actId="21"/>
          <ac:spMkLst>
            <pc:docMk/>
            <pc:sldMk cId="1280580569" sldId="279"/>
            <ac:spMk id="10" creationId="{4CC38CBC-D973-5348-0555-5578FBDE72D2}"/>
          </ac:spMkLst>
        </pc:spChg>
        <pc:spChg chg="del">
          <ac:chgData name="Toby Donaldson" userId="2e6e5431-bb17-4c41-9985-d39c50d83c73" providerId="ADAL" clId="{651E7E8B-7D45-4BD3-87F9-5688BE7704CE}" dt="2022-06-10T22:38:15.405" v="281" actId="21"/>
          <ac:spMkLst>
            <pc:docMk/>
            <pc:sldMk cId="1280580569" sldId="279"/>
            <ac:spMk id="12" creationId="{90DC4BCA-601B-4255-3189-AA70DFF2EE06}"/>
          </ac:spMkLst>
        </pc:spChg>
        <pc:picChg chg="add del mod">
          <ac:chgData name="Toby Donaldson" userId="2e6e5431-bb17-4c41-9985-d39c50d83c73" providerId="ADAL" clId="{651E7E8B-7D45-4BD3-87F9-5688BE7704CE}" dt="2022-06-10T22:36:55.335" v="276" actId="21"/>
          <ac:picMkLst>
            <pc:docMk/>
            <pc:sldMk cId="1280580569" sldId="279"/>
            <ac:picMk id="3" creationId="{F3D9B2E7-F9C9-EDFB-65AE-C99CD1B80BAD}"/>
          </ac:picMkLst>
        </pc:picChg>
        <pc:picChg chg="add mod">
          <ac:chgData name="Toby Donaldson" userId="2e6e5431-bb17-4c41-9985-d39c50d83c73" providerId="ADAL" clId="{651E7E8B-7D45-4BD3-87F9-5688BE7704CE}" dt="2022-06-10T22:45:20.981" v="380" actId="1076"/>
          <ac:picMkLst>
            <pc:docMk/>
            <pc:sldMk cId="1280580569" sldId="279"/>
            <ac:picMk id="4" creationId="{8C21B427-7917-78FC-39C2-7641F5DC0977}"/>
          </ac:picMkLst>
        </pc:picChg>
        <pc:picChg chg="del">
          <ac:chgData name="Toby Donaldson" userId="2e6e5431-bb17-4c41-9985-d39c50d83c73" providerId="ADAL" clId="{651E7E8B-7D45-4BD3-87F9-5688BE7704CE}" dt="2022-06-10T22:37:54.826" v="279" actId="21"/>
          <ac:picMkLst>
            <pc:docMk/>
            <pc:sldMk cId="1280580569" sldId="279"/>
            <ac:picMk id="1026" creationId="{91573992-F42A-F0EA-85D7-3A11F0DCE30F}"/>
          </ac:picMkLst>
        </pc:picChg>
        <pc:picChg chg="del">
          <ac:chgData name="Toby Donaldson" userId="2e6e5431-bb17-4c41-9985-d39c50d83c73" providerId="ADAL" clId="{651E7E8B-7D45-4BD3-87F9-5688BE7704CE}" dt="2022-06-10T22:37:54.826" v="279" actId="21"/>
          <ac:picMkLst>
            <pc:docMk/>
            <pc:sldMk cId="1280580569" sldId="279"/>
            <ac:picMk id="1028" creationId="{8F2E7C4A-9EBE-EE5C-DD53-00458386FE4F}"/>
          </ac:picMkLst>
        </pc:picChg>
        <pc:picChg chg="del">
          <ac:chgData name="Toby Donaldson" userId="2e6e5431-bb17-4c41-9985-d39c50d83c73" providerId="ADAL" clId="{651E7E8B-7D45-4BD3-87F9-5688BE7704CE}" dt="2022-06-10T22:37:54.826" v="279" actId="21"/>
          <ac:picMkLst>
            <pc:docMk/>
            <pc:sldMk cId="1280580569" sldId="279"/>
            <ac:picMk id="1030" creationId="{20F8BF9D-4CAF-A044-6B8E-D7FC81AD77EF}"/>
          </ac:picMkLst>
        </pc:picChg>
      </pc:sldChg>
    </pc:docChg>
  </pc:docChgLst>
  <pc:docChgLst>
    <pc:chgData name="Toby Donaldson" userId="2e6e5431-bb17-4c41-9985-d39c50d83c73" providerId="ADAL" clId="{BD67D78A-A703-45A8-BB98-2DD5C4E9A403}"/>
    <pc:docChg chg="undo redo custSel addSld delSld modSld sldOrd">
      <pc:chgData name="Toby Donaldson" userId="2e6e5431-bb17-4c41-9985-d39c50d83c73" providerId="ADAL" clId="{BD67D78A-A703-45A8-BB98-2DD5C4E9A403}" dt="2022-06-28T19:22:20.505" v="351" actId="20577"/>
      <pc:docMkLst>
        <pc:docMk/>
      </pc:docMkLst>
      <pc:sldChg chg="modSp mod">
        <pc:chgData name="Toby Donaldson" userId="2e6e5431-bb17-4c41-9985-d39c50d83c73" providerId="ADAL" clId="{BD67D78A-A703-45A8-BB98-2DD5C4E9A403}" dt="2022-06-28T07:14:06.720" v="113" actId="1076"/>
        <pc:sldMkLst>
          <pc:docMk/>
          <pc:sldMk cId="1855501012" sldId="259"/>
        </pc:sldMkLst>
        <pc:spChg chg="mod">
          <ac:chgData name="Toby Donaldson" userId="2e6e5431-bb17-4c41-9985-d39c50d83c73" providerId="ADAL" clId="{BD67D78A-A703-45A8-BB98-2DD5C4E9A403}" dt="2022-06-28T07:14:06.720" v="113" actId="1076"/>
          <ac:spMkLst>
            <pc:docMk/>
            <pc:sldMk cId="1855501012" sldId="259"/>
            <ac:spMk id="3" creationId="{10C4AE68-A781-FD56-1D00-6B3AE095A7EF}"/>
          </ac:spMkLst>
        </pc:spChg>
        <pc:spChg chg="mod">
          <ac:chgData name="Toby Donaldson" userId="2e6e5431-bb17-4c41-9985-d39c50d83c73" providerId="ADAL" clId="{BD67D78A-A703-45A8-BB98-2DD5C4E9A403}" dt="2022-06-28T07:14:06.720" v="113" actId="1076"/>
          <ac:spMkLst>
            <pc:docMk/>
            <pc:sldMk cId="1855501012" sldId="259"/>
            <ac:spMk id="9" creationId="{47FE2D5E-13CF-4FA0-04A0-66A64587C63B}"/>
          </ac:spMkLst>
        </pc:spChg>
      </pc:sldChg>
      <pc:sldChg chg="modSp mod">
        <pc:chgData name="Toby Donaldson" userId="2e6e5431-bb17-4c41-9985-d39c50d83c73" providerId="ADAL" clId="{BD67D78A-A703-45A8-BB98-2DD5C4E9A403}" dt="2022-06-28T07:19:40.460" v="190" actId="20577"/>
        <pc:sldMkLst>
          <pc:docMk/>
          <pc:sldMk cId="2414411496" sldId="260"/>
        </pc:sldMkLst>
        <pc:spChg chg="mod">
          <ac:chgData name="Toby Donaldson" userId="2e6e5431-bb17-4c41-9985-d39c50d83c73" providerId="ADAL" clId="{BD67D78A-A703-45A8-BB98-2DD5C4E9A403}" dt="2022-06-28T07:19:40.460" v="190" actId="20577"/>
          <ac:spMkLst>
            <pc:docMk/>
            <pc:sldMk cId="2414411496" sldId="260"/>
            <ac:spMk id="3" creationId="{E45AFAE3-7D9D-4DB0-A01B-CD046F1E7D5F}"/>
          </ac:spMkLst>
        </pc:spChg>
      </pc:sldChg>
      <pc:sldChg chg="modSp mod">
        <pc:chgData name="Toby Donaldson" userId="2e6e5431-bb17-4c41-9985-d39c50d83c73" providerId="ADAL" clId="{BD67D78A-A703-45A8-BB98-2DD5C4E9A403}" dt="2022-06-28T07:20:46.573" v="242" actId="113"/>
        <pc:sldMkLst>
          <pc:docMk/>
          <pc:sldMk cId="247949623" sldId="261"/>
        </pc:sldMkLst>
        <pc:spChg chg="mod">
          <ac:chgData name="Toby Donaldson" userId="2e6e5431-bb17-4c41-9985-d39c50d83c73" providerId="ADAL" clId="{BD67D78A-A703-45A8-BB98-2DD5C4E9A403}" dt="2022-06-28T07:20:46.573" v="242" actId="113"/>
          <ac:spMkLst>
            <pc:docMk/>
            <pc:sldMk cId="247949623" sldId="261"/>
            <ac:spMk id="3" creationId="{E45AFAE3-7D9D-4DB0-A01B-CD046F1E7D5F}"/>
          </ac:spMkLst>
        </pc:spChg>
      </pc:sldChg>
      <pc:sldChg chg="modSp mod">
        <pc:chgData name="Toby Donaldson" userId="2e6e5431-bb17-4c41-9985-d39c50d83c73" providerId="ADAL" clId="{BD67D78A-A703-45A8-BB98-2DD5C4E9A403}" dt="2022-06-28T19:22:20.505" v="351" actId="20577"/>
        <pc:sldMkLst>
          <pc:docMk/>
          <pc:sldMk cId="1760816993" sldId="264"/>
        </pc:sldMkLst>
        <pc:spChg chg="mod">
          <ac:chgData name="Toby Donaldson" userId="2e6e5431-bb17-4c41-9985-d39c50d83c73" providerId="ADAL" clId="{BD67D78A-A703-45A8-BB98-2DD5C4E9A403}" dt="2022-06-28T07:21:06.513" v="249" actId="20577"/>
          <ac:spMkLst>
            <pc:docMk/>
            <pc:sldMk cId="1760816993" sldId="264"/>
            <ac:spMk id="2" creationId="{E453DFDB-8487-48AA-A582-0CEA13856DA2}"/>
          </ac:spMkLst>
        </pc:spChg>
        <pc:spChg chg="mod">
          <ac:chgData name="Toby Donaldson" userId="2e6e5431-bb17-4c41-9985-d39c50d83c73" providerId="ADAL" clId="{BD67D78A-A703-45A8-BB98-2DD5C4E9A403}" dt="2022-06-28T19:22:20.505" v="351" actId="20577"/>
          <ac:spMkLst>
            <pc:docMk/>
            <pc:sldMk cId="1760816993" sldId="264"/>
            <ac:spMk id="3" creationId="{E45AFAE3-7D9D-4DB0-A01B-CD046F1E7D5F}"/>
          </ac:spMkLst>
        </pc:spChg>
      </pc:sldChg>
      <pc:sldChg chg="modSp mod">
        <pc:chgData name="Toby Donaldson" userId="2e6e5431-bb17-4c41-9985-d39c50d83c73" providerId="ADAL" clId="{BD67D78A-A703-45A8-BB98-2DD5C4E9A403}" dt="2022-06-28T07:17:11.804" v="177" actId="20577"/>
        <pc:sldMkLst>
          <pc:docMk/>
          <pc:sldMk cId="2072605454" sldId="270"/>
        </pc:sldMkLst>
        <pc:spChg chg="mod">
          <ac:chgData name="Toby Donaldson" userId="2e6e5431-bb17-4c41-9985-d39c50d83c73" providerId="ADAL" clId="{BD67D78A-A703-45A8-BB98-2DD5C4E9A403}" dt="2022-06-28T07:17:11.804" v="177" actId="20577"/>
          <ac:spMkLst>
            <pc:docMk/>
            <pc:sldMk cId="2072605454" sldId="270"/>
            <ac:spMk id="3" creationId="{9D85EADE-0C03-49DA-BB59-0942833F47FA}"/>
          </ac:spMkLst>
        </pc:spChg>
      </pc:sldChg>
      <pc:sldChg chg="modSp mod">
        <pc:chgData name="Toby Donaldson" userId="2e6e5431-bb17-4c41-9985-d39c50d83c73" providerId="ADAL" clId="{BD67D78A-A703-45A8-BB98-2DD5C4E9A403}" dt="2022-06-28T07:22:23.751" v="347" actId="113"/>
        <pc:sldMkLst>
          <pc:docMk/>
          <pc:sldMk cId="230914827" sldId="271"/>
        </pc:sldMkLst>
        <pc:spChg chg="mod">
          <ac:chgData name="Toby Donaldson" userId="2e6e5431-bb17-4c41-9985-d39c50d83c73" providerId="ADAL" clId="{BD67D78A-A703-45A8-BB98-2DD5C4E9A403}" dt="2022-06-28T07:22:23.751" v="347" actId="113"/>
          <ac:spMkLst>
            <pc:docMk/>
            <pc:sldMk cId="230914827" sldId="271"/>
            <ac:spMk id="4" creationId="{1AB9C04D-6CD3-48A5-BEAC-80EB44E5AF49}"/>
          </ac:spMkLst>
        </pc:spChg>
      </pc:sldChg>
      <pc:sldChg chg="del">
        <pc:chgData name="Toby Donaldson" userId="2e6e5431-bb17-4c41-9985-d39c50d83c73" providerId="ADAL" clId="{BD67D78A-A703-45A8-BB98-2DD5C4E9A403}" dt="2022-06-28T19:20:51.174" v="348" actId="2696"/>
        <pc:sldMkLst>
          <pc:docMk/>
          <pc:sldMk cId="1031835898" sldId="272"/>
        </pc:sldMkLst>
      </pc:sldChg>
      <pc:sldChg chg="delSp modSp mod">
        <pc:chgData name="Toby Donaldson" userId="2e6e5431-bb17-4c41-9985-d39c50d83c73" providerId="ADAL" clId="{BD67D78A-A703-45A8-BB98-2DD5C4E9A403}" dt="2022-06-28T07:05:51.666" v="30" actId="1076"/>
        <pc:sldMkLst>
          <pc:docMk/>
          <pc:sldMk cId="962438491" sldId="274"/>
        </pc:sldMkLst>
        <pc:spChg chg="mod">
          <ac:chgData name="Toby Donaldson" userId="2e6e5431-bb17-4c41-9985-d39c50d83c73" providerId="ADAL" clId="{BD67D78A-A703-45A8-BB98-2DD5C4E9A403}" dt="2022-06-28T07:05:51.666" v="30" actId="1076"/>
          <ac:spMkLst>
            <pc:docMk/>
            <pc:sldMk cId="962438491" sldId="274"/>
            <ac:spMk id="12" creationId="{FECFF8B1-9D5A-0626-DF1B-81023BD78BC3}"/>
          </ac:spMkLst>
        </pc:spChg>
        <pc:spChg chg="del">
          <ac:chgData name="Toby Donaldson" userId="2e6e5431-bb17-4c41-9985-d39c50d83c73" providerId="ADAL" clId="{BD67D78A-A703-45A8-BB98-2DD5C4E9A403}" dt="2022-06-28T07:05:24.730" v="24" actId="21"/>
          <ac:spMkLst>
            <pc:docMk/>
            <pc:sldMk cId="962438491" sldId="274"/>
            <ac:spMk id="19" creationId="{23530188-1C40-2C32-5B87-5534EF6CEC9A}"/>
          </ac:spMkLst>
        </pc:spChg>
        <pc:picChg chg="del">
          <ac:chgData name="Toby Donaldson" userId="2e6e5431-bb17-4c41-9985-d39c50d83c73" providerId="ADAL" clId="{BD67D78A-A703-45A8-BB98-2DD5C4E9A403}" dt="2022-06-28T07:05:17.984" v="23" actId="21"/>
          <ac:picMkLst>
            <pc:docMk/>
            <pc:sldMk cId="962438491" sldId="274"/>
            <ac:picMk id="2050" creationId="{D679BD0D-1935-CDE7-84A8-00E0CE3BD90B}"/>
          </ac:picMkLst>
        </pc:picChg>
        <pc:picChg chg="mod">
          <ac:chgData name="Toby Donaldson" userId="2e6e5431-bb17-4c41-9985-d39c50d83c73" providerId="ADAL" clId="{BD67D78A-A703-45A8-BB98-2DD5C4E9A403}" dt="2022-06-28T07:05:41.200" v="28" actId="14100"/>
          <ac:picMkLst>
            <pc:docMk/>
            <pc:sldMk cId="962438491" sldId="274"/>
            <ac:picMk id="2052" creationId="{19B9F74D-EF65-B836-CB90-79C210C70E28}"/>
          </ac:picMkLst>
        </pc:picChg>
      </pc:sldChg>
      <pc:sldChg chg="modAnim">
        <pc:chgData name="Toby Donaldson" userId="2e6e5431-bb17-4c41-9985-d39c50d83c73" providerId="ADAL" clId="{BD67D78A-A703-45A8-BB98-2DD5C4E9A403}" dt="2022-06-28T07:07:32.311" v="35"/>
        <pc:sldMkLst>
          <pc:docMk/>
          <pc:sldMk cId="4198230947" sldId="277"/>
        </pc:sldMkLst>
      </pc:sldChg>
      <pc:sldChg chg="modSp mod">
        <pc:chgData name="Toby Donaldson" userId="2e6e5431-bb17-4c41-9985-d39c50d83c73" providerId="ADAL" clId="{BD67D78A-A703-45A8-BB98-2DD5C4E9A403}" dt="2022-06-28T07:03:55.397" v="7" actId="1076"/>
        <pc:sldMkLst>
          <pc:docMk/>
          <pc:sldMk cId="598291729" sldId="278"/>
        </pc:sldMkLst>
        <pc:spChg chg="mod">
          <ac:chgData name="Toby Donaldson" userId="2e6e5431-bb17-4c41-9985-d39c50d83c73" providerId="ADAL" clId="{BD67D78A-A703-45A8-BB98-2DD5C4E9A403}" dt="2022-06-28T07:03:55.397" v="7" actId="1076"/>
          <ac:spMkLst>
            <pc:docMk/>
            <pc:sldMk cId="598291729" sldId="278"/>
            <ac:spMk id="3" creationId="{8D326F70-6E73-48ED-853E-D802A1F7CD4A}"/>
          </ac:spMkLst>
        </pc:spChg>
        <pc:spChg chg="mod">
          <ac:chgData name="Toby Donaldson" userId="2e6e5431-bb17-4c41-9985-d39c50d83c73" providerId="ADAL" clId="{BD67D78A-A703-45A8-BB98-2DD5C4E9A403}" dt="2022-06-28T07:03:51.828" v="6" actId="1076"/>
          <ac:spMkLst>
            <pc:docMk/>
            <pc:sldMk cId="598291729" sldId="278"/>
            <ac:spMk id="7" creationId="{729F9EAB-E96A-4A13-B339-346BBE62D038}"/>
          </ac:spMkLst>
        </pc:spChg>
        <pc:spChg chg="mod">
          <ac:chgData name="Toby Donaldson" userId="2e6e5431-bb17-4c41-9985-d39c50d83c73" providerId="ADAL" clId="{BD67D78A-A703-45A8-BB98-2DD5C4E9A403}" dt="2022-06-28T07:03:48.960" v="5" actId="1076"/>
          <ac:spMkLst>
            <pc:docMk/>
            <pc:sldMk cId="598291729" sldId="278"/>
            <ac:spMk id="8" creationId="{4B2E5120-9846-4325-A51B-589BC6A79787}"/>
          </ac:spMkLst>
        </pc:spChg>
      </pc:sldChg>
      <pc:sldChg chg="del">
        <pc:chgData name="Toby Donaldson" userId="2e6e5431-bb17-4c41-9985-d39c50d83c73" providerId="ADAL" clId="{BD67D78A-A703-45A8-BB98-2DD5C4E9A403}" dt="2022-06-28T07:21:51.101" v="273" actId="2696"/>
        <pc:sldMkLst>
          <pc:docMk/>
          <pc:sldMk cId="1573181305" sldId="280"/>
        </pc:sldMkLst>
      </pc:sldChg>
      <pc:sldChg chg="modSp mod">
        <pc:chgData name="Toby Donaldson" userId="2e6e5431-bb17-4c41-9985-d39c50d83c73" providerId="ADAL" clId="{BD67D78A-A703-45A8-BB98-2DD5C4E9A403}" dt="2022-06-28T07:06:49.862" v="34" actId="20577"/>
        <pc:sldMkLst>
          <pc:docMk/>
          <pc:sldMk cId="3278974696" sldId="281"/>
        </pc:sldMkLst>
        <pc:spChg chg="mod">
          <ac:chgData name="Toby Donaldson" userId="2e6e5431-bb17-4c41-9985-d39c50d83c73" providerId="ADAL" clId="{BD67D78A-A703-45A8-BB98-2DD5C4E9A403}" dt="2022-06-28T07:06:49.862" v="34" actId="20577"/>
          <ac:spMkLst>
            <pc:docMk/>
            <pc:sldMk cId="3278974696" sldId="281"/>
            <ac:spMk id="2" creationId="{9E374E6F-0FF1-43DD-A06C-EF7571CCEA89}"/>
          </ac:spMkLst>
        </pc:spChg>
      </pc:sldChg>
      <pc:sldChg chg="modSp mod">
        <pc:chgData name="Toby Donaldson" userId="2e6e5431-bb17-4c41-9985-d39c50d83c73" providerId="ADAL" clId="{BD67D78A-A703-45A8-BB98-2DD5C4E9A403}" dt="2022-06-28T07:13:50.656" v="112" actId="1076"/>
        <pc:sldMkLst>
          <pc:docMk/>
          <pc:sldMk cId="640359146" sldId="284"/>
        </pc:sldMkLst>
        <pc:spChg chg="mod">
          <ac:chgData name="Toby Donaldson" userId="2e6e5431-bb17-4c41-9985-d39c50d83c73" providerId="ADAL" clId="{BD67D78A-A703-45A8-BB98-2DD5C4E9A403}" dt="2022-06-28T07:13:50.656" v="112" actId="1076"/>
          <ac:spMkLst>
            <pc:docMk/>
            <pc:sldMk cId="640359146" sldId="284"/>
            <ac:spMk id="12" creationId="{7D456361-9CC9-3318-8D15-4F61A6B43E78}"/>
          </ac:spMkLst>
        </pc:spChg>
        <pc:picChg chg="mod">
          <ac:chgData name="Toby Donaldson" userId="2e6e5431-bb17-4c41-9985-d39c50d83c73" providerId="ADAL" clId="{BD67D78A-A703-45A8-BB98-2DD5C4E9A403}" dt="2022-06-28T07:12:57.208" v="107" actId="1076"/>
          <ac:picMkLst>
            <pc:docMk/>
            <pc:sldMk cId="640359146" sldId="284"/>
            <ac:picMk id="9218" creationId="{E7D5CC9F-455F-BD05-02DE-B922EFF37FF8}"/>
          </ac:picMkLst>
        </pc:picChg>
      </pc:sldChg>
      <pc:sldChg chg="delSp modSp add mod ord">
        <pc:chgData name="Toby Donaldson" userId="2e6e5431-bb17-4c41-9985-d39c50d83c73" providerId="ADAL" clId="{BD67D78A-A703-45A8-BB98-2DD5C4E9A403}" dt="2022-06-28T07:05:13.570" v="22"/>
        <pc:sldMkLst>
          <pc:docMk/>
          <pc:sldMk cId="561900905" sldId="285"/>
        </pc:sldMkLst>
        <pc:spChg chg="del">
          <ac:chgData name="Toby Donaldson" userId="2e6e5431-bb17-4c41-9985-d39c50d83c73" providerId="ADAL" clId="{BD67D78A-A703-45A8-BB98-2DD5C4E9A403}" dt="2022-06-28T07:04:32.252" v="10" actId="21"/>
          <ac:spMkLst>
            <pc:docMk/>
            <pc:sldMk cId="561900905" sldId="285"/>
            <ac:spMk id="12" creationId="{FECFF8B1-9D5A-0626-DF1B-81023BD78BC3}"/>
          </ac:spMkLst>
        </pc:spChg>
        <pc:spChg chg="mod">
          <ac:chgData name="Toby Donaldson" userId="2e6e5431-bb17-4c41-9985-d39c50d83c73" providerId="ADAL" clId="{BD67D78A-A703-45A8-BB98-2DD5C4E9A403}" dt="2022-06-28T07:05:09.462" v="20" actId="1076"/>
          <ac:spMkLst>
            <pc:docMk/>
            <pc:sldMk cId="561900905" sldId="285"/>
            <ac:spMk id="19" creationId="{23530188-1C40-2C32-5B87-5534EF6CEC9A}"/>
          </ac:spMkLst>
        </pc:spChg>
        <pc:picChg chg="mod">
          <ac:chgData name="Toby Donaldson" userId="2e6e5431-bb17-4c41-9985-d39c50d83c73" providerId="ADAL" clId="{BD67D78A-A703-45A8-BB98-2DD5C4E9A403}" dt="2022-06-28T07:05:03.920" v="19" actId="1076"/>
          <ac:picMkLst>
            <pc:docMk/>
            <pc:sldMk cId="561900905" sldId="285"/>
            <ac:picMk id="2050" creationId="{D679BD0D-1935-CDE7-84A8-00E0CE3BD90B}"/>
          </ac:picMkLst>
        </pc:picChg>
        <pc:picChg chg="del">
          <ac:chgData name="Toby Donaldson" userId="2e6e5431-bb17-4c41-9985-d39c50d83c73" providerId="ADAL" clId="{BD67D78A-A703-45A8-BB98-2DD5C4E9A403}" dt="2022-06-28T07:04:28.220" v="9" actId="21"/>
          <ac:picMkLst>
            <pc:docMk/>
            <pc:sldMk cId="561900905" sldId="285"/>
            <ac:picMk id="2052" creationId="{19B9F74D-EF65-B836-CB90-79C210C70E28}"/>
          </ac:picMkLst>
        </pc:picChg>
      </pc:sldChg>
      <pc:sldChg chg="add modAnim">
        <pc:chgData name="Toby Donaldson" userId="2e6e5431-bb17-4c41-9985-d39c50d83c73" providerId="ADAL" clId="{BD67D78A-A703-45A8-BB98-2DD5C4E9A403}" dt="2022-06-28T07:11:27.061" v="45"/>
        <pc:sldMkLst>
          <pc:docMk/>
          <pc:sldMk cId="3541154876" sldId="286"/>
        </pc:sldMkLst>
      </pc:sldChg>
    </pc:docChg>
  </pc:docChgLst>
  <pc:docChgLst>
    <pc:chgData name="Toby Donaldson" userId="2e6e5431-bb17-4c41-9985-d39c50d83c73" providerId="ADAL" clId="{F6FBB65E-788E-4C79-9940-32576FCAB6BA}"/>
    <pc:docChg chg="undo custSel delSld modSld">
      <pc:chgData name="Toby Donaldson" userId="2e6e5431-bb17-4c41-9985-d39c50d83c73" providerId="ADAL" clId="{F6FBB65E-788E-4C79-9940-32576FCAB6BA}" dt="2022-05-22T06:12:26.236" v="3506" actId="20577"/>
      <pc:docMkLst>
        <pc:docMk/>
      </pc:docMkLst>
      <pc:sldChg chg="addSp delSp modSp mod">
        <pc:chgData name="Toby Donaldson" userId="2e6e5431-bb17-4c41-9985-d39c50d83c73" providerId="ADAL" clId="{F6FBB65E-788E-4C79-9940-32576FCAB6BA}" dt="2022-05-22T06:08:38.868" v="3439" actId="207"/>
        <pc:sldMkLst>
          <pc:docMk/>
          <pc:sldMk cId="1855501012" sldId="259"/>
        </pc:sldMkLst>
        <pc:spChg chg="mod">
          <ac:chgData name="Toby Donaldson" userId="2e6e5431-bb17-4c41-9985-d39c50d83c73" providerId="ADAL" clId="{F6FBB65E-788E-4C79-9940-32576FCAB6BA}" dt="2022-05-22T06:08:38.868" v="3439" actId="207"/>
          <ac:spMkLst>
            <pc:docMk/>
            <pc:sldMk cId="1855501012" sldId="259"/>
            <ac:spMk id="2" creationId="{AFC4F8B7-DF69-4161-80D5-5D65C38F8A33}"/>
          </ac:spMkLst>
        </pc:spChg>
        <pc:spChg chg="add mod">
          <ac:chgData name="Toby Donaldson" userId="2e6e5431-bb17-4c41-9985-d39c50d83c73" providerId="ADAL" clId="{F6FBB65E-788E-4C79-9940-32576FCAB6BA}" dt="2022-05-22T06:07:37.973" v="3420" actId="1076"/>
          <ac:spMkLst>
            <pc:docMk/>
            <pc:sldMk cId="1855501012" sldId="259"/>
            <ac:spMk id="3" creationId="{10C4AE68-A781-FD56-1D00-6B3AE095A7EF}"/>
          </ac:spMkLst>
        </pc:spChg>
        <pc:spChg chg="add mod">
          <ac:chgData name="Toby Donaldson" userId="2e6e5431-bb17-4c41-9985-d39c50d83c73" providerId="ADAL" clId="{F6FBB65E-788E-4C79-9940-32576FCAB6BA}" dt="2022-05-22T06:07:37.973" v="3420" actId="1076"/>
          <ac:spMkLst>
            <pc:docMk/>
            <pc:sldMk cId="1855501012" sldId="259"/>
            <ac:spMk id="7" creationId="{69B985F0-AB93-7DC0-1218-74589D1B7444}"/>
          </ac:spMkLst>
        </pc:spChg>
        <pc:spChg chg="add mod">
          <ac:chgData name="Toby Donaldson" userId="2e6e5431-bb17-4c41-9985-d39c50d83c73" providerId="ADAL" clId="{F6FBB65E-788E-4C79-9940-32576FCAB6BA}" dt="2022-05-22T06:07:37.973" v="3420" actId="1076"/>
          <ac:spMkLst>
            <pc:docMk/>
            <pc:sldMk cId="1855501012" sldId="259"/>
            <ac:spMk id="9" creationId="{47FE2D5E-13CF-4FA0-04A0-66A64587C63B}"/>
          </ac:spMkLst>
        </pc:spChg>
        <pc:spChg chg="add mod">
          <ac:chgData name="Toby Donaldson" userId="2e6e5431-bb17-4c41-9985-d39c50d83c73" providerId="ADAL" clId="{F6FBB65E-788E-4C79-9940-32576FCAB6BA}" dt="2022-05-22T06:07:47.360" v="3422" actId="1076"/>
          <ac:spMkLst>
            <pc:docMk/>
            <pc:sldMk cId="1855501012" sldId="259"/>
            <ac:spMk id="11" creationId="{C6BDB633-1BCE-7B16-1722-A554A77B7C89}"/>
          </ac:spMkLst>
        </pc:spChg>
        <pc:picChg chg="del">
          <ac:chgData name="Toby Donaldson" userId="2e6e5431-bb17-4c41-9985-d39c50d83c73" providerId="ADAL" clId="{F6FBB65E-788E-4C79-9940-32576FCAB6BA}" dt="2022-05-22T05:32:21.605" v="794" actId="21"/>
          <ac:picMkLst>
            <pc:docMk/>
            <pc:sldMk cId="1855501012" sldId="259"/>
            <ac:picMk id="2050" creationId="{9B5124B4-C39E-4F5A-A1AC-28DB0550EE7A}"/>
          </ac:picMkLst>
        </pc:picChg>
        <pc:picChg chg="del">
          <ac:chgData name="Toby Donaldson" userId="2e6e5431-bb17-4c41-9985-d39c50d83c73" providerId="ADAL" clId="{F6FBB65E-788E-4C79-9940-32576FCAB6BA}" dt="2022-05-22T05:32:21.605" v="794" actId="21"/>
          <ac:picMkLst>
            <pc:docMk/>
            <pc:sldMk cId="1855501012" sldId="259"/>
            <ac:picMk id="2052" creationId="{55CE3166-7AB1-4DE3-ABAC-93A33111C771}"/>
          </ac:picMkLst>
        </pc:picChg>
        <pc:picChg chg="del">
          <ac:chgData name="Toby Donaldson" userId="2e6e5431-bb17-4c41-9985-d39c50d83c73" providerId="ADAL" clId="{F6FBB65E-788E-4C79-9940-32576FCAB6BA}" dt="2022-05-22T05:32:21.605" v="794" actId="21"/>
          <ac:picMkLst>
            <pc:docMk/>
            <pc:sldMk cId="1855501012" sldId="259"/>
            <ac:picMk id="2056" creationId="{884D2173-FF6D-4E55-A264-10CEE9B24F53}"/>
          </ac:picMkLst>
        </pc:picChg>
        <pc:picChg chg="del">
          <ac:chgData name="Toby Donaldson" userId="2e6e5431-bb17-4c41-9985-d39c50d83c73" providerId="ADAL" clId="{F6FBB65E-788E-4C79-9940-32576FCAB6BA}" dt="2022-05-22T05:32:21.605" v="794" actId="21"/>
          <ac:picMkLst>
            <pc:docMk/>
            <pc:sldMk cId="1855501012" sldId="259"/>
            <ac:picMk id="2058" creationId="{24FAECB0-9232-47DA-880A-89204BE41DA5}"/>
          </ac:picMkLst>
        </pc:picChg>
        <pc:picChg chg="del">
          <ac:chgData name="Toby Donaldson" userId="2e6e5431-bb17-4c41-9985-d39c50d83c73" providerId="ADAL" clId="{F6FBB65E-788E-4C79-9940-32576FCAB6BA}" dt="2022-05-22T05:32:21.605" v="794" actId="21"/>
          <ac:picMkLst>
            <pc:docMk/>
            <pc:sldMk cId="1855501012" sldId="259"/>
            <ac:picMk id="2060" creationId="{3DE72BB8-8E22-4C3A-A2FE-2C78C14F16C1}"/>
          </ac:picMkLst>
        </pc:picChg>
        <pc:picChg chg="add mod">
          <ac:chgData name="Toby Donaldson" userId="2e6e5431-bb17-4c41-9985-d39c50d83c73" providerId="ADAL" clId="{F6FBB65E-788E-4C79-9940-32576FCAB6BA}" dt="2022-05-22T06:07:47.360" v="3422" actId="1076"/>
          <ac:picMkLst>
            <pc:docMk/>
            <pc:sldMk cId="1855501012" sldId="259"/>
            <ac:picMk id="6146" creationId="{29461ED7-186D-9E98-8402-81436C92CAE0}"/>
          </ac:picMkLst>
        </pc:picChg>
      </pc:sldChg>
      <pc:sldChg chg="delSp modSp mod">
        <pc:chgData name="Toby Donaldson" userId="2e6e5431-bb17-4c41-9985-d39c50d83c73" providerId="ADAL" clId="{F6FBB65E-788E-4C79-9940-32576FCAB6BA}" dt="2022-05-22T06:12:26.236" v="3506" actId="20577"/>
        <pc:sldMkLst>
          <pc:docMk/>
          <pc:sldMk cId="2414411496" sldId="260"/>
        </pc:sldMkLst>
        <pc:spChg chg="mod">
          <ac:chgData name="Toby Donaldson" userId="2e6e5431-bb17-4c41-9985-d39c50d83c73" providerId="ADAL" clId="{F6FBB65E-788E-4C79-9940-32576FCAB6BA}" dt="2022-05-22T06:01:52.117" v="2950"/>
          <ac:spMkLst>
            <pc:docMk/>
            <pc:sldMk cId="2414411496" sldId="260"/>
            <ac:spMk id="2" creationId="{E453DFDB-8487-48AA-A582-0CEA13856DA2}"/>
          </ac:spMkLst>
        </pc:spChg>
        <pc:spChg chg="mod">
          <ac:chgData name="Toby Donaldson" userId="2e6e5431-bb17-4c41-9985-d39c50d83c73" providerId="ADAL" clId="{F6FBB65E-788E-4C79-9940-32576FCAB6BA}" dt="2022-05-22T06:12:26.236" v="3506" actId="20577"/>
          <ac:spMkLst>
            <pc:docMk/>
            <pc:sldMk cId="2414411496" sldId="260"/>
            <ac:spMk id="3" creationId="{E45AFAE3-7D9D-4DB0-A01B-CD046F1E7D5F}"/>
          </ac:spMkLst>
        </pc:spChg>
        <pc:spChg chg="del">
          <ac:chgData name="Toby Donaldson" userId="2e6e5431-bb17-4c41-9985-d39c50d83c73" providerId="ADAL" clId="{F6FBB65E-788E-4C79-9940-32576FCAB6BA}" dt="2022-05-22T05:53:26.878" v="2186" actId="21"/>
          <ac:spMkLst>
            <pc:docMk/>
            <pc:sldMk cId="2414411496" sldId="260"/>
            <ac:spMk id="4" creationId="{C3A04A1B-1BE7-D428-5EE3-94258555B527}"/>
          </ac:spMkLst>
        </pc:spChg>
      </pc:sldChg>
      <pc:sldChg chg="delSp modSp mod">
        <pc:chgData name="Toby Donaldson" userId="2e6e5431-bb17-4c41-9985-d39c50d83c73" providerId="ADAL" clId="{F6FBB65E-788E-4C79-9940-32576FCAB6BA}" dt="2022-05-22T06:01:46.934" v="2949" actId="20577"/>
        <pc:sldMkLst>
          <pc:docMk/>
          <pc:sldMk cId="247949623" sldId="261"/>
        </pc:sldMkLst>
        <pc:spChg chg="mod">
          <ac:chgData name="Toby Donaldson" userId="2e6e5431-bb17-4c41-9985-d39c50d83c73" providerId="ADAL" clId="{F6FBB65E-788E-4C79-9940-32576FCAB6BA}" dt="2022-05-22T06:01:46.934" v="2949" actId="20577"/>
          <ac:spMkLst>
            <pc:docMk/>
            <pc:sldMk cId="247949623" sldId="261"/>
            <ac:spMk id="2" creationId="{E453DFDB-8487-48AA-A582-0CEA13856DA2}"/>
          </ac:spMkLst>
        </pc:spChg>
        <pc:spChg chg="mod">
          <ac:chgData name="Toby Donaldson" userId="2e6e5431-bb17-4c41-9985-d39c50d83c73" providerId="ADAL" clId="{F6FBB65E-788E-4C79-9940-32576FCAB6BA}" dt="2022-05-22T06:00:57.534" v="2925" actId="20577"/>
          <ac:spMkLst>
            <pc:docMk/>
            <pc:sldMk cId="247949623" sldId="261"/>
            <ac:spMk id="3" creationId="{E45AFAE3-7D9D-4DB0-A01B-CD046F1E7D5F}"/>
          </ac:spMkLst>
        </pc:spChg>
        <pc:spChg chg="del">
          <ac:chgData name="Toby Donaldson" userId="2e6e5431-bb17-4c41-9985-d39c50d83c73" providerId="ADAL" clId="{F6FBB65E-788E-4C79-9940-32576FCAB6BA}" dt="2022-05-22T05:56:10.987" v="2565" actId="21"/>
          <ac:spMkLst>
            <pc:docMk/>
            <pc:sldMk cId="247949623" sldId="261"/>
            <ac:spMk id="4" creationId="{AF88C1E1-6D97-DDB8-3E24-CCEC7D5AF83B}"/>
          </ac:spMkLst>
        </pc:spChg>
      </pc:sldChg>
      <pc:sldChg chg="modSp mod">
        <pc:chgData name="Toby Donaldson" userId="2e6e5431-bb17-4c41-9985-d39c50d83c73" providerId="ADAL" clId="{F6FBB65E-788E-4C79-9940-32576FCAB6BA}" dt="2022-05-22T06:01:37.893" v="2943" actId="20577"/>
        <pc:sldMkLst>
          <pc:docMk/>
          <pc:sldMk cId="1760816993" sldId="264"/>
        </pc:sldMkLst>
        <pc:spChg chg="mod">
          <ac:chgData name="Toby Donaldson" userId="2e6e5431-bb17-4c41-9985-d39c50d83c73" providerId="ADAL" clId="{F6FBB65E-788E-4C79-9940-32576FCAB6BA}" dt="2022-05-22T06:01:37.893" v="2943" actId="20577"/>
          <ac:spMkLst>
            <pc:docMk/>
            <pc:sldMk cId="1760816993" sldId="264"/>
            <ac:spMk id="2" creationId="{E453DFDB-8487-48AA-A582-0CEA13856DA2}"/>
          </ac:spMkLst>
        </pc:spChg>
        <pc:spChg chg="mod">
          <ac:chgData name="Toby Donaldson" userId="2e6e5431-bb17-4c41-9985-d39c50d83c73" providerId="ADAL" clId="{F6FBB65E-788E-4C79-9940-32576FCAB6BA}" dt="2022-05-22T06:01:35.233" v="2937" actId="20577"/>
          <ac:spMkLst>
            <pc:docMk/>
            <pc:sldMk cId="1760816993" sldId="264"/>
            <ac:spMk id="3" creationId="{E45AFAE3-7D9D-4DB0-A01B-CD046F1E7D5F}"/>
          </ac:spMkLst>
        </pc:spChg>
      </pc:sldChg>
      <pc:sldChg chg="addSp delSp modSp mod">
        <pc:chgData name="Toby Donaldson" userId="2e6e5431-bb17-4c41-9985-d39c50d83c73" providerId="ADAL" clId="{F6FBB65E-788E-4C79-9940-32576FCAB6BA}" dt="2022-05-22T06:11:17.278" v="3451" actId="20577"/>
        <pc:sldMkLst>
          <pc:docMk/>
          <pc:sldMk cId="2446324911" sldId="265"/>
        </pc:sldMkLst>
        <pc:spChg chg="mod">
          <ac:chgData name="Toby Donaldson" userId="2e6e5431-bb17-4c41-9985-d39c50d83c73" providerId="ADAL" clId="{F6FBB65E-788E-4C79-9940-32576FCAB6BA}" dt="2022-05-22T06:11:17.278" v="3451" actId="20577"/>
          <ac:spMkLst>
            <pc:docMk/>
            <pc:sldMk cId="2446324911" sldId="265"/>
            <ac:spMk id="2" creationId="{AFC4F8B7-DF69-4161-80D5-5D65C38F8A33}"/>
          </ac:spMkLst>
        </pc:spChg>
        <pc:spChg chg="del mod">
          <ac:chgData name="Toby Donaldson" userId="2e6e5431-bb17-4c41-9985-d39c50d83c73" providerId="ADAL" clId="{F6FBB65E-788E-4C79-9940-32576FCAB6BA}" dt="2022-05-22T05:42:29.513" v="1645" actId="21"/>
          <ac:spMkLst>
            <pc:docMk/>
            <pc:sldMk cId="2446324911" sldId="265"/>
            <ac:spMk id="3" creationId="{3FF8B6F5-B7C4-45FC-86DA-6C2C9F035E96}"/>
          </ac:spMkLst>
        </pc:spChg>
        <pc:spChg chg="add mod">
          <ac:chgData name="Toby Donaldson" userId="2e6e5431-bb17-4c41-9985-d39c50d83c73" providerId="ADAL" clId="{F6FBB65E-788E-4C79-9940-32576FCAB6BA}" dt="2022-05-22T05:49:49.955" v="1938" actId="113"/>
          <ac:spMkLst>
            <pc:docMk/>
            <pc:sldMk cId="2446324911" sldId="265"/>
            <ac:spMk id="4" creationId="{16127473-8A2B-AE78-F8C5-A0D03B7350B1}"/>
          </ac:spMkLst>
        </pc:spChg>
        <pc:spChg chg="add del mod">
          <ac:chgData name="Toby Donaldson" userId="2e6e5431-bb17-4c41-9985-d39c50d83c73" providerId="ADAL" clId="{F6FBB65E-788E-4C79-9940-32576FCAB6BA}" dt="2022-05-22T05:42:40.509" v="1647" actId="21"/>
          <ac:spMkLst>
            <pc:docMk/>
            <pc:sldMk cId="2446324911" sldId="265"/>
            <ac:spMk id="6" creationId="{BF3BD93B-DF95-DA6B-FA8C-38E1B109AC91}"/>
          </ac:spMkLst>
        </pc:spChg>
        <pc:spChg chg="add mod">
          <ac:chgData name="Toby Donaldson" userId="2e6e5431-bb17-4c41-9985-d39c50d83c73" providerId="ADAL" clId="{F6FBB65E-788E-4C79-9940-32576FCAB6BA}" dt="2022-05-22T05:46:36.380" v="1868" actId="14100"/>
          <ac:spMkLst>
            <pc:docMk/>
            <pc:sldMk cId="2446324911" sldId="265"/>
            <ac:spMk id="9" creationId="{529CDD03-F006-3579-B9AC-F9755300E325}"/>
          </ac:spMkLst>
        </pc:spChg>
        <pc:spChg chg="add mod">
          <ac:chgData name="Toby Donaldson" userId="2e6e5431-bb17-4c41-9985-d39c50d83c73" providerId="ADAL" clId="{F6FBB65E-788E-4C79-9940-32576FCAB6BA}" dt="2022-05-22T05:50:52.191" v="1954" actId="20577"/>
          <ac:spMkLst>
            <pc:docMk/>
            <pc:sldMk cId="2446324911" sldId="265"/>
            <ac:spMk id="12" creationId="{7D456361-9CC9-3318-8D15-4F61A6B43E78}"/>
          </ac:spMkLst>
        </pc:spChg>
        <pc:spChg chg="add mod">
          <ac:chgData name="Toby Donaldson" userId="2e6e5431-bb17-4c41-9985-d39c50d83c73" providerId="ADAL" clId="{F6FBB65E-788E-4C79-9940-32576FCAB6BA}" dt="2022-05-22T05:51:41.706" v="2054" actId="1076"/>
          <ac:spMkLst>
            <pc:docMk/>
            <pc:sldMk cId="2446324911" sldId="265"/>
            <ac:spMk id="13" creationId="{070A0247-E84A-DDE7-4901-76D5D335370E}"/>
          </ac:spMkLst>
        </pc:spChg>
        <pc:picChg chg="del">
          <ac:chgData name="Toby Donaldson" userId="2e6e5431-bb17-4c41-9985-d39c50d83c73" providerId="ADAL" clId="{F6FBB65E-788E-4C79-9940-32576FCAB6BA}" dt="2022-05-22T05:41:10.370" v="1562" actId="21"/>
          <ac:picMkLst>
            <pc:docMk/>
            <pc:sldMk cId="2446324911" sldId="265"/>
            <ac:picMk id="2050" creationId="{8874A8C3-5B41-4069-A6DA-797E9EE12F90}"/>
          </ac:picMkLst>
        </pc:picChg>
        <pc:picChg chg="add mod">
          <ac:chgData name="Toby Donaldson" userId="2e6e5431-bb17-4c41-9985-d39c50d83c73" providerId="ADAL" clId="{F6FBB65E-788E-4C79-9940-32576FCAB6BA}" dt="2022-05-22T05:41:08.386" v="1561" actId="14100"/>
          <ac:picMkLst>
            <pc:docMk/>
            <pc:sldMk cId="2446324911" sldId="265"/>
            <ac:picMk id="8194" creationId="{584C219A-150E-A5C6-E0D4-11E43E4026A2}"/>
          </ac:picMkLst>
        </pc:picChg>
        <pc:picChg chg="add mod">
          <ac:chgData name="Toby Donaldson" userId="2e6e5431-bb17-4c41-9985-d39c50d83c73" providerId="ADAL" clId="{F6FBB65E-788E-4C79-9940-32576FCAB6BA}" dt="2022-05-22T05:50:35.791" v="1949" actId="14100"/>
          <ac:picMkLst>
            <pc:docMk/>
            <pc:sldMk cId="2446324911" sldId="265"/>
            <ac:picMk id="8196" creationId="{BFE3DDBD-D26E-E145-3342-178A22297B56}"/>
          </ac:picMkLst>
        </pc:picChg>
        <pc:picChg chg="add mod">
          <ac:chgData name="Toby Donaldson" userId="2e6e5431-bb17-4c41-9985-d39c50d83c73" providerId="ADAL" clId="{F6FBB65E-788E-4C79-9940-32576FCAB6BA}" dt="2022-05-22T05:50:39.803" v="1951" actId="14100"/>
          <ac:picMkLst>
            <pc:docMk/>
            <pc:sldMk cId="2446324911" sldId="265"/>
            <ac:picMk id="8198" creationId="{DDA7C2AB-C02D-61BF-5B16-E9727D9CF9CD}"/>
          </ac:picMkLst>
        </pc:picChg>
      </pc:sldChg>
      <pc:sldChg chg="addSp delSp modSp mod">
        <pc:chgData name="Toby Donaldson" userId="2e6e5431-bb17-4c41-9985-d39c50d83c73" providerId="ADAL" clId="{F6FBB65E-788E-4C79-9940-32576FCAB6BA}" dt="2022-05-22T05:39:54.452" v="1557" actId="1076"/>
        <pc:sldMkLst>
          <pc:docMk/>
          <pc:sldMk cId="2513690197" sldId="266"/>
        </pc:sldMkLst>
        <pc:spChg chg="add mod">
          <ac:chgData name="Toby Donaldson" userId="2e6e5431-bb17-4c41-9985-d39c50d83c73" providerId="ADAL" clId="{F6FBB65E-788E-4C79-9940-32576FCAB6BA}" dt="2022-05-22T05:39:54.452" v="1557" actId="1076"/>
          <ac:spMkLst>
            <pc:docMk/>
            <pc:sldMk cId="2513690197" sldId="266"/>
            <ac:spMk id="2" creationId="{A7CF2578-931A-9B0F-F1EA-3BB34CCE93DF}"/>
          </ac:spMkLst>
        </pc:spChg>
        <pc:spChg chg="del mod">
          <ac:chgData name="Toby Donaldson" userId="2e6e5431-bb17-4c41-9985-d39c50d83c73" providerId="ADAL" clId="{F6FBB65E-788E-4C79-9940-32576FCAB6BA}" dt="2022-05-22T05:39:30.102" v="1551" actId="21"/>
          <ac:spMkLst>
            <pc:docMk/>
            <pc:sldMk cId="2513690197" sldId="266"/>
            <ac:spMk id="3" creationId="{3FF8B6F5-B7C4-45FC-86DA-6C2C9F035E96}"/>
          </ac:spMkLst>
        </pc:spChg>
        <pc:spChg chg="add del mod">
          <ac:chgData name="Toby Donaldson" userId="2e6e5431-bb17-4c41-9985-d39c50d83c73" providerId="ADAL" clId="{F6FBB65E-788E-4C79-9940-32576FCAB6BA}" dt="2022-05-22T05:39:32.894" v="1552" actId="21"/>
          <ac:spMkLst>
            <pc:docMk/>
            <pc:sldMk cId="2513690197" sldId="266"/>
            <ac:spMk id="7" creationId="{2CE4EBB8-92D2-0EB3-8A07-6018EC7D0635}"/>
          </ac:spMkLst>
        </pc:spChg>
        <pc:picChg chg="add mod">
          <ac:chgData name="Toby Donaldson" userId="2e6e5431-bb17-4c41-9985-d39c50d83c73" providerId="ADAL" clId="{F6FBB65E-788E-4C79-9940-32576FCAB6BA}" dt="2022-05-22T05:31:37.786" v="775" actId="1076"/>
          <ac:picMkLst>
            <pc:docMk/>
            <pc:sldMk cId="2513690197" sldId="266"/>
            <ac:picMk id="4" creationId="{6FE4F0D5-D4CA-7F6E-F27C-8892CF572266}"/>
          </ac:picMkLst>
        </pc:picChg>
        <pc:picChg chg="del">
          <ac:chgData name="Toby Donaldson" userId="2e6e5431-bb17-4c41-9985-d39c50d83c73" providerId="ADAL" clId="{F6FBB65E-788E-4C79-9940-32576FCAB6BA}" dt="2022-05-22T05:31:35.146" v="774" actId="21"/>
          <ac:picMkLst>
            <pc:docMk/>
            <pc:sldMk cId="2513690197" sldId="266"/>
            <ac:picMk id="6" creationId="{CC3FA171-7C39-4E4E-B5F3-0D20D1D70085}"/>
          </ac:picMkLst>
        </pc:picChg>
      </pc:sldChg>
      <pc:sldChg chg="addSp delSp modSp mod">
        <pc:chgData name="Toby Donaldson" userId="2e6e5431-bb17-4c41-9985-d39c50d83c73" providerId="ADAL" clId="{F6FBB65E-788E-4C79-9940-32576FCAB6BA}" dt="2022-05-22T06:08:10.963" v="3432" actId="20577"/>
        <pc:sldMkLst>
          <pc:docMk/>
          <pc:sldMk cId="251576758" sldId="267"/>
        </pc:sldMkLst>
        <pc:spChg chg="mod">
          <ac:chgData name="Toby Donaldson" userId="2e6e5431-bb17-4c41-9985-d39c50d83c73" providerId="ADAL" clId="{F6FBB65E-788E-4C79-9940-32576FCAB6BA}" dt="2022-05-22T05:43:39.192" v="1763" actId="1076"/>
          <ac:spMkLst>
            <pc:docMk/>
            <pc:sldMk cId="251576758" sldId="267"/>
            <ac:spMk id="2" creationId="{AFC4F8B7-DF69-4161-80D5-5D65C38F8A33}"/>
          </ac:spMkLst>
        </pc:spChg>
        <pc:spChg chg="mod">
          <ac:chgData name="Toby Donaldson" userId="2e6e5431-bb17-4c41-9985-d39c50d83c73" providerId="ADAL" clId="{F6FBB65E-788E-4C79-9940-32576FCAB6BA}" dt="2022-05-22T05:52:03.763" v="2058" actId="1076"/>
          <ac:spMkLst>
            <pc:docMk/>
            <pc:sldMk cId="251576758" sldId="267"/>
            <ac:spMk id="3" creationId="{E8A268BC-88E6-45E5-8262-598A2B9A5D02}"/>
          </ac:spMkLst>
        </pc:spChg>
        <pc:spChg chg="add mod">
          <ac:chgData name="Toby Donaldson" userId="2e6e5431-bb17-4c41-9985-d39c50d83c73" providerId="ADAL" clId="{F6FBB65E-788E-4C79-9940-32576FCAB6BA}" dt="2022-05-22T06:08:10.963" v="3432" actId="20577"/>
          <ac:spMkLst>
            <pc:docMk/>
            <pc:sldMk cId="251576758" sldId="267"/>
            <ac:spMk id="6" creationId="{F20849FE-CF35-3A97-ED65-D50740D29574}"/>
          </ac:spMkLst>
        </pc:spChg>
        <pc:spChg chg="mod">
          <ac:chgData name="Toby Donaldson" userId="2e6e5431-bb17-4c41-9985-d39c50d83c73" providerId="ADAL" clId="{F6FBB65E-788E-4C79-9940-32576FCAB6BA}" dt="2022-05-22T05:51:55.704" v="2056" actId="14100"/>
          <ac:spMkLst>
            <pc:docMk/>
            <pc:sldMk cId="251576758" sldId="267"/>
            <ac:spMk id="27" creationId="{689FDA23-C4D9-4490-9037-82BD6C7F4654}"/>
          </ac:spMkLst>
        </pc:spChg>
        <pc:picChg chg="del">
          <ac:chgData name="Toby Donaldson" userId="2e6e5431-bb17-4c41-9985-d39c50d83c73" providerId="ADAL" clId="{F6FBB65E-788E-4C79-9940-32576FCAB6BA}" dt="2022-05-22T05:33:18.724" v="902" actId="21"/>
          <ac:picMkLst>
            <pc:docMk/>
            <pc:sldMk cId="251576758" sldId="267"/>
            <ac:picMk id="3074" creationId="{C9CD9723-0A56-4908-9E43-77DB61534673}"/>
          </ac:picMkLst>
        </pc:picChg>
      </pc:sldChg>
      <pc:sldChg chg="delSp modSp mod">
        <pc:chgData name="Toby Donaldson" userId="2e6e5431-bb17-4c41-9985-d39c50d83c73" providerId="ADAL" clId="{F6FBB65E-788E-4C79-9940-32576FCAB6BA}" dt="2022-05-22T06:12:07.061" v="3498" actId="114"/>
        <pc:sldMkLst>
          <pc:docMk/>
          <pc:sldMk cId="2072605454" sldId="270"/>
        </pc:sldMkLst>
        <pc:spChg chg="mod">
          <ac:chgData name="Toby Donaldson" userId="2e6e5431-bb17-4c41-9985-d39c50d83c73" providerId="ADAL" clId="{F6FBB65E-788E-4C79-9940-32576FCAB6BA}" dt="2022-05-22T06:01:55.456" v="2951"/>
          <ac:spMkLst>
            <pc:docMk/>
            <pc:sldMk cId="2072605454" sldId="270"/>
            <ac:spMk id="2" creationId="{3AB70837-CC6E-409E-828B-6F152569432E}"/>
          </ac:spMkLst>
        </pc:spChg>
        <pc:spChg chg="mod">
          <ac:chgData name="Toby Donaldson" userId="2e6e5431-bb17-4c41-9985-d39c50d83c73" providerId="ADAL" clId="{F6FBB65E-788E-4C79-9940-32576FCAB6BA}" dt="2022-05-22T06:12:07.061" v="3498" actId="114"/>
          <ac:spMkLst>
            <pc:docMk/>
            <pc:sldMk cId="2072605454" sldId="270"/>
            <ac:spMk id="3" creationId="{9D85EADE-0C03-49DA-BB59-0942833F47FA}"/>
          </ac:spMkLst>
        </pc:spChg>
        <pc:spChg chg="del">
          <ac:chgData name="Toby Donaldson" userId="2e6e5431-bb17-4c41-9985-d39c50d83c73" providerId="ADAL" clId="{F6FBB65E-788E-4C79-9940-32576FCAB6BA}" dt="2022-05-22T06:04:01.593" v="3219" actId="21"/>
          <ac:spMkLst>
            <pc:docMk/>
            <pc:sldMk cId="2072605454" sldId="270"/>
            <ac:spMk id="6" creationId="{D47E401A-84BD-4DD8-8927-0E34EE1044A2}"/>
          </ac:spMkLst>
        </pc:spChg>
      </pc:sldChg>
      <pc:sldChg chg="modSp mod">
        <pc:chgData name="Toby Donaldson" userId="2e6e5431-bb17-4c41-9985-d39c50d83c73" providerId="ADAL" clId="{F6FBB65E-788E-4C79-9940-32576FCAB6BA}" dt="2022-05-22T05:59:36.836" v="2809" actId="20577"/>
        <pc:sldMkLst>
          <pc:docMk/>
          <pc:sldMk cId="230914827" sldId="271"/>
        </pc:sldMkLst>
        <pc:spChg chg="mod">
          <ac:chgData name="Toby Donaldson" userId="2e6e5431-bb17-4c41-9985-d39c50d83c73" providerId="ADAL" clId="{F6FBB65E-788E-4C79-9940-32576FCAB6BA}" dt="2022-05-22T05:58:30.482" v="2739" actId="20577"/>
          <ac:spMkLst>
            <pc:docMk/>
            <pc:sldMk cId="230914827" sldId="271"/>
            <ac:spMk id="3" creationId="{625907E2-02AB-4FC8-8372-75485A2CCADC}"/>
          </ac:spMkLst>
        </pc:spChg>
        <pc:spChg chg="mod">
          <ac:chgData name="Toby Donaldson" userId="2e6e5431-bb17-4c41-9985-d39c50d83c73" providerId="ADAL" clId="{F6FBB65E-788E-4C79-9940-32576FCAB6BA}" dt="2022-05-22T05:59:36.836" v="2809" actId="20577"/>
          <ac:spMkLst>
            <pc:docMk/>
            <pc:sldMk cId="230914827" sldId="271"/>
            <ac:spMk id="4" creationId="{1AB9C04D-6CD3-48A5-BEAC-80EB44E5AF49}"/>
          </ac:spMkLst>
        </pc:spChg>
      </pc:sldChg>
      <pc:sldChg chg="modSp mod">
        <pc:chgData name="Toby Donaldson" userId="2e6e5431-bb17-4c41-9985-d39c50d83c73" providerId="ADAL" clId="{F6FBB65E-788E-4C79-9940-32576FCAB6BA}" dt="2022-05-22T06:07:06.006" v="3418" actId="20577"/>
        <pc:sldMkLst>
          <pc:docMk/>
          <pc:sldMk cId="1031835898" sldId="272"/>
        </pc:sldMkLst>
        <pc:spChg chg="mod">
          <ac:chgData name="Toby Donaldson" userId="2e6e5431-bb17-4c41-9985-d39c50d83c73" providerId="ADAL" clId="{F6FBB65E-788E-4C79-9940-32576FCAB6BA}" dt="2022-05-22T06:07:06.006" v="3418" actId="20577"/>
          <ac:spMkLst>
            <pc:docMk/>
            <pc:sldMk cId="1031835898" sldId="272"/>
            <ac:spMk id="4" creationId="{8D140EF2-7A80-4170-96C7-C567343A91EE}"/>
          </ac:spMkLst>
        </pc:spChg>
        <pc:spChg chg="mod">
          <ac:chgData name="Toby Donaldson" userId="2e6e5431-bb17-4c41-9985-d39c50d83c73" providerId="ADAL" clId="{F6FBB65E-788E-4C79-9940-32576FCAB6BA}" dt="2022-05-22T05:28:03.955" v="720" actId="20577"/>
          <ac:spMkLst>
            <pc:docMk/>
            <pc:sldMk cId="1031835898" sldId="272"/>
            <ac:spMk id="8" creationId="{E2400FBB-A4E6-4E19-BEB2-E43F372AEDD9}"/>
          </ac:spMkLst>
        </pc:spChg>
      </pc:sldChg>
      <pc:sldChg chg="modSp mod">
        <pc:chgData name="Toby Donaldson" userId="2e6e5431-bb17-4c41-9985-d39c50d83c73" providerId="ADAL" clId="{F6FBB65E-788E-4C79-9940-32576FCAB6BA}" dt="2022-05-22T05:02:02.756" v="147" actId="20577"/>
        <pc:sldMkLst>
          <pc:docMk/>
          <pc:sldMk cId="1247466648" sldId="273"/>
        </pc:sldMkLst>
        <pc:spChg chg="mod">
          <ac:chgData name="Toby Donaldson" userId="2e6e5431-bb17-4c41-9985-d39c50d83c73" providerId="ADAL" clId="{F6FBB65E-788E-4C79-9940-32576FCAB6BA}" dt="2022-05-22T05:02:02.756" v="147" actId="20577"/>
          <ac:spMkLst>
            <pc:docMk/>
            <pc:sldMk cId="1247466648" sldId="273"/>
            <ac:spMk id="4" creationId="{CB105B6D-9708-4D3F-8738-4E92FD6BE38D}"/>
          </ac:spMkLst>
        </pc:spChg>
      </pc:sldChg>
      <pc:sldChg chg="addSp delSp modSp mod">
        <pc:chgData name="Toby Donaldson" userId="2e6e5431-bb17-4c41-9985-d39c50d83c73" providerId="ADAL" clId="{F6FBB65E-788E-4C79-9940-32576FCAB6BA}" dt="2022-05-22T05:17:12.924" v="462" actId="1076"/>
        <pc:sldMkLst>
          <pc:docMk/>
          <pc:sldMk cId="962438491" sldId="274"/>
        </pc:sldMkLst>
        <pc:spChg chg="mod">
          <ac:chgData name="Toby Donaldson" userId="2e6e5431-bb17-4c41-9985-d39c50d83c73" providerId="ADAL" clId="{F6FBB65E-788E-4C79-9940-32576FCAB6BA}" dt="2022-05-22T05:05:44.227" v="175" actId="20577"/>
          <ac:spMkLst>
            <pc:docMk/>
            <pc:sldMk cId="962438491" sldId="274"/>
            <ac:spMk id="2" creationId="{9D56FCE7-DB3A-40C9-92A2-796AAF385628}"/>
          </ac:spMkLst>
        </pc:spChg>
        <pc:spChg chg="add mod">
          <ac:chgData name="Toby Donaldson" userId="2e6e5431-bb17-4c41-9985-d39c50d83c73" providerId="ADAL" clId="{F6FBB65E-788E-4C79-9940-32576FCAB6BA}" dt="2022-05-22T05:17:12.924" v="462" actId="1076"/>
          <ac:spMkLst>
            <pc:docMk/>
            <pc:sldMk cId="962438491" sldId="274"/>
            <ac:spMk id="5" creationId="{F2D67297-229B-3E0F-FFE3-E73B7D2D46D5}"/>
          </ac:spMkLst>
        </pc:spChg>
        <pc:spChg chg="add mod">
          <ac:chgData name="Toby Donaldson" userId="2e6e5431-bb17-4c41-9985-d39c50d83c73" providerId="ADAL" clId="{F6FBB65E-788E-4C79-9940-32576FCAB6BA}" dt="2022-05-22T05:15:38.654" v="388" actId="1076"/>
          <ac:spMkLst>
            <pc:docMk/>
            <pc:sldMk cId="962438491" sldId="274"/>
            <ac:spMk id="16" creationId="{0CB80DD0-CAD0-477C-0E28-FF01DE67E160}"/>
          </ac:spMkLst>
        </pc:spChg>
        <pc:spChg chg="add mod">
          <ac:chgData name="Toby Donaldson" userId="2e6e5431-bb17-4c41-9985-d39c50d83c73" providerId="ADAL" clId="{F6FBB65E-788E-4C79-9940-32576FCAB6BA}" dt="2022-05-22T05:14:46.681" v="375" actId="1076"/>
          <ac:spMkLst>
            <pc:docMk/>
            <pc:sldMk cId="962438491" sldId="274"/>
            <ac:spMk id="19" creationId="{23530188-1C40-2C32-5B87-5534EF6CEC9A}"/>
          </ac:spMkLst>
        </pc:spChg>
        <pc:spChg chg="add mod">
          <ac:chgData name="Toby Donaldson" userId="2e6e5431-bb17-4c41-9985-d39c50d83c73" providerId="ADAL" clId="{F6FBB65E-788E-4C79-9940-32576FCAB6BA}" dt="2022-05-22T05:17:00.663" v="461" actId="1076"/>
          <ac:spMkLst>
            <pc:docMk/>
            <pc:sldMk cId="962438491" sldId="274"/>
            <ac:spMk id="22" creationId="{73F381D0-8C6A-5A01-20BC-A996D9E465CA}"/>
          </ac:spMkLst>
        </pc:spChg>
        <pc:picChg chg="add mod">
          <ac:chgData name="Toby Donaldson" userId="2e6e5431-bb17-4c41-9985-d39c50d83c73" providerId="ADAL" clId="{F6FBB65E-788E-4C79-9940-32576FCAB6BA}" dt="2022-05-22T05:14:50.767" v="376" actId="1076"/>
          <ac:picMkLst>
            <pc:docMk/>
            <pc:sldMk cId="962438491" sldId="274"/>
            <ac:picMk id="4" creationId="{2C55B9D4-EA2B-7CB0-0CD8-0D1E7720431C}"/>
          </ac:picMkLst>
        </pc:picChg>
        <pc:picChg chg="add mod">
          <ac:chgData name="Toby Donaldson" userId="2e6e5431-bb17-4c41-9985-d39c50d83c73" providerId="ADAL" clId="{F6FBB65E-788E-4C79-9940-32576FCAB6BA}" dt="2022-05-22T05:15:38.654" v="388" actId="1076"/>
          <ac:picMkLst>
            <pc:docMk/>
            <pc:sldMk cId="962438491" sldId="274"/>
            <ac:picMk id="7" creationId="{C46808C1-CFDA-DF22-2957-C868C304F164}"/>
          </ac:picMkLst>
        </pc:picChg>
        <pc:picChg chg="add mod">
          <ac:chgData name="Toby Donaldson" userId="2e6e5431-bb17-4c41-9985-d39c50d83c73" providerId="ADAL" clId="{F6FBB65E-788E-4C79-9940-32576FCAB6BA}" dt="2022-05-22T05:14:46.681" v="375" actId="1076"/>
          <ac:picMkLst>
            <pc:docMk/>
            <pc:sldMk cId="962438491" sldId="274"/>
            <ac:picMk id="9" creationId="{AFE33563-555F-8EAF-38A1-15AF81D69B3A}"/>
          </ac:picMkLst>
        </pc:picChg>
        <pc:picChg chg="add mod">
          <ac:chgData name="Toby Donaldson" userId="2e6e5431-bb17-4c41-9985-d39c50d83c73" providerId="ADAL" clId="{F6FBB65E-788E-4C79-9940-32576FCAB6BA}" dt="2022-05-22T05:15:34.316" v="387" actId="1076"/>
          <ac:picMkLst>
            <pc:docMk/>
            <pc:sldMk cId="962438491" sldId="274"/>
            <ac:picMk id="11" creationId="{3B14DEDC-8340-BAF7-CD22-7465E72E1698}"/>
          </ac:picMkLst>
        </pc:picChg>
        <pc:picChg chg="add mod">
          <ac:chgData name="Toby Donaldson" userId="2e6e5431-bb17-4c41-9985-d39c50d83c73" providerId="ADAL" clId="{F6FBB65E-788E-4C79-9940-32576FCAB6BA}" dt="2022-05-22T05:17:12.924" v="462" actId="1076"/>
          <ac:picMkLst>
            <pc:docMk/>
            <pc:sldMk cId="962438491" sldId="274"/>
            <ac:picMk id="2050" creationId="{BB11DB6A-CA00-FBD5-56A1-AAAA9227F6D1}"/>
          </ac:picMkLst>
        </pc:picChg>
        <pc:picChg chg="del">
          <ac:chgData name="Toby Donaldson" userId="2e6e5431-bb17-4c41-9985-d39c50d83c73" providerId="ADAL" clId="{F6FBB65E-788E-4C79-9940-32576FCAB6BA}" dt="2022-05-22T05:02:17.997" v="148" actId="21"/>
          <ac:picMkLst>
            <pc:docMk/>
            <pc:sldMk cId="962438491" sldId="274"/>
            <ac:picMk id="3076" creationId="{60F22383-E5D5-40D3-8CEF-12C4B744294D}"/>
          </ac:picMkLst>
        </pc:picChg>
        <pc:picChg chg="del">
          <ac:chgData name="Toby Donaldson" userId="2e6e5431-bb17-4c41-9985-d39c50d83c73" providerId="ADAL" clId="{F6FBB65E-788E-4C79-9940-32576FCAB6BA}" dt="2022-05-22T05:02:17.997" v="148" actId="21"/>
          <ac:picMkLst>
            <pc:docMk/>
            <pc:sldMk cId="962438491" sldId="274"/>
            <ac:picMk id="3080" creationId="{68EECE25-2031-4F71-B629-C545A289BA91}"/>
          </ac:picMkLst>
        </pc:picChg>
        <pc:picChg chg="del">
          <ac:chgData name="Toby Donaldson" userId="2e6e5431-bb17-4c41-9985-d39c50d83c73" providerId="ADAL" clId="{F6FBB65E-788E-4C79-9940-32576FCAB6BA}" dt="2022-05-22T05:02:17.997" v="148" actId="21"/>
          <ac:picMkLst>
            <pc:docMk/>
            <pc:sldMk cId="962438491" sldId="274"/>
            <ac:picMk id="3082" creationId="{856324F9-09E6-47F8-8251-E4118ACC4D71}"/>
          </ac:picMkLst>
        </pc:picChg>
        <pc:picChg chg="del">
          <ac:chgData name="Toby Donaldson" userId="2e6e5431-bb17-4c41-9985-d39c50d83c73" providerId="ADAL" clId="{F6FBB65E-788E-4C79-9940-32576FCAB6BA}" dt="2022-05-22T05:02:17.997" v="148" actId="21"/>
          <ac:picMkLst>
            <pc:docMk/>
            <pc:sldMk cId="962438491" sldId="274"/>
            <ac:picMk id="3084" creationId="{51CABADB-0C44-48A5-93BE-5762F7AAB791}"/>
          </ac:picMkLst>
        </pc:picChg>
        <pc:picChg chg="del">
          <ac:chgData name="Toby Donaldson" userId="2e6e5431-bb17-4c41-9985-d39c50d83c73" providerId="ADAL" clId="{F6FBB65E-788E-4C79-9940-32576FCAB6BA}" dt="2022-05-22T05:02:17.997" v="148" actId="21"/>
          <ac:picMkLst>
            <pc:docMk/>
            <pc:sldMk cId="962438491" sldId="274"/>
            <ac:picMk id="3086" creationId="{2C525DE0-7F4C-41D2-B088-4D35E24373B2}"/>
          </ac:picMkLst>
        </pc:picChg>
        <pc:picChg chg="del">
          <ac:chgData name="Toby Donaldson" userId="2e6e5431-bb17-4c41-9985-d39c50d83c73" providerId="ADAL" clId="{F6FBB65E-788E-4C79-9940-32576FCAB6BA}" dt="2022-05-22T05:02:17.997" v="148" actId="21"/>
          <ac:picMkLst>
            <pc:docMk/>
            <pc:sldMk cId="962438491" sldId="274"/>
            <ac:picMk id="3090" creationId="{0F916873-7A55-4F7B-B621-264907551B5E}"/>
          </ac:picMkLst>
        </pc:picChg>
        <pc:picChg chg="del">
          <ac:chgData name="Toby Donaldson" userId="2e6e5431-bb17-4c41-9985-d39c50d83c73" providerId="ADAL" clId="{F6FBB65E-788E-4C79-9940-32576FCAB6BA}" dt="2022-05-22T05:02:17.997" v="148" actId="21"/>
          <ac:picMkLst>
            <pc:docMk/>
            <pc:sldMk cId="962438491" sldId="274"/>
            <ac:picMk id="3092" creationId="{4EE89793-E0B9-4C86-8272-426BB883855A}"/>
          </ac:picMkLst>
        </pc:picChg>
      </pc:sldChg>
      <pc:sldChg chg="addSp delSp modSp mod modAnim">
        <pc:chgData name="Toby Donaldson" userId="2e6e5431-bb17-4c41-9985-d39c50d83c73" providerId="ADAL" clId="{F6FBB65E-788E-4C79-9940-32576FCAB6BA}" dt="2022-05-22T06:06:38.696" v="3403"/>
        <pc:sldMkLst>
          <pc:docMk/>
          <pc:sldMk cId="2446982689" sldId="275"/>
        </pc:sldMkLst>
        <pc:spChg chg="mod">
          <ac:chgData name="Toby Donaldson" userId="2e6e5431-bb17-4c41-9985-d39c50d83c73" providerId="ADAL" clId="{F6FBB65E-788E-4C79-9940-32576FCAB6BA}" dt="2022-05-22T05:20:58.103" v="503" actId="20577"/>
          <ac:spMkLst>
            <pc:docMk/>
            <pc:sldMk cId="2446982689" sldId="275"/>
            <ac:spMk id="2" creationId="{9E374E6F-0FF1-43DD-A06C-EF7571CCEA89}"/>
          </ac:spMkLst>
        </pc:spChg>
        <pc:spChg chg="mod">
          <ac:chgData name="Toby Donaldson" userId="2e6e5431-bb17-4c41-9985-d39c50d83c73" providerId="ADAL" clId="{F6FBB65E-788E-4C79-9940-32576FCAB6BA}" dt="2022-05-22T05:23:56.921" v="565" actId="1076"/>
          <ac:spMkLst>
            <pc:docMk/>
            <pc:sldMk cId="2446982689" sldId="275"/>
            <ac:spMk id="3" creationId="{4B9D1E49-D2CE-4AA9-B391-099DA1AD682D}"/>
          </ac:spMkLst>
        </pc:spChg>
        <pc:picChg chg="add mod">
          <ac:chgData name="Toby Donaldson" userId="2e6e5431-bb17-4c41-9985-d39c50d83c73" providerId="ADAL" clId="{F6FBB65E-788E-4C79-9940-32576FCAB6BA}" dt="2022-05-22T05:23:56.921" v="565" actId="1076"/>
          <ac:picMkLst>
            <pc:docMk/>
            <pc:sldMk cId="2446982689" sldId="275"/>
            <ac:picMk id="3074" creationId="{EF88CC97-0AAA-E040-AC25-5BBD3D887DF3}"/>
          </ac:picMkLst>
        </pc:picChg>
        <pc:picChg chg="add mod">
          <ac:chgData name="Toby Donaldson" userId="2e6e5431-bb17-4c41-9985-d39c50d83c73" providerId="ADAL" clId="{F6FBB65E-788E-4C79-9940-32576FCAB6BA}" dt="2022-05-22T05:23:56.921" v="565" actId="1076"/>
          <ac:picMkLst>
            <pc:docMk/>
            <pc:sldMk cId="2446982689" sldId="275"/>
            <ac:picMk id="3076" creationId="{067363C7-022B-1249-EA60-59CE39F34A44}"/>
          </ac:picMkLst>
        </pc:picChg>
        <pc:picChg chg="del">
          <ac:chgData name="Toby Donaldson" userId="2e6e5431-bb17-4c41-9985-d39c50d83c73" providerId="ADAL" clId="{F6FBB65E-788E-4C79-9940-32576FCAB6BA}" dt="2022-05-22T05:20:36.327" v="465" actId="21"/>
          <ac:picMkLst>
            <pc:docMk/>
            <pc:sldMk cId="2446982689" sldId="275"/>
            <ac:picMk id="4098" creationId="{603BD4B8-A624-426C-9879-B04F9370135B}"/>
          </ac:picMkLst>
        </pc:picChg>
      </pc:sldChg>
      <pc:sldChg chg="addSp delSp modSp mod modAnim">
        <pc:chgData name="Toby Donaldson" userId="2e6e5431-bb17-4c41-9985-d39c50d83c73" providerId="ADAL" clId="{F6FBB65E-788E-4C79-9940-32576FCAB6BA}" dt="2022-05-22T06:06:51.198" v="3405"/>
        <pc:sldMkLst>
          <pc:docMk/>
          <pc:sldMk cId="390346067" sldId="276"/>
        </pc:sldMkLst>
        <pc:spChg chg="mod">
          <ac:chgData name="Toby Donaldson" userId="2e6e5431-bb17-4c41-9985-d39c50d83c73" providerId="ADAL" clId="{F6FBB65E-788E-4C79-9940-32576FCAB6BA}" dt="2022-05-22T05:24:02.679" v="566" actId="20577"/>
          <ac:spMkLst>
            <pc:docMk/>
            <pc:sldMk cId="390346067" sldId="276"/>
            <ac:spMk id="2" creationId="{E7EFE3B9-A8FD-4AE1-B222-CF259E66F8E1}"/>
          </ac:spMkLst>
        </pc:spChg>
        <pc:spChg chg="mod">
          <ac:chgData name="Toby Donaldson" userId="2e6e5431-bb17-4c41-9985-d39c50d83c73" providerId="ADAL" clId="{F6FBB65E-788E-4C79-9940-32576FCAB6BA}" dt="2022-05-22T05:25:27.013" v="644" actId="114"/>
          <ac:spMkLst>
            <pc:docMk/>
            <pc:sldMk cId="390346067" sldId="276"/>
            <ac:spMk id="3" creationId="{44141B78-E7ED-4D2B-B858-4927CEC46631}"/>
          </ac:spMkLst>
        </pc:spChg>
        <pc:picChg chg="del">
          <ac:chgData name="Toby Donaldson" userId="2e6e5431-bb17-4c41-9985-d39c50d83c73" providerId="ADAL" clId="{F6FBB65E-788E-4C79-9940-32576FCAB6BA}" dt="2022-05-22T05:26:53.485" v="646" actId="21"/>
          <ac:picMkLst>
            <pc:docMk/>
            <pc:sldMk cId="390346067" sldId="276"/>
            <ac:picMk id="1026" creationId="{89513715-CFA2-44D8-A70E-475109B72E93}"/>
          </ac:picMkLst>
        </pc:picChg>
        <pc:picChg chg="add mod">
          <ac:chgData name="Toby Donaldson" userId="2e6e5431-bb17-4c41-9985-d39c50d83c73" providerId="ADAL" clId="{F6FBB65E-788E-4C79-9940-32576FCAB6BA}" dt="2022-05-22T05:26:58.262" v="647" actId="1076"/>
          <ac:picMkLst>
            <pc:docMk/>
            <pc:sldMk cId="390346067" sldId="276"/>
            <ac:picMk id="5122" creationId="{E9F2203B-ECA6-D14F-63FB-EBDBF1D1D11D}"/>
          </ac:picMkLst>
        </pc:picChg>
      </pc:sldChg>
      <pc:sldChg chg="addSp delSp modSp mod modAnim">
        <pc:chgData name="Toby Donaldson" userId="2e6e5431-bb17-4c41-9985-d39c50d83c73" providerId="ADAL" clId="{F6FBB65E-788E-4C79-9940-32576FCAB6BA}" dt="2022-05-22T06:06:45.680" v="3404"/>
        <pc:sldMkLst>
          <pc:docMk/>
          <pc:sldMk cId="4198230947" sldId="277"/>
        </pc:sldMkLst>
        <pc:spChg chg="mod">
          <ac:chgData name="Toby Donaldson" userId="2e6e5431-bb17-4c41-9985-d39c50d83c73" providerId="ADAL" clId="{F6FBB65E-788E-4C79-9940-32576FCAB6BA}" dt="2022-05-22T05:23:10.343" v="550" actId="20577"/>
          <ac:spMkLst>
            <pc:docMk/>
            <pc:sldMk cId="4198230947" sldId="277"/>
            <ac:spMk id="2" creationId="{9E374E6F-0FF1-43DD-A06C-EF7571CCEA89}"/>
          </ac:spMkLst>
        </pc:spChg>
        <pc:spChg chg="mod">
          <ac:chgData name="Toby Donaldson" userId="2e6e5431-bb17-4c41-9985-d39c50d83c73" providerId="ADAL" clId="{F6FBB65E-788E-4C79-9940-32576FCAB6BA}" dt="2022-05-22T05:23:47.580" v="562" actId="1076"/>
          <ac:spMkLst>
            <pc:docMk/>
            <pc:sldMk cId="4198230947" sldId="277"/>
            <ac:spMk id="5" creationId="{8F75B901-2123-4EAE-9F0D-2187CE35C7C4}"/>
          </ac:spMkLst>
        </pc:spChg>
        <pc:picChg chg="add mod">
          <ac:chgData name="Toby Donaldson" userId="2e6e5431-bb17-4c41-9985-d39c50d83c73" providerId="ADAL" clId="{F6FBB65E-788E-4C79-9940-32576FCAB6BA}" dt="2022-05-22T05:23:44.946" v="561" actId="1076"/>
          <ac:picMkLst>
            <pc:docMk/>
            <pc:sldMk cId="4198230947" sldId="277"/>
            <ac:picMk id="4098" creationId="{FBA016FE-4BE5-0984-C7D3-5EB3DA5D5764}"/>
          </ac:picMkLst>
        </pc:picChg>
        <pc:picChg chg="del">
          <ac:chgData name="Toby Donaldson" userId="2e6e5431-bb17-4c41-9985-d39c50d83c73" providerId="ADAL" clId="{F6FBB65E-788E-4C79-9940-32576FCAB6BA}" dt="2022-05-22T05:23:12.200" v="551" actId="21"/>
          <ac:picMkLst>
            <pc:docMk/>
            <pc:sldMk cId="4198230947" sldId="277"/>
            <ac:picMk id="5122" creationId="{BFCA658C-ECC0-4D1C-909C-5AA85D3D9546}"/>
          </ac:picMkLst>
        </pc:picChg>
      </pc:sldChg>
      <pc:sldChg chg="addSp delSp modSp mod">
        <pc:chgData name="Toby Donaldson" userId="2e6e5431-bb17-4c41-9985-d39c50d83c73" providerId="ADAL" clId="{F6FBB65E-788E-4C79-9940-32576FCAB6BA}" dt="2022-05-22T05:01:56.371" v="146" actId="1076"/>
        <pc:sldMkLst>
          <pc:docMk/>
          <pc:sldMk cId="598291729" sldId="278"/>
        </pc:sldMkLst>
        <pc:spChg chg="mod">
          <ac:chgData name="Toby Donaldson" userId="2e6e5431-bb17-4c41-9985-d39c50d83c73" providerId="ADAL" clId="{F6FBB65E-788E-4C79-9940-32576FCAB6BA}" dt="2022-05-22T05:00:59.477" v="128" actId="113"/>
          <ac:spMkLst>
            <pc:docMk/>
            <pc:sldMk cId="598291729" sldId="278"/>
            <ac:spMk id="3" creationId="{8D326F70-6E73-48ED-853E-D802A1F7CD4A}"/>
          </ac:spMkLst>
        </pc:spChg>
        <pc:spChg chg="mod">
          <ac:chgData name="Toby Donaldson" userId="2e6e5431-bb17-4c41-9985-d39c50d83c73" providerId="ADAL" clId="{F6FBB65E-788E-4C79-9940-32576FCAB6BA}" dt="2022-05-22T05:01:19.560" v="129" actId="1076"/>
          <ac:spMkLst>
            <pc:docMk/>
            <pc:sldMk cId="598291729" sldId="278"/>
            <ac:spMk id="8" creationId="{4B2E5120-9846-4325-A51B-589BC6A79787}"/>
          </ac:spMkLst>
        </pc:spChg>
        <pc:spChg chg="add mod">
          <ac:chgData name="Toby Donaldson" userId="2e6e5431-bb17-4c41-9985-d39c50d83c73" providerId="ADAL" clId="{F6FBB65E-788E-4C79-9940-32576FCAB6BA}" dt="2022-05-22T05:01:56.371" v="146" actId="1076"/>
          <ac:spMkLst>
            <pc:docMk/>
            <pc:sldMk cId="598291729" sldId="278"/>
            <ac:spMk id="9" creationId="{DA58FF75-2376-46F2-19E6-8CFEBBBDC59F}"/>
          </ac:spMkLst>
        </pc:spChg>
        <pc:picChg chg="add mod">
          <ac:chgData name="Toby Donaldson" userId="2e6e5431-bb17-4c41-9985-d39c50d83c73" providerId="ADAL" clId="{F6FBB65E-788E-4C79-9940-32576FCAB6BA}" dt="2022-05-22T04:59:49.988" v="7" actId="1076"/>
          <ac:picMkLst>
            <pc:docMk/>
            <pc:sldMk cId="598291729" sldId="278"/>
            <ac:picMk id="2" creationId="{6CF7EA21-F47E-4D11-0CE9-5C10A59F1281}"/>
          </ac:picMkLst>
        </pc:picChg>
        <pc:picChg chg="del">
          <ac:chgData name="Toby Donaldson" userId="2e6e5431-bb17-4c41-9985-d39c50d83c73" providerId="ADAL" clId="{F6FBB65E-788E-4C79-9940-32576FCAB6BA}" dt="2022-05-22T04:59:09.389" v="2" actId="21"/>
          <ac:picMkLst>
            <pc:docMk/>
            <pc:sldMk cId="598291729" sldId="278"/>
            <ac:picMk id="1026" creationId="{A17FD224-2525-464A-82E0-578851818670}"/>
          </ac:picMkLst>
        </pc:picChg>
      </pc:sldChg>
      <pc:sldChg chg="del">
        <pc:chgData name="Toby Donaldson" userId="2e6e5431-bb17-4c41-9985-d39c50d83c73" providerId="ADAL" clId="{F6FBB65E-788E-4C79-9940-32576FCAB6BA}" dt="2022-05-22T05:58:46.322" v="2740" actId="2696"/>
        <pc:sldMkLst>
          <pc:docMk/>
          <pc:sldMk cId="3886036611" sldId="279"/>
        </pc:sldMkLst>
      </pc:sldChg>
    </pc:docChg>
  </pc:docChgLst>
  <pc:docChgLst>
    <pc:chgData name="Toby Donaldson" userId="2e6e5431-bb17-4c41-9985-d39c50d83c73" providerId="ADAL" clId="{1A05A053-E8BF-4EE7-8EE7-A31DFB869775}"/>
    <pc:docChg chg="undo redo custSel addSld delSld modSld sldOrd">
      <pc:chgData name="Toby Donaldson" userId="2e6e5431-bb17-4c41-9985-d39c50d83c73" providerId="ADAL" clId="{1A05A053-E8BF-4EE7-8EE7-A31DFB869775}" dt="2022-06-25T06:14:20.678" v="2785"/>
      <pc:docMkLst>
        <pc:docMk/>
      </pc:docMkLst>
      <pc:sldChg chg="delSp modSp mod">
        <pc:chgData name="Toby Donaldson" userId="2e6e5431-bb17-4c41-9985-d39c50d83c73" providerId="ADAL" clId="{1A05A053-E8BF-4EE7-8EE7-A31DFB869775}" dt="2022-06-25T05:52:36.961" v="730" actId="1076"/>
        <pc:sldMkLst>
          <pc:docMk/>
          <pc:sldMk cId="1855501012" sldId="259"/>
        </pc:sldMkLst>
        <pc:spChg chg="mod">
          <ac:chgData name="Toby Donaldson" userId="2e6e5431-bb17-4c41-9985-d39c50d83c73" providerId="ADAL" clId="{1A05A053-E8BF-4EE7-8EE7-A31DFB869775}" dt="2022-06-25T05:43:09.363" v="411" actId="20577"/>
          <ac:spMkLst>
            <pc:docMk/>
            <pc:sldMk cId="1855501012" sldId="259"/>
            <ac:spMk id="2" creationId="{AFC4F8B7-DF69-4161-80D5-5D65C38F8A33}"/>
          </ac:spMkLst>
        </pc:spChg>
        <pc:spChg chg="mod">
          <ac:chgData name="Toby Donaldson" userId="2e6e5431-bb17-4c41-9985-d39c50d83c73" providerId="ADAL" clId="{1A05A053-E8BF-4EE7-8EE7-A31DFB869775}" dt="2022-06-25T05:52:36.961" v="730" actId="1076"/>
          <ac:spMkLst>
            <pc:docMk/>
            <pc:sldMk cId="1855501012" sldId="259"/>
            <ac:spMk id="3" creationId="{10C4AE68-A781-FD56-1D00-6B3AE095A7EF}"/>
          </ac:spMkLst>
        </pc:spChg>
        <pc:spChg chg="del">
          <ac:chgData name="Toby Donaldson" userId="2e6e5431-bb17-4c41-9985-d39c50d83c73" providerId="ADAL" clId="{1A05A053-E8BF-4EE7-8EE7-A31DFB869775}" dt="2022-06-25T05:48:35.445" v="429" actId="21"/>
          <ac:spMkLst>
            <pc:docMk/>
            <pc:sldMk cId="1855501012" sldId="259"/>
            <ac:spMk id="7" creationId="{69B985F0-AB93-7DC0-1218-74589D1B7444}"/>
          </ac:spMkLst>
        </pc:spChg>
        <pc:spChg chg="mod">
          <ac:chgData name="Toby Donaldson" userId="2e6e5431-bb17-4c41-9985-d39c50d83c73" providerId="ADAL" clId="{1A05A053-E8BF-4EE7-8EE7-A31DFB869775}" dt="2022-06-25T05:52:36.961" v="730" actId="1076"/>
          <ac:spMkLst>
            <pc:docMk/>
            <pc:sldMk cId="1855501012" sldId="259"/>
            <ac:spMk id="9" creationId="{47FE2D5E-13CF-4FA0-04A0-66A64587C63B}"/>
          </ac:spMkLst>
        </pc:spChg>
        <pc:spChg chg="del">
          <ac:chgData name="Toby Donaldson" userId="2e6e5431-bb17-4c41-9985-d39c50d83c73" providerId="ADAL" clId="{1A05A053-E8BF-4EE7-8EE7-A31DFB869775}" dt="2022-06-25T05:48:44.502" v="431" actId="21"/>
          <ac:spMkLst>
            <pc:docMk/>
            <pc:sldMk cId="1855501012" sldId="259"/>
            <ac:spMk id="11" creationId="{C6BDB633-1BCE-7B16-1722-A554A77B7C89}"/>
          </ac:spMkLst>
        </pc:spChg>
        <pc:picChg chg="del">
          <ac:chgData name="Toby Donaldson" userId="2e6e5431-bb17-4c41-9985-d39c50d83c73" providerId="ADAL" clId="{1A05A053-E8BF-4EE7-8EE7-A31DFB869775}" dt="2022-06-25T05:48:35.445" v="429" actId="21"/>
          <ac:picMkLst>
            <pc:docMk/>
            <pc:sldMk cId="1855501012" sldId="259"/>
            <ac:picMk id="6146" creationId="{29461ED7-186D-9E98-8402-81436C92CAE0}"/>
          </ac:picMkLst>
        </pc:picChg>
      </pc:sldChg>
      <pc:sldChg chg="modSp mod">
        <pc:chgData name="Toby Donaldson" userId="2e6e5431-bb17-4c41-9985-d39c50d83c73" providerId="ADAL" clId="{1A05A053-E8BF-4EE7-8EE7-A31DFB869775}" dt="2022-06-25T06:00:21.364" v="1813" actId="20577"/>
        <pc:sldMkLst>
          <pc:docMk/>
          <pc:sldMk cId="2414411496" sldId="260"/>
        </pc:sldMkLst>
        <pc:spChg chg="mod">
          <ac:chgData name="Toby Donaldson" userId="2e6e5431-bb17-4c41-9985-d39c50d83c73" providerId="ADAL" clId="{1A05A053-E8BF-4EE7-8EE7-A31DFB869775}" dt="2022-06-25T05:59:15.283" v="1789" actId="20577"/>
          <ac:spMkLst>
            <pc:docMk/>
            <pc:sldMk cId="2414411496" sldId="260"/>
            <ac:spMk id="2" creationId="{E453DFDB-8487-48AA-A582-0CEA13856DA2}"/>
          </ac:spMkLst>
        </pc:spChg>
        <pc:spChg chg="mod">
          <ac:chgData name="Toby Donaldson" userId="2e6e5431-bb17-4c41-9985-d39c50d83c73" providerId="ADAL" clId="{1A05A053-E8BF-4EE7-8EE7-A31DFB869775}" dt="2022-06-25T06:00:21.364" v="1813" actId="20577"/>
          <ac:spMkLst>
            <pc:docMk/>
            <pc:sldMk cId="2414411496" sldId="260"/>
            <ac:spMk id="3" creationId="{E45AFAE3-7D9D-4DB0-A01B-CD046F1E7D5F}"/>
          </ac:spMkLst>
        </pc:spChg>
      </pc:sldChg>
      <pc:sldChg chg="modSp mod">
        <pc:chgData name="Toby Donaldson" userId="2e6e5431-bb17-4c41-9985-d39c50d83c73" providerId="ADAL" clId="{1A05A053-E8BF-4EE7-8EE7-A31DFB869775}" dt="2022-06-25T06:05:43.222" v="2356" actId="113"/>
        <pc:sldMkLst>
          <pc:docMk/>
          <pc:sldMk cId="247949623" sldId="261"/>
        </pc:sldMkLst>
        <pc:spChg chg="mod">
          <ac:chgData name="Toby Donaldson" userId="2e6e5431-bb17-4c41-9985-d39c50d83c73" providerId="ADAL" clId="{1A05A053-E8BF-4EE7-8EE7-A31DFB869775}" dt="2022-06-25T06:05:43.222" v="2356" actId="113"/>
          <ac:spMkLst>
            <pc:docMk/>
            <pc:sldMk cId="247949623" sldId="261"/>
            <ac:spMk id="3" creationId="{E45AFAE3-7D9D-4DB0-A01B-CD046F1E7D5F}"/>
          </ac:spMkLst>
        </pc:spChg>
      </pc:sldChg>
      <pc:sldChg chg="addSp delSp modSp mod">
        <pc:chgData name="Toby Donaldson" userId="2e6e5431-bb17-4c41-9985-d39c50d83c73" providerId="ADAL" clId="{1A05A053-E8BF-4EE7-8EE7-A31DFB869775}" dt="2022-06-25T05:42:58.660" v="404" actId="1076"/>
        <pc:sldMkLst>
          <pc:docMk/>
          <pc:sldMk cId="2446324911" sldId="265"/>
        </pc:sldMkLst>
        <pc:spChg chg="mod">
          <ac:chgData name="Toby Donaldson" userId="2e6e5431-bb17-4c41-9985-d39c50d83c73" providerId="ADAL" clId="{1A05A053-E8BF-4EE7-8EE7-A31DFB869775}" dt="2022-06-25T05:42:58.660" v="404" actId="1076"/>
          <ac:spMkLst>
            <pc:docMk/>
            <pc:sldMk cId="2446324911" sldId="265"/>
            <ac:spMk id="2" creationId="{AFC4F8B7-DF69-4161-80D5-5D65C38F8A33}"/>
          </ac:spMkLst>
        </pc:spChg>
        <pc:spChg chg="del mod">
          <ac:chgData name="Toby Donaldson" userId="2e6e5431-bb17-4c41-9985-d39c50d83c73" providerId="ADAL" clId="{1A05A053-E8BF-4EE7-8EE7-A31DFB869775}" dt="2022-06-25T05:41:20.895" v="348" actId="21"/>
          <ac:spMkLst>
            <pc:docMk/>
            <pc:sldMk cId="2446324911" sldId="265"/>
            <ac:spMk id="4" creationId="{16127473-8A2B-AE78-F8C5-A0D03B7350B1}"/>
          </ac:spMkLst>
        </pc:spChg>
        <pc:spChg chg="del">
          <ac:chgData name="Toby Donaldson" userId="2e6e5431-bb17-4c41-9985-d39c50d83c73" providerId="ADAL" clId="{1A05A053-E8BF-4EE7-8EE7-A31DFB869775}" dt="2022-06-25T05:41:22.183" v="349" actId="21"/>
          <ac:spMkLst>
            <pc:docMk/>
            <pc:sldMk cId="2446324911" sldId="265"/>
            <ac:spMk id="9" creationId="{529CDD03-F006-3579-B9AC-F9755300E325}"/>
          </ac:spMkLst>
        </pc:spChg>
        <pc:spChg chg="mod">
          <ac:chgData name="Toby Donaldson" userId="2e6e5431-bb17-4c41-9985-d39c50d83c73" providerId="ADAL" clId="{1A05A053-E8BF-4EE7-8EE7-A31DFB869775}" dt="2022-06-25T05:42:48.945" v="403" actId="1076"/>
          <ac:spMkLst>
            <pc:docMk/>
            <pc:sldMk cId="2446324911" sldId="265"/>
            <ac:spMk id="12" creationId="{7D456361-9CC9-3318-8D15-4F61A6B43E78}"/>
          </ac:spMkLst>
        </pc:spChg>
        <pc:spChg chg="del mod">
          <ac:chgData name="Toby Donaldson" userId="2e6e5431-bb17-4c41-9985-d39c50d83c73" providerId="ADAL" clId="{1A05A053-E8BF-4EE7-8EE7-A31DFB869775}" dt="2022-06-25T05:42:20.063" v="395" actId="21"/>
          <ac:spMkLst>
            <pc:docMk/>
            <pc:sldMk cId="2446324911" sldId="265"/>
            <ac:spMk id="13" creationId="{070A0247-E84A-DDE7-4901-76D5D335370E}"/>
          </ac:spMkLst>
        </pc:spChg>
        <pc:picChg chg="add mod">
          <ac:chgData name="Toby Donaldson" userId="2e6e5431-bb17-4c41-9985-d39c50d83c73" providerId="ADAL" clId="{1A05A053-E8BF-4EE7-8EE7-A31DFB869775}" dt="2022-06-25T05:42:16.173" v="394" actId="1076"/>
          <ac:picMkLst>
            <pc:docMk/>
            <pc:sldMk cId="2446324911" sldId="265"/>
            <ac:picMk id="5" creationId="{9B670045-907A-2DAD-60AB-7B5E370C8929}"/>
          </ac:picMkLst>
        </pc:picChg>
        <pc:picChg chg="del">
          <ac:chgData name="Toby Donaldson" userId="2e6e5431-bb17-4c41-9985-d39c50d83c73" providerId="ADAL" clId="{1A05A053-E8BF-4EE7-8EE7-A31DFB869775}" dt="2022-06-25T05:41:11.454" v="345" actId="21"/>
          <ac:picMkLst>
            <pc:docMk/>
            <pc:sldMk cId="2446324911" sldId="265"/>
            <ac:picMk id="8194" creationId="{584C219A-150E-A5C6-E0D4-11E43E4026A2}"/>
          </ac:picMkLst>
        </pc:picChg>
        <pc:picChg chg="del">
          <ac:chgData name="Toby Donaldson" userId="2e6e5431-bb17-4c41-9985-d39c50d83c73" providerId="ADAL" clId="{1A05A053-E8BF-4EE7-8EE7-A31DFB869775}" dt="2022-06-25T05:41:11.454" v="345" actId="21"/>
          <ac:picMkLst>
            <pc:docMk/>
            <pc:sldMk cId="2446324911" sldId="265"/>
            <ac:picMk id="8196" creationId="{BFE3DDBD-D26E-E145-3342-178A22297B56}"/>
          </ac:picMkLst>
        </pc:picChg>
        <pc:picChg chg="del">
          <ac:chgData name="Toby Donaldson" userId="2e6e5431-bb17-4c41-9985-d39c50d83c73" providerId="ADAL" clId="{1A05A053-E8BF-4EE7-8EE7-A31DFB869775}" dt="2022-06-25T05:41:11.454" v="345" actId="21"/>
          <ac:picMkLst>
            <pc:docMk/>
            <pc:sldMk cId="2446324911" sldId="265"/>
            <ac:picMk id="8198" creationId="{DDA7C2AB-C02D-61BF-5B16-E9727D9CF9CD}"/>
          </ac:picMkLst>
        </pc:picChg>
      </pc:sldChg>
      <pc:sldChg chg="del">
        <pc:chgData name="Toby Donaldson" userId="2e6e5431-bb17-4c41-9985-d39c50d83c73" providerId="ADAL" clId="{1A05A053-E8BF-4EE7-8EE7-A31DFB869775}" dt="2022-06-25T05:38:39.564" v="321" actId="2696"/>
        <pc:sldMkLst>
          <pc:docMk/>
          <pc:sldMk cId="2513690197" sldId="266"/>
        </pc:sldMkLst>
      </pc:sldChg>
      <pc:sldChg chg="modSp mod">
        <pc:chgData name="Toby Donaldson" userId="2e6e5431-bb17-4c41-9985-d39c50d83c73" providerId="ADAL" clId="{1A05A053-E8BF-4EE7-8EE7-A31DFB869775}" dt="2022-06-25T05:54:53.335" v="965" actId="1076"/>
        <pc:sldMkLst>
          <pc:docMk/>
          <pc:sldMk cId="251576758" sldId="267"/>
        </pc:sldMkLst>
        <pc:spChg chg="mod">
          <ac:chgData name="Toby Donaldson" userId="2e6e5431-bb17-4c41-9985-d39c50d83c73" providerId="ADAL" clId="{1A05A053-E8BF-4EE7-8EE7-A31DFB869775}" dt="2022-06-25T05:52:55.923" v="738" actId="20577"/>
          <ac:spMkLst>
            <pc:docMk/>
            <pc:sldMk cId="251576758" sldId="267"/>
            <ac:spMk id="2" creationId="{AFC4F8B7-DF69-4161-80D5-5D65C38F8A33}"/>
          </ac:spMkLst>
        </pc:spChg>
        <pc:spChg chg="mod">
          <ac:chgData name="Toby Donaldson" userId="2e6e5431-bb17-4c41-9985-d39c50d83c73" providerId="ADAL" clId="{1A05A053-E8BF-4EE7-8EE7-A31DFB869775}" dt="2022-06-25T05:54:53.335" v="965" actId="1076"/>
          <ac:spMkLst>
            <pc:docMk/>
            <pc:sldMk cId="251576758" sldId="267"/>
            <ac:spMk id="3" creationId="{E8A268BC-88E6-45E5-8262-598A2B9A5D02}"/>
          </ac:spMkLst>
        </pc:spChg>
        <pc:spChg chg="mod">
          <ac:chgData name="Toby Donaldson" userId="2e6e5431-bb17-4c41-9985-d39c50d83c73" providerId="ADAL" clId="{1A05A053-E8BF-4EE7-8EE7-A31DFB869775}" dt="2022-06-25T05:53:32.268" v="801" actId="20577"/>
          <ac:spMkLst>
            <pc:docMk/>
            <pc:sldMk cId="251576758" sldId="267"/>
            <ac:spMk id="6" creationId="{F20849FE-CF35-3A97-ED65-D50740D29574}"/>
          </ac:spMkLst>
        </pc:spChg>
        <pc:spChg chg="mod">
          <ac:chgData name="Toby Donaldson" userId="2e6e5431-bb17-4c41-9985-d39c50d83c73" providerId="ADAL" clId="{1A05A053-E8BF-4EE7-8EE7-A31DFB869775}" dt="2022-06-25T05:54:46.115" v="964" actId="20577"/>
          <ac:spMkLst>
            <pc:docMk/>
            <pc:sldMk cId="251576758" sldId="267"/>
            <ac:spMk id="27" creationId="{689FDA23-C4D9-4490-9037-82BD6C7F4654}"/>
          </ac:spMkLst>
        </pc:spChg>
      </pc:sldChg>
      <pc:sldChg chg="modSp mod">
        <pc:chgData name="Toby Donaldson" userId="2e6e5431-bb17-4c41-9985-d39c50d83c73" providerId="ADAL" clId="{1A05A053-E8BF-4EE7-8EE7-A31DFB869775}" dt="2022-06-25T05:58:42.491" v="1780" actId="20577"/>
        <pc:sldMkLst>
          <pc:docMk/>
          <pc:sldMk cId="2072605454" sldId="270"/>
        </pc:sldMkLst>
        <pc:spChg chg="mod">
          <ac:chgData name="Toby Donaldson" userId="2e6e5431-bb17-4c41-9985-d39c50d83c73" providerId="ADAL" clId="{1A05A053-E8BF-4EE7-8EE7-A31DFB869775}" dt="2022-06-25T05:55:03.813" v="974" actId="20577"/>
          <ac:spMkLst>
            <pc:docMk/>
            <pc:sldMk cId="2072605454" sldId="270"/>
            <ac:spMk id="2" creationId="{3AB70837-CC6E-409E-828B-6F152569432E}"/>
          </ac:spMkLst>
        </pc:spChg>
        <pc:spChg chg="mod">
          <ac:chgData name="Toby Donaldson" userId="2e6e5431-bb17-4c41-9985-d39c50d83c73" providerId="ADAL" clId="{1A05A053-E8BF-4EE7-8EE7-A31DFB869775}" dt="2022-06-25T05:58:42.491" v="1780" actId="20577"/>
          <ac:spMkLst>
            <pc:docMk/>
            <pc:sldMk cId="2072605454" sldId="270"/>
            <ac:spMk id="3" creationId="{9D85EADE-0C03-49DA-BB59-0942833F47FA}"/>
          </ac:spMkLst>
        </pc:spChg>
        <pc:spChg chg="mod">
          <ac:chgData name="Toby Donaldson" userId="2e6e5431-bb17-4c41-9985-d39c50d83c73" providerId="ADAL" clId="{1A05A053-E8BF-4EE7-8EE7-A31DFB869775}" dt="2022-06-25T05:52:40.709" v="731" actId="1076"/>
          <ac:spMkLst>
            <pc:docMk/>
            <pc:sldMk cId="2072605454" sldId="270"/>
            <ac:spMk id="4" creationId="{BE3E16A3-1414-47FA-A3BB-3ABF0D84A1FE}"/>
          </ac:spMkLst>
        </pc:spChg>
      </pc:sldChg>
      <pc:sldChg chg="addSp delSp modSp mod">
        <pc:chgData name="Toby Donaldson" userId="2e6e5431-bb17-4c41-9985-d39c50d83c73" providerId="ADAL" clId="{1A05A053-E8BF-4EE7-8EE7-A31DFB869775}" dt="2022-06-25T06:10:03.723" v="2515" actId="1076"/>
        <pc:sldMkLst>
          <pc:docMk/>
          <pc:sldMk cId="230914827" sldId="271"/>
        </pc:sldMkLst>
        <pc:spChg chg="mod">
          <ac:chgData name="Toby Donaldson" userId="2e6e5431-bb17-4c41-9985-d39c50d83c73" providerId="ADAL" clId="{1A05A053-E8BF-4EE7-8EE7-A31DFB869775}" dt="2022-06-25T06:10:03.723" v="2515" actId="1076"/>
          <ac:spMkLst>
            <pc:docMk/>
            <pc:sldMk cId="230914827" sldId="271"/>
            <ac:spMk id="3" creationId="{625907E2-02AB-4FC8-8372-75485A2CCADC}"/>
          </ac:spMkLst>
        </pc:spChg>
        <pc:spChg chg="mod">
          <ac:chgData name="Toby Donaldson" userId="2e6e5431-bb17-4c41-9985-d39c50d83c73" providerId="ADAL" clId="{1A05A053-E8BF-4EE7-8EE7-A31DFB869775}" dt="2022-06-25T06:09:50.717" v="2510" actId="1076"/>
          <ac:spMkLst>
            <pc:docMk/>
            <pc:sldMk cId="230914827" sldId="271"/>
            <ac:spMk id="4" creationId="{1AB9C04D-6CD3-48A5-BEAC-80EB44E5AF49}"/>
          </ac:spMkLst>
        </pc:spChg>
        <pc:spChg chg="add del mod">
          <ac:chgData name="Toby Donaldson" userId="2e6e5431-bb17-4c41-9985-d39c50d83c73" providerId="ADAL" clId="{1A05A053-E8BF-4EE7-8EE7-A31DFB869775}" dt="2022-06-25T06:06:29.853" v="2361" actId="21"/>
          <ac:spMkLst>
            <pc:docMk/>
            <pc:sldMk cId="230914827" sldId="271"/>
            <ac:spMk id="5" creationId="{2DCE059A-928E-FE0F-23D2-3ECC7990D799}"/>
          </ac:spMkLst>
        </pc:spChg>
        <pc:spChg chg="add del mod">
          <ac:chgData name="Toby Donaldson" userId="2e6e5431-bb17-4c41-9985-d39c50d83c73" providerId="ADAL" clId="{1A05A053-E8BF-4EE7-8EE7-A31DFB869775}" dt="2022-06-25T06:06:23.549" v="2359"/>
          <ac:spMkLst>
            <pc:docMk/>
            <pc:sldMk cId="230914827" sldId="271"/>
            <ac:spMk id="6" creationId="{279C17B5-9E5A-5F9B-54FD-F96D99FFF31A}"/>
          </ac:spMkLst>
        </pc:spChg>
      </pc:sldChg>
      <pc:sldChg chg="addSp delSp modSp mod delAnim modAnim">
        <pc:chgData name="Toby Donaldson" userId="2e6e5431-bb17-4c41-9985-d39c50d83c73" providerId="ADAL" clId="{1A05A053-E8BF-4EE7-8EE7-A31DFB869775}" dt="2022-06-25T05:29:37.868" v="277" actId="1076"/>
        <pc:sldMkLst>
          <pc:docMk/>
          <pc:sldMk cId="1031835898" sldId="272"/>
        </pc:sldMkLst>
        <pc:spChg chg="mod">
          <ac:chgData name="Toby Donaldson" userId="2e6e5431-bb17-4c41-9985-d39c50d83c73" providerId="ADAL" clId="{1A05A053-E8BF-4EE7-8EE7-A31DFB869775}" dt="2022-06-25T05:25:52.145" v="223" actId="12788"/>
          <ac:spMkLst>
            <pc:docMk/>
            <pc:sldMk cId="1031835898" sldId="272"/>
            <ac:spMk id="2" creationId="{C6F28FBB-0ACA-E8AD-E9D2-5A10750FC260}"/>
          </ac:spMkLst>
        </pc:spChg>
        <pc:spChg chg="mod">
          <ac:chgData name="Toby Donaldson" userId="2e6e5431-bb17-4c41-9985-d39c50d83c73" providerId="ADAL" clId="{1A05A053-E8BF-4EE7-8EE7-A31DFB869775}" dt="2022-06-25T05:26:02.275" v="228" actId="20577"/>
          <ac:spMkLst>
            <pc:docMk/>
            <pc:sldMk cId="1031835898" sldId="272"/>
            <ac:spMk id="8" creationId="{E2400FBB-A4E6-4E19-BEB2-E43F372AEDD9}"/>
          </ac:spMkLst>
        </pc:spChg>
        <pc:spChg chg="mod">
          <ac:chgData name="Toby Donaldson" userId="2e6e5431-bb17-4c41-9985-d39c50d83c73" providerId="ADAL" clId="{1A05A053-E8BF-4EE7-8EE7-A31DFB869775}" dt="2022-06-25T05:27:32.258" v="266" actId="12788"/>
          <ac:spMkLst>
            <pc:docMk/>
            <pc:sldMk cId="1031835898" sldId="272"/>
            <ac:spMk id="9" creationId="{14BC7E00-46A1-9983-75B7-574401B94175}"/>
          </ac:spMkLst>
        </pc:spChg>
        <pc:spChg chg="mod">
          <ac:chgData name="Toby Donaldson" userId="2e6e5431-bb17-4c41-9985-d39c50d83c73" providerId="ADAL" clId="{1A05A053-E8BF-4EE7-8EE7-A31DFB869775}" dt="2022-06-25T05:29:07.731" v="271" actId="1076"/>
          <ac:spMkLst>
            <pc:docMk/>
            <pc:sldMk cId="1031835898" sldId="272"/>
            <ac:spMk id="10" creationId="{4CC38CBC-D973-5348-0555-5578FBDE72D2}"/>
          </ac:spMkLst>
        </pc:spChg>
        <pc:spChg chg="mod">
          <ac:chgData name="Toby Donaldson" userId="2e6e5431-bb17-4c41-9985-d39c50d83c73" providerId="ADAL" clId="{1A05A053-E8BF-4EE7-8EE7-A31DFB869775}" dt="2022-06-25T05:25:52.145" v="223" actId="12788"/>
          <ac:spMkLst>
            <pc:docMk/>
            <pc:sldMk cId="1031835898" sldId="272"/>
            <ac:spMk id="13" creationId="{4B980735-E3C3-244F-1907-082B5F770DF8}"/>
          </ac:spMkLst>
        </pc:spChg>
        <pc:spChg chg="mod">
          <ac:chgData name="Toby Donaldson" userId="2e6e5431-bb17-4c41-9985-d39c50d83c73" providerId="ADAL" clId="{1A05A053-E8BF-4EE7-8EE7-A31DFB869775}" dt="2022-06-25T05:27:32.258" v="266" actId="12788"/>
          <ac:spMkLst>
            <pc:docMk/>
            <pc:sldMk cId="1031835898" sldId="272"/>
            <ac:spMk id="14" creationId="{2A3243DC-2098-2F2D-D377-21A451C5B005}"/>
          </ac:spMkLst>
        </pc:spChg>
        <pc:spChg chg="del mod">
          <ac:chgData name="Toby Donaldson" userId="2e6e5431-bb17-4c41-9985-d39c50d83c73" providerId="ADAL" clId="{1A05A053-E8BF-4EE7-8EE7-A31DFB869775}" dt="2022-06-25T05:29:20.602" v="274" actId="21"/>
          <ac:spMkLst>
            <pc:docMk/>
            <pc:sldMk cId="1031835898" sldId="272"/>
            <ac:spMk id="15" creationId="{C21C4C36-4BE5-269F-662A-D1231058D823}"/>
          </ac:spMkLst>
        </pc:spChg>
        <pc:picChg chg="del">
          <ac:chgData name="Toby Donaldson" userId="2e6e5431-bb17-4c41-9985-d39c50d83c73" providerId="ADAL" clId="{1A05A053-E8BF-4EE7-8EE7-A31DFB869775}" dt="2022-06-25T05:25:19.934" v="203" actId="21"/>
          <ac:picMkLst>
            <pc:docMk/>
            <pc:sldMk cId="1031835898" sldId="272"/>
            <ac:picMk id="1026" creationId="{91573992-F42A-F0EA-85D7-3A11F0DCE30F}"/>
          </ac:picMkLst>
        </pc:picChg>
        <pc:picChg chg="del">
          <ac:chgData name="Toby Donaldson" userId="2e6e5431-bb17-4c41-9985-d39c50d83c73" providerId="ADAL" clId="{1A05A053-E8BF-4EE7-8EE7-A31DFB869775}" dt="2022-06-25T05:25:55.269" v="224" actId="21"/>
          <ac:picMkLst>
            <pc:docMk/>
            <pc:sldMk cId="1031835898" sldId="272"/>
            <ac:picMk id="1028" creationId="{8F2E7C4A-9EBE-EE5C-DD53-00458386FE4F}"/>
          </ac:picMkLst>
        </pc:picChg>
        <pc:picChg chg="del">
          <ac:chgData name="Toby Donaldson" userId="2e6e5431-bb17-4c41-9985-d39c50d83c73" providerId="ADAL" clId="{1A05A053-E8BF-4EE7-8EE7-A31DFB869775}" dt="2022-06-25T05:27:39.272" v="267" actId="21"/>
          <ac:picMkLst>
            <pc:docMk/>
            <pc:sldMk cId="1031835898" sldId="272"/>
            <ac:picMk id="1030" creationId="{20F8BF9D-4CAF-A044-6B8E-D7FC81AD77EF}"/>
          </ac:picMkLst>
        </pc:picChg>
        <pc:picChg chg="add mod">
          <ac:chgData name="Toby Donaldson" userId="2e6e5431-bb17-4c41-9985-d39c50d83c73" providerId="ADAL" clId="{1A05A053-E8BF-4EE7-8EE7-A31DFB869775}" dt="2022-06-25T05:25:52.145" v="223" actId="12788"/>
          <ac:picMkLst>
            <pc:docMk/>
            <pc:sldMk cId="1031835898" sldId="272"/>
            <ac:picMk id="6146" creationId="{07EB9EC3-FE0E-1ED4-5A41-03589D093837}"/>
          </ac:picMkLst>
        </pc:picChg>
        <pc:picChg chg="add mod">
          <ac:chgData name="Toby Donaldson" userId="2e6e5431-bb17-4c41-9985-d39c50d83c73" providerId="ADAL" clId="{1A05A053-E8BF-4EE7-8EE7-A31DFB869775}" dt="2022-06-25T05:27:32.258" v="266" actId="12788"/>
          <ac:picMkLst>
            <pc:docMk/>
            <pc:sldMk cId="1031835898" sldId="272"/>
            <ac:picMk id="6148" creationId="{09F15E64-58F0-6B35-19C4-4D6E112904BE}"/>
          </ac:picMkLst>
        </pc:picChg>
        <pc:picChg chg="add mod">
          <ac:chgData name="Toby Donaldson" userId="2e6e5431-bb17-4c41-9985-d39c50d83c73" providerId="ADAL" clId="{1A05A053-E8BF-4EE7-8EE7-A31DFB869775}" dt="2022-06-25T05:29:37.868" v="277" actId="1076"/>
          <ac:picMkLst>
            <pc:docMk/>
            <pc:sldMk cId="1031835898" sldId="272"/>
            <ac:picMk id="6150" creationId="{42A67001-52D0-86C2-CECB-EF592CE15310}"/>
          </ac:picMkLst>
        </pc:picChg>
      </pc:sldChg>
      <pc:sldChg chg="modSp mod">
        <pc:chgData name="Toby Donaldson" userId="2e6e5431-bb17-4c41-9985-d39c50d83c73" providerId="ADAL" clId="{1A05A053-E8BF-4EE7-8EE7-A31DFB869775}" dt="2022-06-25T05:02:51.618" v="23" actId="20577"/>
        <pc:sldMkLst>
          <pc:docMk/>
          <pc:sldMk cId="1247466648" sldId="273"/>
        </pc:sldMkLst>
        <pc:spChg chg="mod">
          <ac:chgData name="Toby Donaldson" userId="2e6e5431-bb17-4c41-9985-d39c50d83c73" providerId="ADAL" clId="{1A05A053-E8BF-4EE7-8EE7-A31DFB869775}" dt="2022-06-25T05:02:51.618" v="23" actId="20577"/>
          <ac:spMkLst>
            <pc:docMk/>
            <pc:sldMk cId="1247466648" sldId="273"/>
            <ac:spMk id="4" creationId="{CB105B6D-9708-4D3F-8738-4E92FD6BE38D}"/>
          </ac:spMkLst>
        </pc:spChg>
      </pc:sldChg>
      <pc:sldChg chg="addSp delSp modSp mod">
        <pc:chgData name="Toby Donaldson" userId="2e6e5431-bb17-4c41-9985-d39c50d83c73" providerId="ADAL" clId="{1A05A053-E8BF-4EE7-8EE7-A31DFB869775}" dt="2022-06-25T05:09:53.715" v="107" actId="1076"/>
        <pc:sldMkLst>
          <pc:docMk/>
          <pc:sldMk cId="962438491" sldId="274"/>
        </pc:sldMkLst>
        <pc:spChg chg="mod">
          <ac:chgData name="Toby Donaldson" userId="2e6e5431-bb17-4c41-9985-d39c50d83c73" providerId="ADAL" clId="{1A05A053-E8BF-4EE7-8EE7-A31DFB869775}" dt="2022-06-25T05:09:53.715" v="107" actId="1076"/>
          <ac:spMkLst>
            <pc:docMk/>
            <pc:sldMk cId="962438491" sldId="274"/>
            <ac:spMk id="2" creationId="{9D56FCE7-DB3A-40C9-92A2-796AAF385628}"/>
          </ac:spMkLst>
        </pc:spChg>
        <pc:spChg chg="add mod">
          <ac:chgData name="Toby Donaldson" userId="2e6e5431-bb17-4c41-9985-d39c50d83c73" providerId="ADAL" clId="{1A05A053-E8BF-4EE7-8EE7-A31DFB869775}" dt="2022-06-25T05:09:37.074" v="104" actId="1076"/>
          <ac:spMkLst>
            <pc:docMk/>
            <pc:sldMk cId="962438491" sldId="274"/>
            <ac:spMk id="12" creationId="{FECFF8B1-9D5A-0626-DF1B-81023BD78BC3}"/>
          </ac:spMkLst>
        </pc:spChg>
        <pc:spChg chg="del">
          <ac:chgData name="Toby Donaldson" userId="2e6e5431-bb17-4c41-9985-d39c50d83c73" providerId="ADAL" clId="{1A05A053-E8BF-4EE7-8EE7-A31DFB869775}" dt="2022-06-25T05:07:45.095" v="73" actId="21"/>
          <ac:spMkLst>
            <pc:docMk/>
            <pc:sldMk cId="962438491" sldId="274"/>
            <ac:spMk id="16" creationId="{0CB80DD0-CAD0-477C-0E28-FF01DE67E160}"/>
          </ac:spMkLst>
        </pc:spChg>
        <pc:spChg chg="mod">
          <ac:chgData name="Toby Donaldson" userId="2e6e5431-bb17-4c41-9985-d39c50d83c73" providerId="ADAL" clId="{1A05A053-E8BF-4EE7-8EE7-A31DFB869775}" dt="2022-06-25T05:09:44.158" v="105" actId="255"/>
          <ac:spMkLst>
            <pc:docMk/>
            <pc:sldMk cId="962438491" sldId="274"/>
            <ac:spMk id="19" creationId="{23530188-1C40-2C32-5B87-5534EF6CEC9A}"/>
          </ac:spMkLst>
        </pc:spChg>
        <pc:spChg chg="del">
          <ac:chgData name="Toby Donaldson" userId="2e6e5431-bb17-4c41-9985-d39c50d83c73" providerId="ADAL" clId="{1A05A053-E8BF-4EE7-8EE7-A31DFB869775}" dt="2022-06-25T05:07:41.193" v="71" actId="21"/>
          <ac:spMkLst>
            <pc:docMk/>
            <pc:sldMk cId="962438491" sldId="274"/>
            <ac:spMk id="22" creationId="{73F381D0-8C6A-5A01-20BC-A996D9E465CA}"/>
          </ac:spMkLst>
        </pc:spChg>
        <pc:picChg chg="del">
          <ac:chgData name="Toby Donaldson" userId="2e6e5431-bb17-4c41-9985-d39c50d83c73" providerId="ADAL" clId="{1A05A053-E8BF-4EE7-8EE7-A31DFB869775}" dt="2022-06-25T05:07:35.304" v="69" actId="21"/>
          <ac:picMkLst>
            <pc:docMk/>
            <pc:sldMk cId="962438491" sldId="274"/>
            <ac:picMk id="4" creationId="{2C55B9D4-EA2B-7CB0-0CD8-0D1E7720431C}"/>
          </ac:picMkLst>
        </pc:picChg>
        <pc:picChg chg="del">
          <ac:chgData name="Toby Donaldson" userId="2e6e5431-bb17-4c41-9985-d39c50d83c73" providerId="ADAL" clId="{1A05A053-E8BF-4EE7-8EE7-A31DFB869775}" dt="2022-06-25T05:07:42.855" v="72" actId="21"/>
          <ac:picMkLst>
            <pc:docMk/>
            <pc:sldMk cId="962438491" sldId="274"/>
            <ac:picMk id="7" creationId="{C46808C1-CFDA-DF22-2957-C868C304F164}"/>
          </ac:picMkLst>
        </pc:picChg>
        <pc:picChg chg="del">
          <ac:chgData name="Toby Donaldson" userId="2e6e5431-bb17-4c41-9985-d39c50d83c73" providerId="ADAL" clId="{1A05A053-E8BF-4EE7-8EE7-A31DFB869775}" dt="2022-06-25T05:05:53.031" v="26" actId="21"/>
          <ac:picMkLst>
            <pc:docMk/>
            <pc:sldMk cId="962438491" sldId="274"/>
            <ac:picMk id="9" creationId="{AFE33563-555F-8EAF-38A1-15AF81D69B3A}"/>
          </ac:picMkLst>
        </pc:picChg>
        <pc:picChg chg="del">
          <ac:chgData name="Toby Donaldson" userId="2e6e5431-bb17-4c41-9985-d39c50d83c73" providerId="ADAL" clId="{1A05A053-E8BF-4EE7-8EE7-A31DFB869775}" dt="2022-06-25T05:07:37.630" v="70" actId="21"/>
          <ac:picMkLst>
            <pc:docMk/>
            <pc:sldMk cId="962438491" sldId="274"/>
            <ac:picMk id="11" creationId="{3B14DEDC-8340-BAF7-CD22-7465E72E1698}"/>
          </ac:picMkLst>
        </pc:picChg>
        <pc:picChg chg="add mod">
          <ac:chgData name="Toby Donaldson" userId="2e6e5431-bb17-4c41-9985-d39c50d83c73" providerId="ADAL" clId="{1A05A053-E8BF-4EE7-8EE7-A31DFB869775}" dt="2022-06-25T05:08:13.498" v="79" actId="1076"/>
          <ac:picMkLst>
            <pc:docMk/>
            <pc:sldMk cId="962438491" sldId="274"/>
            <ac:picMk id="2050" creationId="{D679BD0D-1935-CDE7-84A8-00E0CE3BD90B}"/>
          </ac:picMkLst>
        </pc:picChg>
        <pc:picChg chg="add mod">
          <ac:chgData name="Toby Donaldson" userId="2e6e5431-bb17-4c41-9985-d39c50d83c73" providerId="ADAL" clId="{1A05A053-E8BF-4EE7-8EE7-A31DFB869775}" dt="2022-06-25T05:08:55.112" v="81" actId="1076"/>
          <ac:picMkLst>
            <pc:docMk/>
            <pc:sldMk cId="962438491" sldId="274"/>
            <ac:picMk id="2052" creationId="{19B9F74D-EF65-B836-CB90-79C210C70E28}"/>
          </ac:picMkLst>
        </pc:picChg>
      </pc:sldChg>
      <pc:sldChg chg="addSp delSp modSp mod modAnim">
        <pc:chgData name="Toby Donaldson" userId="2e6e5431-bb17-4c41-9985-d39c50d83c73" providerId="ADAL" clId="{1A05A053-E8BF-4EE7-8EE7-A31DFB869775}" dt="2022-06-25T05:14:40.137" v="137"/>
        <pc:sldMkLst>
          <pc:docMk/>
          <pc:sldMk cId="2446982689" sldId="275"/>
        </pc:sldMkLst>
        <pc:spChg chg="mod">
          <ac:chgData name="Toby Donaldson" userId="2e6e5431-bb17-4c41-9985-d39c50d83c73" providerId="ADAL" clId="{1A05A053-E8BF-4EE7-8EE7-A31DFB869775}" dt="2022-06-25T05:13:30.214" v="130" actId="1076"/>
          <ac:spMkLst>
            <pc:docMk/>
            <pc:sldMk cId="2446982689" sldId="275"/>
            <ac:spMk id="2" creationId="{9E374E6F-0FF1-43DD-A06C-EF7571CCEA89}"/>
          </ac:spMkLst>
        </pc:spChg>
        <pc:spChg chg="mod">
          <ac:chgData name="Toby Donaldson" userId="2e6e5431-bb17-4c41-9985-d39c50d83c73" providerId="ADAL" clId="{1A05A053-E8BF-4EE7-8EE7-A31DFB869775}" dt="2022-06-25T05:13:37.976" v="133" actId="1076"/>
          <ac:spMkLst>
            <pc:docMk/>
            <pc:sldMk cId="2446982689" sldId="275"/>
            <ac:spMk id="3" creationId="{4B9D1E49-D2CE-4AA9-B391-099DA1AD682D}"/>
          </ac:spMkLst>
        </pc:spChg>
        <pc:picChg chg="add mod">
          <ac:chgData name="Toby Donaldson" userId="2e6e5431-bb17-4c41-9985-d39c50d83c73" providerId="ADAL" clId="{1A05A053-E8BF-4EE7-8EE7-A31DFB869775}" dt="2022-06-25T05:14:27.612" v="135" actId="1076"/>
          <ac:picMkLst>
            <pc:docMk/>
            <pc:sldMk cId="2446982689" sldId="275"/>
            <ac:picMk id="4" creationId="{C6A0510B-D125-A11F-B55B-27E7505E9E6F}"/>
          </ac:picMkLst>
        </pc:picChg>
        <pc:picChg chg="del">
          <ac:chgData name="Toby Donaldson" userId="2e6e5431-bb17-4c41-9985-d39c50d83c73" providerId="ADAL" clId="{1A05A053-E8BF-4EE7-8EE7-A31DFB869775}" dt="2022-06-25T05:10:46.380" v="112" actId="478"/>
          <ac:picMkLst>
            <pc:docMk/>
            <pc:sldMk cId="2446982689" sldId="275"/>
            <ac:picMk id="3074" creationId="{EF88CC97-0AAA-E040-AC25-5BBD3D887DF3}"/>
          </ac:picMkLst>
        </pc:picChg>
        <pc:picChg chg="del">
          <ac:chgData name="Toby Donaldson" userId="2e6e5431-bb17-4c41-9985-d39c50d83c73" providerId="ADAL" clId="{1A05A053-E8BF-4EE7-8EE7-A31DFB869775}" dt="2022-06-25T05:10:46.380" v="112" actId="478"/>
          <ac:picMkLst>
            <pc:docMk/>
            <pc:sldMk cId="2446982689" sldId="275"/>
            <ac:picMk id="3076" creationId="{067363C7-022B-1249-EA60-59CE39F34A44}"/>
          </ac:picMkLst>
        </pc:picChg>
      </pc:sldChg>
      <pc:sldChg chg="addSp delSp modSp mod delAnim modAnim">
        <pc:chgData name="Toby Donaldson" userId="2e6e5431-bb17-4c41-9985-d39c50d83c73" providerId="ADAL" clId="{1A05A053-E8BF-4EE7-8EE7-A31DFB869775}" dt="2022-06-25T05:22:57.808" v="201" actId="1076"/>
        <pc:sldMkLst>
          <pc:docMk/>
          <pc:sldMk cId="390346067" sldId="276"/>
        </pc:sldMkLst>
        <pc:spChg chg="mod">
          <ac:chgData name="Toby Donaldson" userId="2e6e5431-bb17-4c41-9985-d39c50d83c73" providerId="ADAL" clId="{1A05A053-E8BF-4EE7-8EE7-A31DFB869775}" dt="2022-06-25T05:19:35.866" v="160" actId="20577"/>
          <ac:spMkLst>
            <pc:docMk/>
            <pc:sldMk cId="390346067" sldId="276"/>
            <ac:spMk id="2" creationId="{E7EFE3B9-A8FD-4AE1-B222-CF259E66F8E1}"/>
          </ac:spMkLst>
        </pc:spChg>
        <pc:spChg chg="mod">
          <ac:chgData name="Toby Donaldson" userId="2e6e5431-bb17-4c41-9985-d39c50d83c73" providerId="ADAL" clId="{1A05A053-E8BF-4EE7-8EE7-A31DFB869775}" dt="2022-06-25T05:22:57.808" v="201" actId="1076"/>
          <ac:spMkLst>
            <pc:docMk/>
            <pc:sldMk cId="390346067" sldId="276"/>
            <ac:spMk id="3" creationId="{44141B78-E7ED-4D2B-B858-4927CEC46631}"/>
          </ac:spMkLst>
        </pc:spChg>
        <pc:picChg chg="del">
          <ac:chgData name="Toby Donaldson" userId="2e6e5431-bb17-4c41-9985-d39c50d83c73" providerId="ADAL" clId="{1A05A053-E8BF-4EE7-8EE7-A31DFB869775}" dt="2022-06-25T05:20:42.685" v="162" actId="21"/>
          <ac:picMkLst>
            <pc:docMk/>
            <pc:sldMk cId="390346067" sldId="276"/>
            <ac:picMk id="4" creationId="{16C01FE0-4250-7351-0727-A13CCAD29193}"/>
          </ac:picMkLst>
        </pc:picChg>
        <pc:picChg chg="add mod">
          <ac:chgData name="Toby Donaldson" userId="2e6e5431-bb17-4c41-9985-d39c50d83c73" providerId="ADAL" clId="{1A05A053-E8BF-4EE7-8EE7-A31DFB869775}" dt="2022-06-25T05:22:00.623" v="169" actId="1076"/>
          <ac:picMkLst>
            <pc:docMk/>
            <pc:sldMk cId="390346067" sldId="276"/>
            <ac:picMk id="5" creationId="{4322007B-DD48-5B73-A8A5-B31AC212A3C0}"/>
          </ac:picMkLst>
        </pc:picChg>
        <pc:picChg chg="add del mod">
          <ac:chgData name="Toby Donaldson" userId="2e6e5431-bb17-4c41-9985-d39c50d83c73" providerId="ADAL" clId="{1A05A053-E8BF-4EE7-8EE7-A31DFB869775}" dt="2022-06-25T05:20:48.997" v="164"/>
          <ac:picMkLst>
            <pc:docMk/>
            <pc:sldMk cId="390346067" sldId="276"/>
            <ac:picMk id="6" creationId="{482B6A6A-594C-515A-8D95-7056141DF8C6}"/>
          </ac:picMkLst>
        </pc:picChg>
        <pc:picChg chg="del">
          <ac:chgData name="Toby Donaldson" userId="2e6e5431-bb17-4c41-9985-d39c50d83c73" providerId="ADAL" clId="{1A05A053-E8BF-4EE7-8EE7-A31DFB869775}" dt="2022-06-25T05:20:40.227" v="161" actId="21"/>
          <ac:picMkLst>
            <pc:docMk/>
            <pc:sldMk cId="390346067" sldId="276"/>
            <ac:picMk id="5122" creationId="{E9F2203B-ECA6-D14F-63FB-EBDBF1D1D11D}"/>
          </ac:picMkLst>
        </pc:picChg>
      </pc:sldChg>
      <pc:sldChg chg="addSp delSp modSp mod modAnim">
        <pc:chgData name="Toby Donaldson" userId="2e6e5431-bb17-4c41-9985-d39c50d83c73" providerId="ADAL" clId="{1A05A053-E8BF-4EE7-8EE7-A31DFB869775}" dt="2022-06-25T05:19:12.638" v="158" actId="14100"/>
        <pc:sldMkLst>
          <pc:docMk/>
          <pc:sldMk cId="4198230947" sldId="277"/>
        </pc:sldMkLst>
        <pc:spChg chg="mod">
          <ac:chgData name="Toby Donaldson" userId="2e6e5431-bb17-4c41-9985-d39c50d83c73" providerId="ADAL" clId="{1A05A053-E8BF-4EE7-8EE7-A31DFB869775}" dt="2022-06-25T05:17:06.146" v="152" actId="20577"/>
          <ac:spMkLst>
            <pc:docMk/>
            <pc:sldMk cId="4198230947" sldId="277"/>
            <ac:spMk id="2" creationId="{9E374E6F-0FF1-43DD-A06C-EF7571CCEA89}"/>
          </ac:spMkLst>
        </pc:spChg>
        <pc:picChg chg="del">
          <ac:chgData name="Toby Donaldson" userId="2e6e5431-bb17-4c41-9985-d39c50d83c73" providerId="ADAL" clId="{1A05A053-E8BF-4EE7-8EE7-A31DFB869775}" dt="2022-06-25T05:17:10.756" v="153" actId="21"/>
          <ac:picMkLst>
            <pc:docMk/>
            <pc:sldMk cId="4198230947" sldId="277"/>
            <ac:picMk id="4098" creationId="{FBA016FE-4BE5-0984-C7D3-5EB3DA5D5764}"/>
          </ac:picMkLst>
        </pc:picChg>
        <pc:picChg chg="add mod">
          <ac:chgData name="Toby Donaldson" userId="2e6e5431-bb17-4c41-9985-d39c50d83c73" providerId="ADAL" clId="{1A05A053-E8BF-4EE7-8EE7-A31DFB869775}" dt="2022-06-25T05:19:12.638" v="158" actId="14100"/>
          <ac:picMkLst>
            <pc:docMk/>
            <pc:sldMk cId="4198230947" sldId="277"/>
            <ac:picMk id="5122" creationId="{BE9F25EA-A9F1-3FFA-EAEF-05D7B3347CCC}"/>
          </ac:picMkLst>
        </pc:picChg>
      </pc:sldChg>
      <pc:sldChg chg="addSp delSp modSp mod">
        <pc:chgData name="Toby Donaldson" userId="2e6e5431-bb17-4c41-9985-d39c50d83c73" providerId="ADAL" clId="{1A05A053-E8BF-4EE7-8EE7-A31DFB869775}" dt="2022-06-25T05:38:06.939" v="317" actId="20577"/>
        <pc:sldMkLst>
          <pc:docMk/>
          <pc:sldMk cId="598291729" sldId="278"/>
        </pc:sldMkLst>
        <pc:spChg chg="mod">
          <ac:chgData name="Toby Donaldson" userId="2e6e5431-bb17-4c41-9985-d39c50d83c73" providerId="ADAL" clId="{1A05A053-E8BF-4EE7-8EE7-A31DFB869775}" dt="2022-06-25T05:38:06.939" v="317" actId="20577"/>
          <ac:spMkLst>
            <pc:docMk/>
            <pc:sldMk cId="598291729" sldId="278"/>
            <ac:spMk id="3" creationId="{8D326F70-6E73-48ED-853E-D802A1F7CD4A}"/>
          </ac:spMkLst>
        </pc:spChg>
        <pc:spChg chg="mod">
          <ac:chgData name="Toby Donaldson" userId="2e6e5431-bb17-4c41-9985-d39c50d83c73" providerId="ADAL" clId="{1A05A053-E8BF-4EE7-8EE7-A31DFB869775}" dt="2022-06-25T05:02:33.143" v="20" actId="12788"/>
          <ac:spMkLst>
            <pc:docMk/>
            <pc:sldMk cId="598291729" sldId="278"/>
            <ac:spMk id="7" creationId="{729F9EAB-E96A-4A13-B339-346BBE62D038}"/>
          </ac:spMkLst>
        </pc:spChg>
        <pc:spChg chg="mod">
          <ac:chgData name="Toby Donaldson" userId="2e6e5431-bb17-4c41-9985-d39c50d83c73" providerId="ADAL" clId="{1A05A053-E8BF-4EE7-8EE7-A31DFB869775}" dt="2022-06-25T05:02:40.495" v="21" actId="1076"/>
          <ac:spMkLst>
            <pc:docMk/>
            <pc:sldMk cId="598291729" sldId="278"/>
            <ac:spMk id="8" creationId="{4B2E5120-9846-4325-A51B-589BC6A79787}"/>
          </ac:spMkLst>
        </pc:spChg>
        <pc:spChg chg="del">
          <ac:chgData name="Toby Donaldson" userId="2e6e5431-bb17-4c41-9985-d39c50d83c73" providerId="ADAL" clId="{1A05A053-E8BF-4EE7-8EE7-A31DFB869775}" dt="2022-06-25T05:01:30.320" v="4" actId="21"/>
          <ac:spMkLst>
            <pc:docMk/>
            <pc:sldMk cId="598291729" sldId="278"/>
            <ac:spMk id="9" creationId="{DA58FF75-2376-46F2-19E6-8CFEBBBDC59F}"/>
          </ac:spMkLst>
        </pc:spChg>
        <pc:picChg chg="del">
          <ac:chgData name="Toby Donaldson" userId="2e6e5431-bb17-4c41-9985-d39c50d83c73" providerId="ADAL" clId="{1A05A053-E8BF-4EE7-8EE7-A31DFB869775}" dt="2022-06-25T05:01:37.208" v="12" actId="21"/>
          <ac:picMkLst>
            <pc:docMk/>
            <pc:sldMk cId="598291729" sldId="278"/>
            <ac:picMk id="2" creationId="{6CF7EA21-F47E-4D11-0CE9-5C10A59F1281}"/>
          </ac:picMkLst>
        </pc:picChg>
        <pc:picChg chg="add mod">
          <ac:chgData name="Toby Donaldson" userId="2e6e5431-bb17-4c41-9985-d39c50d83c73" providerId="ADAL" clId="{1A05A053-E8BF-4EE7-8EE7-A31DFB869775}" dt="2022-06-25T05:02:01.589" v="14" actId="1076"/>
          <ac:picMkLst>
            <pc:docMk/>
            <pc:sldMk cId="598291729" sldId="278"/>
            <ac:picMk id="1026" creationId="{5C23C186-F95A-7F54-A3FE-5177C22E0D42}"/>
          </ac:picMkLst>
        </pc:picChg>
      </pc:sldChg>
      <pc:sldChg chg="del">
        <pc:chgData name="Toby Donaldson" userId="2e6e5431-bb17-4c41-9985-d39c50d83c73" providerId="ADAL" clId="{1A05A053-E8BF-4EE7-8EE7-A31DFB869775}" dt="2022-06-25T05:30:29.813" v="278" actId="2696"/>
        <pc:sldMkLst>
          <pc:docMk/>
          <pc:sldMk cId="1280580569" sldId="279"/>
        </pc:sldMkLst>
      </pc:sldChg>
      <pc:sldChg chg="addSp delSp modSp add mod modAnim">
        <pc:chgData name="Toby Donaldson" userId="2e6e5431-bb17-4c41-9985-d39c50d83c73" providerId="ADAL" clId="{1A05A053-E8BF-4EE7-8EE7-A31DFB869775}" dt="2022-06-25T05:16:37.026" v="150"/>
        <pc:sldMkLst>
          <pc:docMk/>
          <pc:sldMk cId="3278974696" sldId="281"/>
        </pc:sldMkLst>
        <pc:spChg chg="mod">
          <ac:chgData name="Toby Donaldson" userId="2e6e5431-bb17-4c41-9985-d39c50d83c73" providerId="ADAL" clId="{1A05A053-E8BF-4EE7-8EE7-A31DFB869775}" dt="2022-06-25T05:16:18.861" v="146" actId="1076"/>
          <ac:spMkLst>
            <pc:docMk/>
            <pc:sldMk cId="3278974696" sldId="281"/>
            <ac:spMk id="3" creationId="{4B9D1E49-D2CE-4AA9-B391-099DA1AD682D}"/>
          </ac:spMkLst>
        </pc:spChg>
        <pc:picChg chg="del">
          <ac:chgData name="Toby Donaldson" userId="2e6e5431-bb17-4c41-9985-d39c50d83c73" providerId="ADAL" clId="{1A05A053-E8BF-4EE7-8EE7-A31DFB869775}" dt="2022-06-25T05:15:35.098" v="140" actId="21"/>
          <ac:picMkLst>
            <pc:docMk/>
            <pc:sldMk cId="3278974696" sldId="281"/>
            <ac:picMk id="4" creationId="{C6A0510B-D125-A11F-B55B-27E7505E9E6F}"/>
          </ac:picMkLst>
        </pc:picChg>
        <pc:picChg chg="add mod">
          <ac:chgData name="Toby Donaldson" userId="2e6e5431-bb17-4c41-9985-d39c50d83c73" providerId="ADAL" clId="{1A05A053-E8BF-4EE7-8EE7-A31DFB869775}" dt="2022-06-25T05:16:21.133" v="147" actId="1076"/>
          <ac:picMkLst>
            <pc:docMk/>
            <pc:sldMk cId="3278974696" sldId="281"/>
            <ac:picMk id="4098" creationId="{D4C0D0FE-B97C-8609-C260-69BCB038D3BF}"/>
          </ac:picMkLst>
        </pc:picChg>
      </pc:sldChg>
      <pc:sldChg chg="addSp delSp modSp add mod">
        <pc:chgData name="Toby Donaldson" userId="2e6e5431-bb17-4c41-9985-d39c50d83c73" providerId="ADAL" clId="{1A05A053-E8BF-4EE7-8EE7-A31DFB869775}" dt="2022-06-25T05:34:50.551" v="310" actId="1076"/>
        <pc:sldMkLst>
          <pc:docMk/>
          <pc:sldMk cId="92702108" sldId="282"/>
        </pc:sldMkLst>
        <pc:spChg chg="add">
          <ac:chgData name="Toby Donaldson" userId="2e6e5431-bb17-4c41-9985-d39c50d83c73" providerId="ADAL" clId="{1A05A053-E8BF-4EE7-8EE7-A31DFB869775}" dt="2022-06-25T05:32:08.451" v="280"/>
          <ac:spMkLst>
            <pc:docMk/>
            <pc:sldMk cId="92702108" sldId="282"/>
            <ac:spMk id="3" creationId="{2D5321BE-C717-7EE1-CD65-DD51A8E72C18}"/>
          </ac:spMkLst>
        </pc:spChg>
        <pc:spChg chg="add mod">
          <ac:chgData name="Toby Donaldson" userId="2e6e5431-bb17-4c41-9985-d39c50d83c73" providerId="ADAL" clId="{1A05A053-E8BF-4EE7-8EE7-A31DFB869775}" dt="2022-06-25T05:32:15.644" v="282"/>
          <ac:spMkLst>
            <pc:docMk/>
            <pc:sldMk cId="92702108" sldId="282"/>
            <ac:spMk id="4" creationId="{FDC02EDB-3E0D-8423-A468-29830D36E81B}"/>
          </ac:spMkLst>
        </pc:spChg>
        <pc:spChg chg="add mod">
          <ac:chgData name="Toby Donaldson" userId="2e6e5431-bb17-4c41-9985-d39c50d83c73" providerId="ADAL" clId="{1A05A053-E8BF-4EE7-8EE7-A31DFB869775}" dt="2022-06-25T05:32:27.810" v="283"/>
          <ac:spMkLst>
            <pc:docMk/>
            <pc:sldMk cId="92702108" sldId="282"/>
            <ac:spMk id="5" creationId="{326DED72-7DFA-CB3A-38B8-59F62D550476}"/>
          </ac:spMkLst>
        </pc:spChg>
        <pc:spChg chg="del mod">
          <ac:chgData name="Toby Donaldson" userId="2e6e5431-bb17-4c41-9985-d39c50d83c73" providerId="ADAL" clId="{1A05A053-E8BF-4EE7-8EE7-A31DFB869775}" dt="2022-06-25T05:32:35.406" v="286" actId="21"/>
          <ac:spMkLst>
            <pc:docMk/>
            <pc:sldMk cId="92702108" sldId="282"/>
            <ac:spMk id="12" creationId="{FECFF8B1-9D5A-0626-DF1B-81023BD78BC3}"/>
          </ac:spMkLst>
        </pc:spChg>
        <pc:spChg chg="mod">
          <ac:chgData name="Toby Donaldson" userId="2e6e5431-bb17-4c41-9985-d39c50d83c73" providerId="ADAL" clId="{1A05A053-E8BF-4EE7-8EE7-A31DFB869775}" dt="2022-06-25T05:34:50.551" v="310" actId="1076"/>
          <ac:spMkLst>
            <pc:docMk/>
            <pc:sldMk cId="92702108" sldId="282"/>
            <ac:spMk id="19" creationId="{23530188-1C40-2C32-5B87-5534EF6CEC9A}"/>
          </ac:spMkLst>
        </pc:spChg>
        <pc:picChg chg="del">
          <ac:chgData name="Toby Donaldson" userId="2e6e5431-bb17-4c41-9985-d39c50d83c73" providerId="ADAL" clId="{1A05A053-E8BF-4EE7-8EE7-A31DFB869775}" dt="2022-06-25T05:34:05.830" v="288" actId="21"/>
          <ac:picMkLst>
            <pc:docMk/>
            <pc:sldMk cId="92702108" sldId="282"/>
            <ac:picMk id="2050" creationId="{D679BD0D-1935-CDE7-84A8-00E0CE3BD90B}"/>
          </ac:picMkLst>
        </pc:picChg>
        <pc:picChg chg="del mod">
          <ac:chgData name="Toby Donaldson" userId="2e6e5431-bb17-4c41-9985-d39c50d83c73" providerId="ADAL" clId="{1A05A053-E8BF-4EE7-8EE7-A31DFB869775}" dt="2022-06-25T05:32:31.142" v="284" actId="21"/>
          <ac:picMkLst>
            <pc:docMk/>
            <pc:sldMk cId="92702108" sldId="282"/>
            <ac:picMk id="2052" creationId="{19B9F74D-EF65-B836-CB90-79C210C70E28}"/>
          </ac:picMkLst>
        </pc:picChg>
        <pc:picChg chg="add mod">
          <ac:chgData name="Toby Donaldson" userId="2e6e5431-bb17-4c41-9985-d39c50d83c73" providerId="ADAL" clId="{1A05A053-E8BF-4EE7-8EE7-A31DFB869775}" dt="2022-06-25T05:34:45.457" v="309" actId="14100"/>
          <ac:picMkLst>
            <pc:docMk/>
            <pc:sldMk cId="92702108" sldId="282"/>
            <ac:picMk id="7176" creationId="{650D37E4-ADFE-944B-1A8D-C5477601E21B}"/>
          </ac:picMkLst>
        </pc:picChg>
      </pc:sldChg>
      <pc:sldChg chg="delSp modSp add mod ord">
        <pc:chgData name="Toby Donaldson" userId="2e6e5431-bb17-4c41-9985-d39c50d83c73" providerId="ADAL" clId="{1A05A053-E8BF-4EE7-8EE7-A31DFB869775}" dt="2022-06-25T05:39:07.052" v="328" actId="1076"/>
        <pc:sldMkLst>
          <pc:docMk/>
          <pc:sldMk cId="2470367201" sldId="283"/>
        </pc:sldMkLst>
        <pc:spChg chg="mod">
          <ac:chgData name="Toby Donaldson" userId="2e6e5431-bb17-4c41-9985-d39c50d83c73" providerId="ADAL" clId="{1A05A053-E8BF-4EE7-8EE7-A31DFB869775}" dt="2022-06-25T05:39:07.052" v="328" actId="1076"/>
          <ac:spMkLst>
            <pc:docMk/>
            <pc:sldMk cId="2470367201" sldId="283"/>
            <ac:spMk id="3" creationId="{8D326F70-6E73-48ED-853E-D802A1F7CD4A}"/>
          </ac:spMkLst>
        </pc:spChg>
        <pc:spChg chg="del">
          <ac:chgData name="Toby Donaldson" userId="2e6e5431-bb17-4c41-9985-d39c50d83c73" providerId="ADAL" clId="{1A05A053-E8BF-4EE7-8EE7-A31DFB869775}" dt="2022-06-25T05:38:45.408" v="322" actId="21"/>
          <ac:spMkLst>
            <pc:docMk/>
            <pc:sldMk cId="2470367201" sldId="283"/>
            <ac:spMk id="7" creationId="{729F9EAB-E96A-4A13-B339-346BBE62D038}"/>
          </ac:spMkLst>
        </pc:spChg>
        <pc:spChg chg="mod">
          <ac:chgData name="Toby Donaldson" userId="2e6e5431-bb17-4c41-9985-d39c50d83c73" providerId="ADAL" clId="{1A05A053-E8BF-4EE7-8EE7-A31DFB869775}" dt="2022-06-25T05:39:03.904" v="327" actId="1076"/>
          <ac:spMkLst>
            <pc:docMk/>
            <pc:sldMk cId="2470367201" sldId="283"/>
            <ac:spMk id="8" creationId="{4B2E5120-9846-4325-A51B-589BC6A79787}"/>
          </ac:spMkLst>
        </pc:spChg>
      </pc:sldChg>
      <pc:sldChg chg="addSp delSp modSp add mod ord">
        <pc:chgData name="Toby Donaldson" userId="2e6e5431-bb17-4c41-9985-d39c50d83c73" providerId="ADAL" clId="{1A05A053-E8BF-4EE7-8EE7-A31DFB869775}" dt="2022-06-25T06:14:20.678" v="2785"/>
        <pc:sldMkLst>
          <pc:docMk/>
          <pc:sldMk cId="640359146" sldId="284"/>
        </pc:sldMkLst>
        <pc:spChg chg="mod">
          <ac:chgData name="Toby Donaldson" userId="2e6e5431-bb17-4c41-9985-d39c50d83c73" providerId="ADAL" clId="{1A05A053-E8BF-4EE7-8EE7-A31DFB869775}" dt="2022-06-25T06:10:59.243" v="2527" actId="20577"/>
          <ac:spMkLst>
            <pc:docMk/>
            <pc:sldMk cId="640359146" sldId="284"/>
            <ac:spMk id="2" creationId="{AFC4F8B7-DF69-4161-80D5-5D65C38F8A33}"/>
          </ac:spMkLst>
        </pc:spChg>
        <pc:spChg chg="mod">
          <ac:chgData name="Toby Donaldson" userId="2e6e5431-bb17-4c41-9985-d39c50d83c73" providerId="ADAL" clId="{1A05A053-E8BF-4EE7-8EE7-A31DFB869775}" dt="2022-06-25T06:13:44.100" v="2783" actId="20577"/>
          <ac:spMkLst>
            <pc:docMk/>
            <pc:sldMk cId="640359146" sldId="284"/>
            <ac:spMk id="12" creationId="{7D456361-9CC9-3318-8D15-4F61A6B43E78}"/>
          </ac:spMkLst>
        </pc:spChg>
        <pc:picChg chg="del">
          <ac:chgData name="Toby Donaldson" userId="2e6e5431-bb17-4c41-9985-d39c50d83c73" providerId="ADAL" clId="{1A05A053-E8BF-4EE7-8EE7-A31DFB869775}" dt="2022-06-25T06:10:51.984" v="2518" actId="21"/>
          <ac:picMkLst>
            <pc:docMk/>
            <pc:sldMk cId="640359146" sldId="284"/>
            <ac:picMk id="5" creationId="{9B670045-907A-2DAD-60AB-7B5E370C8929}"/>
          </ac:picMkLst>
        </pc:picChg>
        <pc:picChg chg="add mod">
          <ac:chgData name="Toby Donaldson" userId="2e6e5431-bb17-4c41-9985-d39c50d83c73" providerId="ADAL" clId="{1A05A053-E8BF-4EE7-8EE7-A31DFB869775}" dt="2022-06-25T06:13:21.305" v="2757" actId="1076"/>
          <ac:picMkLst>
            <pc:docMk/>
            <pc:sldMk cId="640359146" sldId="284"/>
            <ac:picMk id="9218" creationId="{E7D5CC9F-455F-BD05-02DE-B922EFF37FF8}"/>
          </ac:picMkLst>
        </pc:picChg>
      </pc:sldChg>
    </pc:docChg>
  </pc:docChgLst>
  <pc:docChgLst>
    <pc:chgData name="Toby Donaldson" userId="2e6e5431-bb17-4c41-9985-d39c50d83c73" providerId="ADAL" clId="{9EE27B8B-17D5-4A7A-8D00-A82DA98069CF}"/>
    <pc:docChg chg="custSel modSld">
      <pc:chgData name="Toby Donaldson" userId="2e6e5431-bb17-4c41-9985-d39c50d83c73" providerId="ADAL" clId="{9EE27B8B-17D5-4A7A-8D00-A82DA98069CF}" dt="2022-05-21T19:47:55.052" v="368"/>
      <pc:docMkLst>
        <pc:docMk/>
      </pc:docMkLst>
      <pc:sldChg chg="addSp modSp mod">
        <pc:chgData name="Toby Donaldson" userId="2e6e5431-bb17-4c41-9985-d39c50d83c73" providerId="ADAL" clId="{9EE27B8B-17D5-4A7A-8D00-A82DA98069CF}" dt="2022-05-21T19:45:41.939" v="365" actId="1076"/>
        <pc:sldMkLst>
          <pc:docMk/>
          <pc:sldMk cId="2414411496" sldId="260"/>
        </pc:sldMkLst>
        <pc:spChg chg="add mod">
          <ac:chgData name="Toby Donaldson" userId="2e6e5431-bb17-4c41-9985-d39c50d83c73" providerId="ADAL" clId="{9EE27B8B-17D5-4A7A-8D00-A82DA98069CF}" dt="2022-05-21T19:45:41.939" v="365" actId="1076"/>
          <ac:spMkLst>
            <pc:docMk/>
            <pc:sldMk cId="2414411496" sldId="260"/>
            <ac:spMk id="4" creationId="{C3A04A1B-1BE7-D428-5EE3-94258555B527}"/>
          </ac:spMkLst>
        </pc:spChg>
      </pc:sldChg>
      <pc:sldChg chg="addSp modSp mod">
        <pc:chgData name="Toby Donaldson" userId="2e6e5431-bb17-4c41-9985-d39c50d83c73" providerId="ADAL" clId="{9EE27B8B-17D5-4A7A-8D00-A82DA98069CF}" dt="2022-05-21T19:38:22.658" v="11" actId="1076"/>
        <pc:sldMkLst>
          <pc:docMk/>
          <pc:sldMk cId="247949623" sldId="261"/>
        </pc:sldMkLst>
        <pc:spChg chg="add mod">
          <ac:chgData name="Toby Donaldson" userId="2e6e5431-bb17-4c41-9985-d39c50d83c73" providerId="ADAL" clId="{9EE27B8B-17D5-4A7A-8D00-A82DA98069CF}" dt="2022-05-21T19:38:22.658" v="11" actId="1076"/>
          <ac:spMkLst>
            <pc:docMk/>
            <pc:sldMk cId="247949623" sldId="261"/>
            <ac:spMk id="4" creationId="{AF88C1E1-6D97-DDB8-3E24-CCEC7D5AF83B}"/>
          </ac:spMkLst>
        </pc:spChg>
      </pc:sldChg>
      <pc:sldChg chg="delSp mod">
        <pc:chgData name="Toby Donaldson" userId="2e6e5431-bb17-4c41-9985-d39c50d83c73" providerId="ADAL" clId="{9EE27B8B-17D5-4A7A-8D00-A82DA98069CF}" dt="2022-05-21T19:38:15.177" v="9" actId="21"/>
        <pc:sldMkLst>
          <pc:docMk/>
          <pc:sldMk cId="1760816993" sldId="264"/>
        </pc:sldMkLst>
        <pc:spChg chg="del">
          <ac:chgData name="Toby Donaldson" userId="2e6e5431-bb17-4c41-9985-d39c50d83c73" providerId="ADAL" clId="{9EE27B8B-17D5-4A7A-8D00-A82DA98069CF}" dt="2022-05-21T19:38:15.177" v="9" actId="21"/>
          <ac:spMkLst>
            <pc:docMk/>
            <pc:sldMk cId="1760816993" sldId="264"/>
            <ac:spMk id="4" creationId="{7ECBB552-C455-49CB-8B30-2880096E2410}"/>
          </ac:spMkLst>
        </pc:spChg>
      </pc:sldChg>
      <pc:sldChg chg="modSp mod">
        <pc:chgData name="Toby Donaldson" userId="2e6e5431-bb17-4c41-9985-d39c50d83c73" providerId="ADAL" clId="{9EE27B8B-17D5-4A7A-8D00-A82DA98069CF}" dt="2022-05-21T19:43:11.006" v="181" actId="20577"/>
        <pc:sldMkLst>
          <pc:docMk/>
          <pc:sldMk cId="2072605454" sldId="270"/>
        </pc:sldMkLst>
        <pc:spChg chg="mod">
          <ac:chgData name="Toby Donaldson" userId="2e6e5431-bb17-4c41-9985-d39c50d83c73" providerId="ADAL" clId="{9EE27B8B-17D5-4A7A-8D00-A82DA98069CF}" dt="2022-05-21T19:42:56.582" v="165" actId="313"/>
          <ac:spMkLst>
            <pc:docMk/>
            <pc:sldMk cId="2072605454" sldId="270"/>
            <ac:spMk id="3" creationId="{9D85EADE-0C03-49DA-BB59-0942833F47FA}"/>
          </ac:spMkLst>
        </pc:spChg>
        <pc:spChg chg="mod">
          <ac:chgData name="Toby Donaldson" userId="2e6e5431-bb17-4c41-9985-d39c50d83c73" providerId="ADAL" clId="{9EE27B8B-17D5-4A7A-8D00-A82DA98069CF}" dt="2022-05-21T19:43:11.006" v="181" actId="20577"/>
          <ac:spMkLst>
            <pc:docMk/>
            <pc:sldMk cId="2072605454" sldId="270"/>
            <ac:spMk id="6" creationId="{D47E401A-84BD-4DD8-8927-0E34EE1044A2}"/>
          </ac:spMkLst>
        </pc:spChg>
      </pc:sldChg>
      <pc:sldChg chg="modSp mod">
        <pc:chgData name="Toby Donaldson" userId="2e6e5431-bb17-4c41-9985-d39c50d83c73" providerId="ADAL" clId="{9EE27B8B-17D5-4A7A-8D00-A82DA98069CF}" dt="2022-05-21T19:40:33.937" v="14" actId="20577"/>
        <pc:sldMkLst>
          <pc:docMk/>
          <pc:sldMk cId="1031835898" sldId="272"/>
        </pc:sldMkLst>
        <pc:spChg chg="mod">
          <ac:chgData name="Toby Donaldson" userId="2e6e5431-bb17-4c41-9985-d39c50d83c73" providerId="ADAL" clId="{9EE27B8B-17D5-4A7A-8D00-A82DA98069CF}" dt="2022-05-21T19:40:33.937" v="14" actId="20577"/>
          <ac:spMkLst>
            <pc:docMk/>
            <pc:sldMk cId="1031835898" sldId="272"/>
            <ac:spMk id="4" creationId="{8D140EF2-7A80-4170-96C7-C567343A91EE}"/>
          </ac:spMkLst>
        </pc:spChg>
      </pc:sldChg>
      <pc:sldChg chg="modAnim">
        <pc:chgData name="Toby Donaldson" userId="2e6e5431-bb17-4c41-9985-d39c50d83c73" providerId="ADAL" clId="{9EE27B8B-17D5-4A7A-8D00-A82DA98069CF}" dt="2022-05-21T19:47:05.070" v="366"/>
        <pc:sldMkLst>
          <pc:docMk/>
          <pc:sldMk cId="2446982689" sldId="275"/>
        </pc:sldMkLst>
      </pc:sldChg>
      <pc:sldChg chg="modAnim">
        <pc:chgData name="Toby Donaldson" userId="2e6e5431-bb17-4c41-9985-d39c50d83c73" providerId="ADAL" clId="{9EE27B8B-17D5-4A7A-8D00-A82DA98069CF}" dt="2022-05-21T19:47:55.052" v="368"/>
        <pc:sldMkLst>
          <pc:docMk/>
          <pc:sldMk cId="390346067" sldId="276"/>
        </pc:sldMkLst>
      </pc:sldChg>
      <pc:sldChg chg="modAnim">
        <pc:chgData name="Toby Donaldson" userId="2e6e5431-bb17-4c41-9985-d39c50d83c73" providerId="ADAL" clId="{9EE27B8B-17D5-4A7A-8D00-A82DA98069CF}" dt="2022-05-21T19:47:22.412" v="367"/>
        <pc:sldMkLst>
          <pc:docMk/>
          <pc:sldMk cId="4198230947" sldId="277"/>
        </pc:sldMkLst>
      </pc:sldChg>
      <pc:sldChg chg="modSp mod">
        <pc:chgData name="Toby Donaldson" userId="2e6e5431-bb17-4c41-9985-d39c50d83c73" providerId="ADAL" clId="{9EE27B8B-17D5-4A7A-8D00-A82DA98069CF}" dt="2022-05-21T19:39:04.415" v="12" actId="20577"/>
        <pc:sldMkLst>
          <pc:docMk/>
          <pc:sldMk cId="3886036611" sldId="279"/>
        </pc:sldMkLst>
        <pc:spChg chg="mod">
          <ac:chgData name="Toby Donaldson" userId="2e6e5431-bb17-4c41-9985-d39c50d83c73" providerId="ADAL" clId="{9EE27B8B-17D5-4A7A-8D00-A82DA98069CF}" dt="2022-05-21T19:39:04.415" v="12" actId="20577"/>
          <ac:spMkLst>
            <pc:docMk/>
            <pc:sldMk cId="3886036611" sldId="279"/>
            <ac:spMk id="8" creationId="{83AEB31E-9A7A-4B21-8085-7EB50EDFD1F7}"/>
          </ac:spMkLst>
        </pc:spChg>
      </pc:sldChg>
    </pc:docChg>
  </pc:docChgLst>
  <pc:docChgLst>
    <pc:chgData name="Toby Donaldson" userId="2e6e5431-bb17-4c41-9985-d39c50d83c73" providerId="ADAL" clId="{B6F55248-A722-4CE1-9F34-43C0D06813D9}"/>
    <pc:docChg chg="undo redo custSel addSld delSld modSld sldOrd">
      <pc:chgData name="Toby Donaldson" userId="2e6e5431-bb17-4c41-9985-d39c50d83c73" providerId="ADAL" clId="{B6F55248-A722-4CE1-9F34-43C0D06813D9}" dt="2022-04-13T02:28:04.932" v="6815" actId="1076"/>
      <pc:docMkLst>
        <pc:docMk/>
      </pc:docMkLst>
      <pc:sldChg chg="new del">
        <pc:chgData name="Toby Donaldson" userId="2e6e5431-bb17-4c41-9985-d39c50d83c73" providerId="ADAL" clId="{B6F55248-A722-4CE1-9F34-43C0D06813D9}" dt="2022-04-12T05:58:40.770" v="84" actId="2696"/>
        <pc:sldMkLst>
          <pc:docMk/>
          <pc:sldMk cId="897815749" sldId="256"/>
        </pc:sldMkLst>
      </pc:sldChg>
      <pc:sldChg chg="addSp delSp modSp new del mod">
        <pc:chgData name="Toby Donaldson" userId="2e6e5431-bb17-4c41-9985-d39c50d83c73" providerId="ADAL" clId="{B6F55248-A722-4CE1-9F34-43C0D06813D9}" dt="2022-04-12T05:58:36.581" v="83" actId="2696"/>
        <pc:sldMkLst>
          <pc:docMk/>
          <pc:sldMk cId="4107862448" sldId="257"/>
        </pc:sldMkLst>
        <pc:spChg chg="mod">
          <ac:chgData name="Toby Donaldson" userId="2e6e5431-bb17-4c41-9985-d39c50d83c73" providerId="ADAL" clId="{B6F55248-A722-4CE1-9F34-43C0D06813D9}" dt="2022-04-12T05:53:41.774" v="39" actId="1076"/>
          <ac:spMkLst>
            <pc:docMk/>
            <pc:sldMk cId="4107862448" sldId="257"/>
            <ac:spMk id="2" creationId="{95F59E6D-88A7-4390-8856-CBC396646D34}"/>
          </ac:spMkLst>
        </pc:spChg>
        <pc:spChg chg="del mod">
          <ac:chgData name="Toby Donaldson" userId="2e6e5431-bb17-4c41-9985-d39c50d83c73" providerId="ADAL" clId="{B6F55248-A722-4CE1-9F34-43C0D06813D9}" dt="2022-04-12T05:51:26.165" v="8" actId="21"/>
          <ac:spMkLst>
            <pc:docMk/>
            <pc:sldMk cId="4107862448" sldId="257"/>
            <ac:spMk id="3" creationId="{71DB96C9-C891-4845-BF5B-36FB39B83ADF}"/>
          </ac:spMkLst>
        </pc:spChg>
        <pc:spChg chg="add">
          <ac:chgData name="Toby Donaldson" userId="2e6e5431-bb17-4c41-9985-d39c50d83c73" providerId="ADAL" clId="{B6F55248-A722-4CE1-9F34-43C0D06813D9}" dt="2022-04-12T05:50:24.740" v="2"/>
          <ac:spMkLst>
            <pc:docMk/>
            <pc:sldMk cId="4107862448" sldId="257"/>
            <ac:spMk id="4" creationId="{10E9A77D-9268-4D51-9668-DCD2F7B8714D}"/>
          </ac:spMkLst>
        </pc:spChg>
        <pc:spChg chg="add mod">
          <ac:chgData name="Toby Donaldson" userId="2e6e5431-bb17-4c41-9985-d39c50d83c73" providerId="ADAL" clId="{B6F55248-A722-4CE1-9F34-43C0D06813D9}" dt="2022-04-12T05:50:29.204" v="3"/>
          <ac:spMkLst>
            <pc:docMk/>
            <pc:sldMk cId="4107862448" sldId="257"/>
            <ac:spMk id="5" creationId="{7E613350-B2DB-4BC0-9A8B-373028874A10}"/>
          </ac:spMkLst>
        </pc:spChg>
        <pc:spChg chg="add del mod">
          <ac:chgData name="Toby Donaldson" userId="2e6e5431-bb17-4c41-9985-d39c50d83c73" providerId="ADAL" clId="{B6F55248-A722-4CE1-9F34-43C0D06813D9}" dt="2022-04-12T05:50:46.798" v="6"/>
          <ac:spMkLst>
            <pc:docMk/>
            <pc:sldMk cId="4107862448" sldId="257"/>
            <ac:spMk id="6" creationId="{3FC415AF-68F1-4A67-94E6-6CC4EDFAACB9}"/>
          </ac:spMkLst>
        </pc:spChg>
        <pc:picChg chg="add mod">
          <ac:chgData name="Toby Donaldson" userId="2e6e5431-bb17-4c41-9985-d39c50d83c73" providerId="ADAL" clId="{B6F55248-A722-4CE1-9F34-43C0D06813D9}" dt="2022-04-12T05:51:32.055" v="9" actId="1076"/>
          <ac:picMkLst>
            <pc:docMk/>
            <pc:sldMk cId="4107862448" sldId="257"/>
            <ac:picMk id="1032" creationId="{FE91F15C-1FE4-4AB7-9440-1C40FF899B7A}"/>
          </ac:picMkLst>
        </pc:picChg>
        <pc:picChg chg="add del mod">
          <ac:chgData name="Toby Donaldson" userId="2e6e5431-bb17-4c41-9985-d39c50d83c73" providerId="ADAL" clId="{B6F55248-A722-4CE1-9F34-43C0D06813D9}" dt="2022-04-12T05:53:46.454" v="40" actId="21"/>
          <ac:picMkLst>
            <pc:docMk/>
            <pc:sldMk cId="4107862448" sldId="257"/>
            <ac:picMk id="1034" creationId="{A596B602-E8F3-49D5-9980-8D37B2FE2D14}"/>
          </ac:picMkLst>
        </pc:picChg>
      </pc:sldChg>
      <pc:sldChg chg="addSp delSp modSp new mod setBg">
        <pc:chgData name="Toby Donaldson" userId="2e6e5431-bb17-4c41-9985-d39c50d83c73" providerId="ADAL" clId="{B6F55248-A722-4CE1-9F34-43C0D06813D9}" dt="2022-04-13T01:30:02.972" v="4347" actId="1076"/>
        <pc:sldMkLst>
          <pc:docMk/>
          <pc:sldMk cId="4078775610" sldId="258"/>
        </pc:sldMkLst>
        <pc:spChg chg="del">
          <ac:chgData name="Toby Donaldson" userId="2e6e5431-bb17-4c41-9985-d39c50d83c73" providerId="ADAL" clId="{B6F55248-A722-4CE1-9F34-43C0D06813D9}" dt="2022-04-12T05:55:27.678" v="44" actId="21"/>
          <ac:spMkLst>
            <pc:docMk/>
            <pc:sldMk cId="4078775610" sldId="258"/>
            <ac:spMk id="2" creationId="{81883903-C1CA-4070-A991-1D0D34737866}"/>
          </ac:spMkLst>
        </pc:spChg>
        <pc:spChg chg="del">
          <ac:chgData name="Toby Donaldson" userId="2e6e5431-bb17-4c41-9985-d39c50d83c73" providerId="ADAL" clId="{B6F55248-A722-4CE1-9F34-43C0D06813D9}" dt="2022-04-12T05:55:29.810" v="45" actId="21"/>
          <ac:spMkLst>
            <pc:docMk/>
            <pc:sldMk cId="4078775610" sldId="258"/>
            <ac:spMk id="3" creationId="{10FAD549-7AE4-40D1-87DB-421E2B97D9EC}"/>
          </ac:spMkLst>
        </pc:spChg>
        <pc:spChg chg="add mod">
          <ac:chgData name="Toby Donaldson" userId="2e6e5431-bb17-4c41-9985-d39c50d83c73" providerId="ADAL" clId="{B6F55248-A722-4CE1-9F34-43C0D06813D9}" dt="2022-04-13T01:29:55.842" v="4346" actId="1076"/>
          <ac:spMkLst>
            <pc:docMk/>
            <pc:sldMk cId="4078775610" sldId="258"/>
            <ac:spMk id="3" creationId="{8D326F70-6E73-48ED-853E-D802A1F7CD4A}"/>
          </ac:spMkLst>
        </pc:spChg>
        <pc:spChg chg="add mod">
          <ac:chgData name="Toby Donaldson" userId="2e6e5431-bb17-4c41-9985-d39c50d83c73" providerId="ADAL" clId="{B6F55248-A722-4CE1-9F34-43C0D06813D9}" dt="2022-04-13T01:28:25.332" v="4219" actId="1076"/>
          <ac:spMkLst>
            <pc:docMk/>
            <pc:sldMk cId="4078775610" sldId="258"/>
            <ac:spMk id="4" creationId="{578C8077-C1D4-400C-BAE0-7AC48F397C35}"/>
          </ac:spMkLst>
        </pc:spChg>
        <pc:spChg chg="add mod">
          <ac:chgData name="Toby Donaldson" userId="2e6e5431-bb17-4c41-9985-d39c50d83c73" providerId="ADAL" clId="{B6F55248-A722-4CE1-9F34-43C0D06813D9}" dt="2022-04-13T01:29:44.856" v="4341" actId="1076"/>
          <ac:spMkLst>
            <pc:docMk/>
            <pc:sldMk cId="4078775610" sldId="258"/>
            <ac:spMk id="7" creationId="{729F9EAB-E96A-4A13-B339-346BBE62D038}"/>
          </ac:spMkLst>
        </pc:spChg>
        <pc:grpChg chg="add mod">
          <ac:chgData name="Toby Donaldson" userId="2e6e5431-bb17-4c41-9985-d39c50d83c73" providerId="ADAL" clId="{B6F55248-A722-4CE1-9F34-43C0D06813D9}" dt="2022-04-13T01:28:25.332" v="4219" actId="1076"/>
          <ac:grpSpMkLst>
            <pc:docMk/>
            <pc:sldMk cId="4078775610" sldId="258"/>
            <ac:grpSpMk id="2" creationId="{C7C7C6C7-9397-46B2-A2FF-C632EDA7C632}"/>
          </ac:grpSpMkLst>
        </pc:grpChg>
        <pc:picChg chg="add mod">
          <ac:chgData name="Toby Donaldson" userId="2e6e5431-bb17-4c41-9985-d39c50d83c73" providerId="ADAL" clId="{B6F55248-A722-4CE1-9F34-43C0D06813D9}" dt="2022-04-13T01:30:02.972" v="4347" actId="1076"/>
          <ac:picMkLst>
            <pc:docMk/>
            <pc:sldMk cId="4078775610" sldId="258"/>
            <ac:picMk id="5" creationId="{2A3EA073-AB11-414C-9B52-4FAACFDEB101}"/>
          </ac:picMkLst>
        </pc:picChg>
        <pc:picChg chg="add mod">
          <ac:chgData name="Toby Donaldson" userId="2e6e5431-bb17-4c41-9985-d39c50d83c73" providerId="ADAL" clId="{B6F55248-A722-4CE1-9F34-43C0D06813D9}" dt="2022-04-13T01:28:25.332" v="4219" actId="1076"/>
          <ac:picMkLst>
            <pc:docMk/>
            <pc:sldMk cId="4078775610" sldId="258"/>
            <ac:picMk id="2050" creationId="{D9EF78EA-B97C-4BC3-831F-ACE9C30B82C6}"/>
          </ac:picMkLst>
        </pc:picChg>
      </pc:sldChg>
      <pc:sldChg chg="addSp delSp modSp new mod">
        <pc:chgData name="Toby Donaldson" userId="2e6e5431-bb17-4c41-9985-d39c50d83c73" providerId="ADAL" clId="{B6F55248-A722-4CE1-9F34-43C0D06813D9}" dt="2022-04-13T01:32:01.020" v="4402" actId="20577"/>
        <pc:sldMkLst>
          <pc:docMk/>
          <pc:sldMk cId="1855501012" sldId="259"/>
        </pc:sldMkLst>
        <pc:spChg chg="mod">
          <ac:chgData name="Toby Donaldson" userId="2e6e5431-bb17-4c41-9985-d39c50d83c73" providerId="ADAL" clId="{B6F55248-A722-4CE1-9F34-43C0D06813D9}" dt="2022-04-13T01:32:01.020" v="4402" actId="20577"/>
          <ac:spMkLst>
            <pc:docMk/>
            <pc:sldMk cId="1855501012" sldId="259"/>
            <ac:spMk id="2" creationId="{AFC4F8B7-DF69-4161-80D5-5D65C38F8A33}"/>
          </ac:spMkLst>
        </pc:spChg>
        <pc:spChg chg="del mod">
          <ac:chgData name="Toby Donaldson" userId="2e6e5431-bb17-4c41-9985-d39c50d83c73" providerId="ADAL" clId="{B6F55248-A722-4CE1-9F34-43C0D06813D9}" dt="2022-04-13T01:31:50.930" v="4400" actId="21"/>
          <ac:spMkLst>
            <pc:docMk/>
            <pc:sldMk cId="1855501012" sldId="259"/>
            <ac:spMk id="3" creationId="{3FF8B6F5-B7C4-45FC-86DA-6C2C9F035E96}"/>
          </ac:spMkLst>
        </pc:spChg>
        <pc:spChg chg="add del mod">
          <ac:chgData name="Toby Donaldson" userId="2e6e5431-bb17-4c41-9985-d39c50d83c73" providerId="ADAL" clId="{B6F55248-A722-4CE1-9F34-43C0D06813D9}" dt="2022-04-13T01:31:54.203" v="4401" actId="21"/>
          <ac:spMkLst>
            <pc:docMk/>
            <pc:sldMk cId="1855501012" sldId="259"/>
            <ac:spMk id="7" creationId="{7C4DB72C-3F01-4EA7-B2BD-B2EF19EAA80B}"/>
          </ac:spMkLst>
        </pc:spChg>
        <pc:picChg chg="add">
          <ac:chgData name="Toby Donaldson" userId="2e6e5431-bb17-4c41-9985-d39c50d83c73" providerId="ADAL" clId="{B6F55248-A722-4CE1-9F34-43C0D06813D9}" dt="2022-04-13T01:31:31.234" v="4353" actId="22"/>
          <ac:picMkLst>
            <pc:docMk/>
            <pc:sldMk cId="1855501012" sldId="259"/>
            <ac:picMk id="5" creationId="{DEE46FF6-47E5-44B7-8A35-21E8D8B00F31}"/>
          </ac:picMkLst>
        </pc:picChg>
      </pc:sldChg>
      <pc:sldChg chg="modSp new del mod">
        <pc:chgData name="Toby Donaldson" userId="2e6e5431-bb17-4c41-9985-d39c50d83c73" providerId="ADAL" clId="{B6F55248-A722-4CE1-9F34-43C0D06813D9}" dt="2022-04-12T06:07:29.915" v="768" actId="2696"/>
        <pc:sldMkLst>
          <pc:docMk/>
          <pc:sldMk cId="1160613553" sldId="260"/>
        </pc:sldMkLst>
        <pc:spChg chg="mod">
          <ac:chgData name="Toby Donaldson" userId="2e6e5431-bb17-4c41-9985-d39c50d83c73" providerId="ADAL" clId="{B6F55248-A722-4CE1-9F34-43C0D06813D9}" dt="2022-04-12T06:03:29.254" v="561" actId="20577"/>
          <ac:spMkLst>
            <pc:docMk/>
            <pc:sldMk cId="1160613553" sldId="260"/>
            <ac:spMk id="2" creationId="{24D1BFF7-DDB3-4548-AD19-BE7EA0B6BD81}"/>
          </ac:spMkLst>
        </pc:spChg>
        <pc:spChg chg="mod">
          <ac:chgData name="Toby Donaldson" userId="2e6e5431-bb17-4c41-9985-d39c50d83c73" providerId="ADAL" clId="{B6F55248-A722-4CE1-9F34-43C0D06813D9}" dt="2022-04-12T06:05:56.498" v="749" actId="15"/>
          <ac:spMkLst>
            <pc:docMk/>
            <pc:sldMk cId="1160613553" sldId="260"/>
            <ac:spMk id="3" creationId="{BF7BCE5A-4240-4143-8788-98B6570D82D9}"/>
          </ac:spMkLst>
        </pc:spChg>
      </pc:sldChg>
      <pc:sldChg chg="modSp new mod">
        <pc:chgData name="Toby Donaldson" userId="2e6e5431-bb17-4c41-9985-d39c50d83c73" providerId="ADAL" clId="{B6F55248-A722-4CE1-9F34-43C0D06813D9}" dt="2022-04-13T02:23:30.674" v="6564" actId="20577"/>
        <pc:sldMkLst>
          <pc:docMk/>
          <pc:sldMk cId="2414411496" sldId="260"/>
        </pc:sldMkLst>
        <pc:spChg chg="mod">
          <ac:chgData name="Toby Donaldson" userId="2e6e5431-bb17-4c41-9985-d39c50d83c73" providerId="ADAL" clId="{B6F55248-A722-4CE1-9F34-43C0D06813D9}" dt="2022-04-12T06:07:42.431" v="803" actId="20577"/>
          <ac:spMkLst>
            <pc:docMk/>
            <pc:sldMk cId="2414411496" sldId="260"/>
            <ac:spMk id="2" creationId="{E453DFDB-8487-48AA-A582-0CEA13856DA2}"/>
          </ac:spMkLst>
        </pc:spChg>
        <pc:spChg chg="mod">
          <ac:chgData name="Toby Donaldson" userId="2e6e5431-bb17-4c41-9985-d39c50d83c73" providerId="ADAL" clId="{B6F55248-A722-4CE1-9F34-43C0D06813D9}" dt="2022-04-13T02:23:30.674" v="6564" actId="20577"/>
          <ac:spMkLst>
            <pc:docMk/>
            <pc:sldMk cId="2414411496" sldId="260"/>
            <ac:spMk id="3" creationId="{E45AFAE3-7D9D-4DB0-A01B-CD046F1E7D5F}"/>
          </ac:spMkLst>
        </pc:spChg>
      </pc:sldChg>
      <pc:sldChg chg="modSp add mod">
        <pc:chgData name="Toby Donaldson" userId="2e6e5431-bb17-4c41-9985-d39c50d83c73" providerId="ADAL" clId="{B6F55248-A722-4CE1-9F34-43C0D06813D9}" dt="2022-04-13T02:25:42.370" v="6757" actId="20577"/>
        <pc:sldMkLst>
          <pc:docMk/>
          <pc:sldMk cId="247949623" sldId="261"/>
        </pc:sldMkLst>
        <pc:spChg chg="mod">
          <ac:chgData name="Toby Donaldson" userId="2e6e5431-bb17-4c41-9985-d39c50d83c73" providerId="ADAL" clId="{B6F55248-A722-4CE1-9F34-43C0D06813D9}" dt="2022-04-13T02:25:42.370" v="6757" actId="20577"/>
          <ac:spMkLst>
            <pc:docMk/>
            <pc:sldMk cId="247949623" sldId="261"/>
            <ac:spMk id="3" creationId="{E45AFAE3-7D9D-4DB0-A01B-CD046F1E7D5F}"/>
          </ac:spMkLst>
        </pc:spChg>
      </pc:sldChg>
      <pc:sldChg chg="new del">
        <pc:chgData name="Toby Donaldson" userId="2e6e5431-bb17-4c41-9985-d39c50d83c73" providerId="ADAL" clId="{B6F55248-A722-4CE1-9F34-43C0D06813D9}" dt="2022-04-12T06:16:42.992" v="1900" actId="2696"/>
        <pc:sldMkLst>
          <pc:docMk/>
          <pc:sldMk cId="2839471079" sldId="262"/>
        </pc:sldMkLst>
      </pc:sldChg>
      <pc:sldChg chg="modSp add mod">
        <pc:chgData name="Toby Donaldson" userId="2e6e5431-bb17-4c41-9985-d39c50d83c73" providerId="ADAL" clId="{B6F55248-A722-4CE1-9F34-43C0D06813D9}" dt="2022-04-13T01:54:47.201" v="5312" actId="113"/>
        <pc:sldMkLst>
          <pc:docMk/>
          <pc:sldMk cId="3774670057" sldId="263"/>
        </pc:sldMkLst>
        <pc:spChg chg="mod">
          <ac:chgData name="Toby Donaldson" userId="2e6e5431-bb17-4c41-9985-d39c50d83c73" providerId="ADAL" clId="{B6F55248-A722-4CE1-9F34-43C0D06813D9}" dt="2022-04-13T01:54:47.201" v="5312" actId="113"/>
          <ac:spMkLst>
            <pc:docMk/>
            <pc:sldMk cId="3774670057" sldId="263"/>
            <ac:spMk id="3" creationId="{E45AFAE3-7D9D-4DB0-A01B-CD046F1E7D5F}"/>
          </ac:spMkLst>
        </pc:spChg>
      </pc:sldChg>
      <pc:sldChg chg="addSp modSp add mod">
        <pc:chgData name="Toby Donaldson" userId="2e6e5431-bb17-4c41-9985-d39c50d83c73" providerId="ADAL" clId="{B6F55248-A722-4CE1-9F34-43C0D06813D9}" dt="2022-04-13T02:24:42.383" v="6601" actId="207"/>
        <pc:sldMkLst>
          <pc:docMk/>
          <pc:sldMk cId="1760816993" sldId="264"/>
        </pc:sldMkLst>
        <pc:spChg chg="mod">
          <ac:chgData name="Toby Donaldson" userId="2e6e5431-bb17-4c41-9985-d39c50d83c73" providerId="ADAL" clId="{B6F55248-A722-4CE1-9F34-43C0D06813D9}" dt="2022-04-13T01:52:40.690" v="5311" actId="207"/>
          <ac:spMkLst>
            <pc:docMk/>
            <pc:sldMk cId="1760816993" sldId="264"/>
            <ac:spMk id="2" creationId="{E453DFDB-8487-48AA-A582-0CEA13856DA2}"/>
          </ac:spMkLst>
        </pc:spChg>
        <pc:spChg chg="mod">
          <ac:chgData name="Toby Donaldson" userId="2e6e5431-bb17-4c41-9985-d39c50d83c73" providerId="ADAL" clId="{B6F55248-A722-4CE1-9F34-43C0D06813D9}" dt="2022-04-13T02:24:42.383" v="6601" actId="207"/>
          <ac:spMkLst>
            <pc:docMk/>
            <pc:sldMk cId="1760816993" sldId="264"/>
            <ac:spMk id="3" creationId="{E45AFAE3-7D9D-4DB0-A01B-CD046F1E7D5F}"/>
          </ac:spMkLst>
        </pc:spChg>
        <pc:spChg chg="add mod">
          <ac:chgData name="Toby Donaldson" userId="2e6e5431-bb17-4c41-9985-d39c50d83c73" providerId="ADAL" clId="{B6F55248-A722-4CE1-9F34-43C0D06813D9}" dt="2022-04-13T01:52:27.967" v="5296" actId="1076"/>
          <ac:spMkLst>
            <pc:docMk/>
            <pc:sldMk cId="1760816993" sldId="264"/>
            <ac:spMk id="4" creationId="{7ECBB552-C455-49CB-8B30-2880096E2410}"/>
          </ac:spMkLst>
        </pc:spChg>
      </pc:sldChg>
      <pc:sldChg chg="addSp delSp modSp add mod ord">
        <pc:chgData name="Toby Donaldson" userId="2e6e5431-bb17-4c41-9985-d39c50d83c73" providerId="ADAL" clId="{B6F55248-A722-4CE1-9F34-43C0D06813D9}" dt="2022-04-13T02:21:44.026" v="6493" actId="1076"/>
        <pc:sldMkLst>
          <pc:docMk/>
          <pc:sldMk cId="2446324911" sldId="265"/>
        </pc:sldMkLst>
        <pc:spChg chg="mod">
          <ac:chgData name="Toby Donaldson" userId="2e6e5431-bb17-4c41-9985-d39c50d83c73" providerId="ADAL" clId="{B6F55248-A722-4CE1-9F34-43C0D06813D9}" dt="2022-04-13T00:47:48.293" v="2905" actId="20577"/>
          <ac:spMkLst>
            <pc:docMk/>
            <pc:sldMk cId="2446324911" sldId="265"/>
            <ac:spMk id="2" creationId="{AFC4F8B7-DF69-4161-80D5-5D65C38F8A33}"/>
          </ac:spMkLst>
        </pc:spChg>
        <pc:spChg chg="mod">
          <ac:chgData name="Toby Donaldson" userId="2e6e5431-bb17-4c41-9985-d39c50d83c73" providerId="ADAL" clId="{B6F55248-A722-4CE1-9F34-43C0D06813D9}" dt="2022-04-13T02:21:44.026" v="6493" actId="1076"/>
          <ac:spMkLst>
            <pc:docMk/>
            <pc:sldMk cId="2446324911" sldId="265"/>
            <ac:spMk id="3" creationId="{3FF8B6F5-B7C4-45FC-86DA-6C2C9F035E96}"/>
          </ac:spMkLst>
        </pc:spChg>
        <pc:spChg chg="add mod">
          <ac:chgData name="Toby Donaldson" userId="2e6e5431-bb17-4c41-9985-d39c50d83c73" providerId="ADAL" clId="{B6F55248-A722-4CE1-9F34-43C0D06813D9}" dt="2022-04-13T02:21:44.026" v="6493" actId="1076"/>
          <ac:spMkLst>
            <pc:docMk/>
            <pc:sldMk cId="2446324911" sldId="265"/>
            <ac:spMk id="4" creationId="{D4B41A5D-265E-4D39-9E76-1F47F32C6264}"/>
          </ac:spMkLst>
        </pc:spChg>
        <pc:spChg chg="add mod">
          <ac:chgData name="Toby Donaldson" userId="2e6e5431-bb17-4c41-9985-d39c50d83c73" providerId="ADAL" clId="{B6F55248-A722-4CE1-9F34-43C0D06813D9}" dt="2022-04-13T02:21:44.026" v="6493" actId="1076"/>
          <ac:spMkLst>
            <pc:docMk/>
            <pc:sldMk cId="2446324911" sldId="265"/>
            <ac:spMk id="5" creationId="{44B869E9-FA8B-4FD1-AAE5-D14329C27947}"/>
          </ac:spMkLst>
        </pc:spChg>
        <pc:picChg chg="add del mod">
          <ac:chgData name="Toby Donaldson" userId="2e6e5431-bb17-4c41-9985-d39c50d83c73" providerId="ADAL" clId="{B6F55248-A722-4CE1-9F34-43C0D06813D9}" dt="2022-04-13T00:47:32.564" v="2878" actId="21"/>
          <ac:picMkLst>
            <pc:docMk/>
            <pc:sldMk cId="2446324911" sldId="265"/>
            <ac:picMk id="1026" creationId="{83572B5D-0F18-476E-BAB4-B0E934897828}"/>
          </ac:picMkLst>
        </pc:picChg>
        <pc:picChg chg="add mod">
          <ac:chgData name="Toby Donaldson" userId="2e6e5431-bb17-4c41-9985-d39c50d83c73" providerId="ADAL" clId="{B6F55248-A722-4CE1-9F34-43C0D06813D9}" dt="2022-04-13T02:21:44.026" v="6493" actId="1076"/>
          <ac:picMkLst>
            <pc:docMk/>
            <pc:sldMk cId="2446324911" sldId="265"/>
            <ac:picMk id="1028" creationId="{F63A5FF6-58DE-48BD-A9B1-48525B4FA546}"/>
          </ac:picMkLst>
        </pc:picChg>
      </pc:sldChg>
      <pc:sldChg chg="addSp modSp add mod ord">
        <pc:chgData name="Toby Donaldson" userId="2e6e5431-bb17-4c41-9985-d39c50d83c73" providerId="ADAL" clId="{B6F55248-A722-4CE1-9F34-43C0D06813D9}" dt="2022-04-13T02:21:59.993" v="6494" actId="1076"/>
        <pc:sldMkLst>
          <pc:docMk/>
          <pc:sldMk cId="2513690197" sldId="266"/>
        </pc:sldMkLst>
        <pc:spChg chg="mod">
          <ac:chgData name="Toby Donaldson" userId="2e6e5431-bb17-4c41-9985-d39c50d83c73" providerId="ADAL" clId="{B6F55248-A722-4CE1-9F34-43C0D06813D9}" dt="2022-04-13T02:21:59.993" v="6494" actId="1076"/>
          <ac:spMkLst>
            <pc:docMk/>
            <pc:sldMk cId="2513690197" sldId="266"/>
            <ac:spMk id="2" creationId="{AFC4F8B7-DF69-4161-80D5-5D65C38F8A33}"/>
          </ac:spMkLst>
        </pc:spChg>
        <pc:spChg chg="mod">
          <ac:chgData name="Toby Donaldson" userId="2e6e5431-bb17-4c41-9985-d39c50d83c73" providerId="ADAL" clId="{B6F55248-A722-4CE1-9F34-43C0D06813D9}" dt="2022-04-13T02:21:59.993" v="6494" actId="1076"/>
          <ac:spMkLst>
            <pc:docMk/>
            <pc:sldMk cId="2513690197" sldId="266"/>
            <ac:spMk id="3" creationId="{3FF8B6F5-B7C4-45FC-86DA-6C2C9F035E96}"/>
          </ac:spMkLst>
        </pc:spChg>
        <pc:spChg chg="add mod">
          <ac:chgData name="Toby Donaldson" userId="2e6e5431-bb17-4c41-9985-d39c50d83c73" providerId="ADAL" clId="{B6F55248-A722-4CE1-9F34-43C0D06813D9}" dt="2022-04-13T02:21:59.993" v="6494" actId="1076"/>
          <ac:spMkLst>
            <pc:docMk/>
            <pc:sldMk cId="2513690197" sldId="266"/>
            <ac:spMk id="4" creationId="{8D140EF2-7A80-4170-96C7-C567343A91EE}"/>
          </ac:spMkLst>
        </pc:spChg>
        <pc:spChg chg="add mod">
          <ac:chgData name="Toby Donaldson" userId="2e6e5431-bb17-4c41-9985-d39c50d83c73" providerId="ADAL" clId="{B6F55248-A722-4CE1-9F34-43C0D06813D9}" dt="2022-04-13T02:21:59.993" v="6494" actId="1076"/>
          <ac:spMkLst>
            <pc:docMk/>
            <pc:sldMk cId="2513690197" sldId="266"/>
            <ac:spMk id="8" creationId="{E2400FBB-A4E6-4E19-BEB2-E43F372AEDD9}"/>
          </ac:spMkLst>
        </pc:spChg>
        <pc:graphicFrameChg chg="add mod modGraphic">
          <ac:chgData name="Toby Donaldson" userId="2e6e5431-bb17-4c41-9985-d39c50d83c73" providerId="ADAL" clId="{B6F55248-A722-4CE1-9F34-43C0D06813D9}" dt="2022-04-13T02:21:59.993" v="6494" actId="1076"/>
          <ac:graphicFrameMkLst>
            <pc:docMk/>
            <pc:sldMk cId="2513690197" sldId="266"/>
            <ac:graphicFrameMk id="5" creationId="{40085C16-0B61-42F1-98B2-503E1961B2D2}"/>
          </ac:graphicFrameMkLst>
        </pc:graphicFrameChg>
        <pc:picChg chg="add mod">
          <ac:chgData name="Toby Donaldson" userId="2e6e5431-bb17-4c41-9985-d39c50d83c73" providerId="ADAL" clId="{B6F55248-A722-4CE1-9F34-43C0D06813D9}" dt="2022-04-13T02:21:59.993" v="6494" actId="1076"/>
          <ac:picMkLst>
            <pc:docMk/>
            <pc:sldMk cId="2513690197" sldId="266"/>
            <ac:picMk id="7" creationId="{128E5F7F-5BC8-4569-A9FA-5DAD8E043937}"/>
          </ac:picMkLst>
        </pc:picChg>
      </pc:sldChg>
      <pc:sldChg chg="addSp delSp modSp add mod">
        <pc:chgData name="Toby Donaldson" userId="2e6e5431-bb17-4c41-9985-d39c50d83c73" providerId="ADAL" clId="{B6F55248-A722-4CE1-9F34-43C0D06813D9}" dt="2022-04-13T02:16:50.707" v="6394" actId="207"/>
        <pc:sldMkLst>
          <pc:docMk/>
          <pc:sldMk cId="251576758" sldId="267"/>
        </pc:sldMkLst>
        <pc:spChg chg="mod">
          <ac:chgData name="Toby Donaldson" userId="2e6e5431-bb17-4c41-9985-d39c50d83c73" providerId="ADAL" clId="{B6F55248-A722-4CE1-9F34-43C0D06813D9}" dt="2022-04-13T02:16:50.707" v="6394" actId="207"/>
          <ac:spMkLst>
            <pc:docMk/>
            <pc:sldMk cId="251576758" sldId="267"/>
            <ac:spMk id="2" creationId="{AFC4F8B7-DF69-4161-80D5-5D65C38F8A33}"/>
          </ac:spMkLst>
        </pc:spChg>
        <pc:spChg chg="del mod">
          <ac:chgData name="Toby Donaldson" userId="2e6e5431-bb17-4c41-9985-d39c50d83c73" providerId="ADAL" clId="{B6F55248-A722-4CE1-9F34-43C0D06813D9}" dt="2022-04-13T01:38:16.358" v="4452" actId="21"/>
          <ac:spMkLst>
            <pc:docMk/>
            <pc:sldMk cId="251576758" sldId="267"/>
            <ac:spMk id="3" creationId="{3FF8B6F5-B7C4-45FC-86DA-6C2C9F035E96}"/>
          </ac:spMkLst>
        </pc:spChg>
        <pc:spChg chg="add del mod">
          <ac:chgData name="Toby Donaldson" userId="2e6e5431-bb17-4c41-9985-d39c50d83c73" providerId="ADAL" clId="{B6F55248-A722-4CE1-9F34-43C0D06813D9}" dt="2022-04-13T01:38:18.453" v="4453" actId="21"/>
          <ac:spMkLst>
            <pc:docMk/>
            <pc:sldMk cId="251576758" sldId="267"/>
            <ac:spMk id="5" creationId="{F8B6DA6F-EE21-4A17-950D-48DD953C2319}"/>
          </ac:spMkLst>
        </pc:spChg>
        <pc:spChg chg="add mod">
          <ac:chgData name="Toby Donaldson" userId="2e6e5431-bb17-4c41-9985-d39c50d83c73" providerId="ADAL" clId="{B6F55248-A722-4CE1-9F34-43C0D06813D9}" dt="2022-04-13T01:45:05.804" v="4748" actId="1076"/>
          <ac:spMkLst>
            <pc:docMk/>
            <pc:sldMk cId="251576758" sldId="267"/>
            <ac:spMk id="6" creationId="{BADB74DA-5F0A-4AE9-81F4-7C084E4F2041}"/>
          </ac:spMkLst>
        </pc:spChg>
        <pc:spChg chg="add mod">
          <ac:chgData name="Toby Donaldson" userId="2e6e5431-bb17-4c41-9985-d39c50d83c73" providerId="ADAL" clId="{B6F55248-A722-4CE1-9F34-43C0D06813D9}" dt="2022-04-13T01:44:57.010" v="4746" actId="1076"/>
          <ac:spMkLst>
            <pc:docMk/>
            <pc:sldMk cId="251576758" sldId="267"/>
            <ac:spMk id="7" creationId="{FBA5532F-96D0-4C9F-8F56-96077A42B0B6}"/>
          </ac:spMkLst>
        </pc:spChg>
        <pc:spChg chg="add mod">
          <ac:chgData name="Toby Donaldson" userId="2e6e5431-bb17-4c41-9985-d39c50d83c73" providerId="ADAL" clId="{B6F55248-A722-4CE1-9F34-43C0D06813D9}" dt="2022-04-13T01:44:57.010" v="4746" actId="1076"/>
          <ac:spMkLst>
            <pc:docMk/>
            <pc:sldMk cId="251576758" sldId="267"/>
            <ac:spMk id="8" creationId="{0D98E3AE-9B04-4784-B6E6-FA4E8856E886}"/>
          </ac:spMkLst>
        </pc:spChg>
        <pc:spChg chg="add mod">
          <ac:chgData name="Toby Donaldson" userId="2e6e5431-bb17-4c41-9985-d39c50d83c73" providerId="ADAL" clId="{B6F55248-A722-4CE1-9F34-43C0D06813D9}" dt="2022-04-13T01:44:52.309" v="4744" actId="1076"/>
          <ac:spMkLst>
            <pc:docMk/>
            <pc:sldMk cId="251576758" sldId="267"/>
            <ac:spMk id="11" creationId="{C6742675-7EF7-4BD1-A10E-D0088FDAFF78}"/>
          </ac:spMkLst>
        </pc:spChg>
        <pc:grpChg chg="add mod">
          <ac:chgData name="Toby Donaldson" userId="2e6e5431-bb17-4c41-9985-d39c50d83c73" providerId="ADAL" clId="{B6F55248-A722-4CE1-9F34-43C0D06813D9}" dt="2022-04-13T01:44:57.010" v="4746" actId="1076"/>
          <ac:grpSpMkLst>
            <pc:docMk/>
            <pc:sldMk cId="251576758" sldId="267"/>
            <ac:grpSpMk id="9" creationId="{FA69C1C9-F7AC-441A-A7DA-A5714041AF81}"/>
          </ac:grpSpMkLst>
        </pc:grpChg>
        <pc:grpChg chg="add mod">
          <ac:chgData name="Toby Donaldson" userId="2e6e5431-bb17-4c41-9985-d39c50d83c73" providerId="ADAL" clId="{B6F55248-A722-4CE1-9F34-43C0D06813D9}" dt="2022-04-13T01:45:05.804" v="4748" actId="1076"/>
          <ac:grpSpMkLst>
            <pc:docMk/>
            <pc:sldMk cId="251576758" sldId="267"/>
            <ac:grpSpMk id="10" creationId="{46E1B374-1FC5-44A7-88F5-BC6F7C732922}"/>
          </ac:grpSpMkLst>
        </pc:grpChg>
        <pc:grpChg chg="add mod">
          <ac:chgData name="Toby Donaldson" userId="2e6e5431-bb17-4c41-9985-d39c50d83c73" providerId="ADAL" clId="{B6F55248-A722-4CE1-9F34-43C0D06813D9}" dt="2022-04-13T01:44:52.309" v="4744" actId="1076"/>
          <ac:grpSpMkLst>
            <pc:docMk/>
            <pc:sldMk cId="251576758" sldId="267"/>
            <ac:grpSpMk id="12" creationId="{C5800063-A3E1-4134-BC4D-FBA76FFBA210}"/>
          </ac:grpSpMkLst>
        </pc:grpChg>
        <pc:picChg chg="add mod">
          <ac:chgData name="Toby Donaldson" userId="2e6e5431-bb17-4c41-9985-d39c50d83c73" providerId="ADAL" clId="{B6F55248-A722-4CE1-9F34-43C0D06813D9}" dt="2022-04-13T01:44:57.010" v="4746" actId="1076"/>
          <ac:picMkLst>
            <pc:docMk/>
            <pc:sldMk cId="251576758" sldId="267"/>
            <ac:picMk id="2050" creationId="{74DE0F23-68B4-48D2-AD7B-79DD40A8B9D1}"/>
          </ac:picMkLst>
        </pc:picChg>
        <pc:picChg chg="add mod">
          <ac:chgData name="Toby Donaldson" userId="2e6e5431-bb17-4c41-9985-d39c50d83c73" providerId="ADAL" clId="{B6F55248-A722-4CE1-9F34-43C0D06813D9}" dt="2022-04-13T01:44:57.010" v="4746" actId="1076"/>
          <ac:picMkLst>
            <pc:docMk/>
            <pc:sldMk cId="251576758" sldId="267"/>
            <ac:picMk id="2052" creationId="{E7836B64-DAA8-4A0D-89B8-6F059953D572}"/>
          </ac:picMkLst>
        </pc:picChg>
        <pc:picChg chg="add mod">
          <ac:chgData name="Toby Donaldson" userId="2e6e5431-bb17-4c41-9985-d39c50d83c73" providerId="ADAL" clId="{B6F55248-A722-4CE1-9F34-43C0D06813D9}" dt="2022-04-13T01:45:05.804" v="4748" actId="1076"/>
          <ac:picMkLst>
            <pc:docMk/>
            <pc:sldMk cId="251576758" sldId="267"/>
            <ac:picMk id="2054" creationId="{464803B0-B645-4969-A2AA-8854E243B572}"/>
          </ac:picMkLst>
        </pc:picChg>
        <pc:picChg chg="add mod">
          <ac:chgData name="Toby Donaldson" userId="2e6e5431-bb17-4c41-9985-d39c50d83c73" providerId="ADAL" clId="{B6F55248-A722-4CE1-9F34-43C0D06813D9}" dt="2022-04-13T01:44:52.309" v="4744" actId="1076"/>
          <ac:picMkLst>
            <pc:docMk/>
            <pc:sldMk cId="251576758" sldId="267"/>
            <ac:picMk id="2056" creationId="{DDA5EE6F-83A1-4998-952E-78F07F192B52}"/>
          </ac:picMkLst>
        </pc:picChg>
      </pc:sldChg>
      <pc:sldChg chg="add del">
        <pc:chgData name="Toby Donaldson" userId="2e6e5431-bb17-4c41-9985-d39c50d83c73" providerId="ADAL" clId="{B6F55248-A722-4CE1-9F34-43C0D06813D9}" dt="2022-04-13T02:16:43.916" v="6393" actId="2696"/>
        <pc:sldMkLst>
          <pc:docMk/>
          <pc:sldMk cId="4244132893" sldId="268"/>
        </pc:sldMkLst>
      </pc:sldChg>
      <pc:sldChg chg="delSp modSp add del mod">
        <pc:chgData name="Toby Donaldson" userId="2e6e5431-bb17-4c41-9985-d39c50d83c73" providerId="ADAL" clId="{B6F55248-A722-4CE1-9F34-43C0D06813D9}" dt="2022-04-13T02:16:15.652" v="6392" actId="2696"/>
        <pc:sldMkLst>
          <pc:docMk/>
          <pc:sldMk cId="2690238088" sldId="269"/>
        </pc:sldMkLst>
        <pc:spChg chg="mod">
          <ac:chgData name="Toby Donaldson" userId="2e6e5431-bb17-4c41-9985-d39c50d83c73" providerId="ADAL" clId="{B6F55248-A722-4CE1-9F34-43C0D06813D9}" dt="2022-04-13T01:55:59.356" v="5327" actId="14100"/>
          <ac:spMkLst>
            <pc:docMk/>
            <pc:sldMk cId="2690238088" sldId="269"/>
            <ac:spMk id="2" creationId="{AFC4F8B7-DF69-4161-80D5-5D65C38F8A33}"/>
          </ac:spMkLst>
        </pc:spChg>
        <pc:grpChg chg="del">
          <ac:chgData name="Toby Donaldson" userId="2e6e5431-bb17-4c41-9985-d39c50d83c73" providerId="ADAL" clId="{B6F55248-A722-4CE1-9F34-43C0D06813D9}" dt="2022-04-13T01:55:53.323" v="5325" actId="21"/>
          <ac:grpSpMkLst>
            <pc:docMk/>
            <pc:sldMk cId="2690238088" sldId="269"/>
            <ac:grpSpMk id="9" creationId="{FA69C1C9-F7AC-441A-A7DA-A5714041AF81}"/>
          </ac:grpSpMkLst>
        </pc:grpChg>
        <pc:grpChg chg="del">
          <ac:chgData name="Toby Donaldson" userId="2e6e5431-bb17-4c41-9985-d39c50d83c73" providerId="ADAL" clId="{B6F55248-A722-4CE1-9F34-43C0D06813D9}" dt="2022-04-13T01:55:55.282" v="5326" actId="21"/>
          <ac:grpSpMkLst>
            <pc:docMk/>
            <pc:sldMk cId="2690238088" sldId="269"/>
            <ac:grpSpMk id="10" creationId="{46E1B374-1FC5-44A7-88F5-BC6F7C732922}"/>
          </ac:grpSpMkLst>
        </pc:grpChg>
        <pc:grpChg chg="del">
          <ac:chgData name="Toby Donaldson" userId="2e6e5431-bb17-4c41-9985-d39c50d83c73" providerId="ADAL" clId="{B6F55248-A722-4CE1-9F34-43C0D06813D9}" dt="2022-04-13T01:55:50.421" v="5324" actId="21"/>
          <ac:grpSpMkLst>
            <pc:docMk/>
            <pc:sldMk cId="2690238088" sldId="269"/>
            <ac:grpSpMk id="12" creationId="{C5800063-A3E1-4134-BC4D-FBA76FFBA210}"/>
          </ac:grpSpMkLst>
        </pc:grpChg>
      </pc:sldChg>
      <pc:sldChg chg="addSp modSp new mod">
        <pc:chgData name="Toby Donaldson" userId="2e6e5431-bb17-4c41-9985-d39c50d83c73" providerId="ADAL" clId="{B6F55248-A722-4CE1-9F34-43C0D06813D9}" dt="2022-04-13T02:22:55.203" v="6512" actId="14100"/>
        <pc:sldMkLst>
          <pc:docMk/>
          <pc:sldMk cId="2072605454" sldId="270"/>
        </pc:sldMkLst>
        <pc:spChg chg="mod">
          <ac:chgData name="Toby Donaldson" userId="2e6e5431-bb17-4c41-9985-d39c50d83c73" providerId="ADAL" clId="{B6F55248-A722-4CE1-9F34-43C0D06813D9}" dt="2022-04-13T02:10:07.564" v="5955" actId="27636"/>
          <ac:spMkLst>
            <pc:docMk/>
            <pc:sldMk cId="2072605454" sldId="270"/>
            <ac:spMk id="2" creationId="{3AB70837-CC6E-409E-828B-6F152569432E}"/>
          </ac:spMkLst>
        </pc:spChg>
        <pc:spChg chg="mod">
          <ac:chgData name="Toby Donaldson" userId="2e6e5431-bb17-4c41-9985-d39c50d83c73" providerId="ADAL" clId="{B6F55248-A722-4CE1-9F34-43C0D06813D9}" dt="2022-04-13T02:22:32.317" v="6500" actId="20577"/>
          <ac:spMkLst>
            <pc:docMk/>
            <pc:sldMk cId="2072605454" sldId="270"/>
            <ac:spMk id="3" creationId="{9D85EADE-0C03-49DA-BB59-0942833F47FA}"/>
          </ac:spMkLst>
        </pc:spChg>
        <pc:spChg chg="add mod">
          <ac:chgData name="Toby Donaldson" userId="2e6e5431-bb17-4c41-9985-d39c50d83c73" providerId="ADAL" clId="{B6F55248-A722-4CE1-9F34-43C0D06813D9}" dt="2022-04-13T02:15:21.513" v="6379" actId="1076"/>
          <ac:spMkLst>
            <pc:docMk/>
            <pc:sldMk cId="2072605454" sldId="270"/>
            <ac:spMk id="4" creationId="{BE3E16A3-1414-47FA-A3BB-3ABF0D84A1FE}"/>
          </ac:spMkLst>
        </pc:spChg>
        <pc:spChg chg="add mod">
          <ac:chgData name="Toby Donaldson" userId="2e6e5431-bb17-4c41-9985-d39c50d83c73" providerId="ADAL" clId="{B6F55248-A722-4CE1-9F34-43C0D06813D9}" dt="2022-04-13T02:15:34.042" v="6383" actId="1076"/>
          <ac:spMkLst>
            <pc:docMk/>
            <pc:sldMk cId="2072605454" sldId="270"/>
            <ac:spMk id="5" creationId="{17720DB2-6405-4D41-B342-518B575893A4}"/>
          </ac:spMkLst>
        </pc:spChg>
        <pc:spChg chg="add mod">
          <ac:chgData name="Toby Donaldson" userId="2e6e5431-bb17-4c41-9985-d39c50d83c73" providerId="ADAL" clId="{B6F55248-A722-4CE1-9F34-43C0D06813D9}" dt="2022-04-13T02:22:55.203" v="6512" actId="14100"/>
          <ac:spMkLst>
            <pc:docMk/>
            <pc:sldMk cId="2072605454" sldId="270"/>
            <ac:spMk id="6" creationId="{D47E401A-84BD-4DD8-8927-0E34EE1044A2}"/>
          </ac:spMkLst>
        </pc:spChg>
        <pc:spChg chg="add mod">
          <ac:chgData name="Toby Donaldson" userId="2e6e5431-bb17-4c41-9985-d39c50d83c73" providerId="ADAL" clId="{B6F55248-A722-4CE1-9F34-43C0D06813D9}" dt="2022-04-13T02:15:56.228" v="6391" actId="688"/>
          <ac:spMkLst>
            <pc:docMk/>
            <pc:sldMk cId="2072605454" sldId="270"/>
            <ac:spMk id="7" creationId="{9D4F540D-54AA-445E-A7CD-6F91D946B605}"/>
          </ac:spMkLst>
        </pc:spChg>
      </pc:sldChg>
      <pc:sldChg chg="addSp modSp new mod">
        <pc:chgData name="Toby Donaldson" userId="2e6e5431-bb17-4c41-9985-d39c50d83c73" providerId="ADAL" clId="{B6F55248-A722-4CE1-9F34-43C0D06813D9}" dt="2022-04-13T02:28:04.932" v="6815" actId="1076"/>
        <pc:sldMkLst>
          <pc:docMk/>
          <pc:sldMk cId="230914827" sldId="271"/>
        </pc:sldMkLst>
        <pc:spChg chg="mod">
          <ac:chgData name="Toby Donaldson" userId="2e6e5431-bb17-4c41-9985-d39c50d83c73" providerId="ADAL" clId="{B6F55248-A722-4CE1-9F34-43C0D06813D9}" dt="2022-04-13T02:26:04.042" v="6759" actId="1076"/>
          <ac:spMkLst>
            <pc:docMk/>
            <pc:sldMk cId="230914827" sldId="271"/>
            <ac:spMk id="2" creationId="{24666DA8-3BC8-44C4-A6B8-4077E3A5589E}"/>
          </ac:spMkLst>
        </pc:spChg>
        <pc:spChg chg="mod">
          <ac:chgData name="Toby Donaldson" userId="2e6e5431-bb17-4c41-9985-d39c50d83c73" providerId="ADAL" clId="{B6F55248-A722-4CE1-9F34-43C0D06813D9}" dt="2022-04-13T02:26:08.437" v="6760" actId="1076"/>
          <ac:spMkLst>
            <pc:docMk/>
            <pc:sldMk cId="230914827" sldId="271"/>
            <ac:spMk id="3" creationId="{625907E2-02AB-4FC8-8372-75485A2CCADC}"/>
          </ac:spMkLst>
        </pc:spChg>
        <pc:spChg chg="add mod">
          <ac:chgData name="Toby Donaldson" userId="2e6e5431-bb17-4c41-9985-d39c50d83c73" providerId="ADAL" clId="{B6F55248-A722-4CE1-9F34-43C0D06813D9}" dt="2022-04-13T02:28:04.932" v="6815" actId="1076"/>
          <ac:spMkLst>
            <pc:docMk/>
            <pc:sldMk cId="230914827" sldId="271"/>
            <ac:spMk id="4" creationId="{1AB9C04D-6CD3-48A5-BEAC-80EB44E5AF49}"/>
          </ac:spMkLst>
        </pc:spChg>
      </pc:sldChg>
    </pc:docChg>
  </pc:docChgLst>
  <pc:docChgLst>
    <pc:chgData name="Toby Donaldson" userId="2e6e5431-bb17-4c41-9985-d39c50d83c73" providerId="ADAL" clId="{2C3188EB-0659-4694-96B2-D9090C697809}"/>
    <pc:docChg chg="undo redo custSel addSld delSld modSld">
      <pc:chgData name="Toby Donaldson" userId="2e6e5431-bb17-4c41-9985-d39c50d83c73" providerId="ADAL" clId="{2C3188EB-0659-4694-96B2-D9090C697809}" dt="2022-04-29T02:18:10.509" v="2698" actId="1076"/>
      <pc:docMkLst>
        <pc:docMk/>
      </pc:docMkLst>
      <pc:sldChg chg="addSp delSp modSp mod">
        <pc:chgData name="Toby Donaldson" userId="2e6e5431-bb17-4c41-9985-d39c50d83c73" providerId="ADAL" clId="{2C3188EB-0659-4694-96B2-D9090C697809}" dt="2022-04-28T23:27:47.061" v="960" actId="1076"/>
        <pc:sldMkLst>
          <pc:docMk/>
          <pc:sldMk cId="1855501012" sldId="259"/>
        </pc:sldMkLst>
        <pc:spChg chg="mod">
          <ac:chgData name="Toby Donaldson" userId="2e6e5431-bb17-4c41-9985-d39c50d83c73" providerId="ADAL" clId="{2C3188EB-0659-4694-96B2-D9090C697809}" dt="2022-04-28T23:20:13.099" v="885" actId="20577"/>
          <ac:spMkLst>
            <pc:docMk/>
            <pc:sldMk cId="1855501012" sldId="259"/>
            <ac:spMk id="2" creationId="{AFC4F8B7-DF69-4161-80D5-5D65C38F8A33}"/>
          </ac:spMkLst>
        </pc:spChg>
        <pc:picChg chg="del">
          <ac:chgData name="Toby Donaldson" userId="2e6e5431-bb17-4c41-9985-d39c50d83c73" providerId="ADAL" clId="{2C3188EB-0659-4694-96B2-D9090C697809}" dt="2022-04-28T23:20:10.442" v="881" actId="21"/>
          <ac:picMkLst>
            <pc:docMk/>
            <pc:sldMk cId="1855501012" sldId="259"/>
            <ac:picMk id="5" creationId="{DEE46FF6-47E5-44B7-8A35-21E8D8B00F31}"/>
          </ac:picMkLst>
        </pc:picChg>
        <pc:picChg chg="add mod">
          <ac:chgData name="Toby Donaldson" userId="2e6e5431-bb17-4c41-9985-d39c50d83c73" providerId="ADAL" clId="{2C3188EB-0659-4694-96B2-D9090C697809}" dt="2022-04-28T23:27:25.894" v="958" actId="408"/>
          <ac:picMkLst>
            <pc:docMk/>
            <pc:sldMk cId="1855501012" sldId="259"/>
            <ac:picMk id="2050" creationId="{9B5124B4-C39E-4F5A-A1AC-28DB0550EE7A}"/>
          </ac:picMkLst>
        </pc:picChg>
        <pc:picChg chg="add mod">
          <ac:chgData name="Toby Donaldson" userId="2e6e5431-bb17-4c41-9985-d39c50d83c73" providerId="ADAL" clId="{2C3188EB-0659-4694-96B2-D9090C697809}" dt="2022-04-28T23:27:25.894" v="958" actId="408"/>
          <ac:picMkLst>
            <pc:docMk/>
            <pc:sldMk cId="1855501012" sldId="259"/>
            <ac:picMk id="2052" creationId="{55CE3166-7AB1-4DE3-ABAC-93A33111C771}"/>
          </ac:picMkLst>
        </pc:picChg>
        <pc:picChg chg="add del mod">
          <ac:chgData name="Toby Donaldson" userId="2e6e5431-bb17-4c41-9985-d39c50d83c73" providerId="ADAL" clId="{2C3188EB-0659-4694-96B2-D9090C697809}" dt="2022-04-28T23:25:03.753" v="938" actId="21"/>
          <ac:picMkLst>
            <pc:docMk/>
            <pc:sldMk cId="1855501012" sldId="259"/>
            <ac:picMk id="2054" creationId="{62FFE9B2-E207-4CE5-9C1B-4A935C135C89}"/>
          </ac:picMkLst>
        </pc:picChg>
        <pc:picChg chg="add mod">
          <ac:chgData name="Toby Donaldson" userId="2e6e5431-bb17-4c41-9985-d39c50d83c73" providerId="ADAL" clId="{2C3188EB-0659-4694-96B2-D9090C697809}" dt="2022-04-28T23:27:33.129" v="959" actId="12789"/>
          <ac:picMkLst>
            <pc:docMk/>
            <pc:sldMk cId="1855501012" sldId="259"/>
            <ac:picMk id="2056" creationId="{884D2173-FF6D-4E55-A264-10CEE9B24F53}"/>
          </ac:picMkLst>
        </pc:picChg>
        <pc:picChg chg="add mod">
          <ac:chgData name="Toby Donaldson" userId="2e6e5431-bb17-4c41-9985-d39c50d83c73" providerId="ADAL" clId="{2C3188EB-0659-4694-96B2-D9090C697809}" dt="2022-04-28T23:27:25.894" v="958" actId="408"/>
          <ac:picMkLst>
            <pc:docMk/>
            <pc:sldMk cId="1855501012" sldId="259"/>
            <ac:picMk id="2058" creationId="{24FAECB0-9232-47DA-880A-89204BE41DA5}"/>
          </ac:picMkLst>
        </pc:picChg>
        <pc:picChg chg="add mod">
          <ac:chgData name="Toby Donaldson" userId="2e6e5431-bb17-4c41-9985-d39c50d83c73" providerId="ADAL" clId="{2C3188EB-0659-4694-96B2-D9090C697809}" dt="2022-04-28T23:27:47.061" v="960" actId="1076"/>
          <ac:picMkLst>
            <pc:docMk/>
            <pc:sldMk cId="1855501012" sldId="259"/>
            <ac:picMk id="2060" creationId="{3DE72BB8-8E22-4C3A-A2FE-2C78C14F16C1}"/>
          </ac:picMkLst>
        </pc:picChg>
      </pc:sldChg>
      <pc:sldChg chg="delSp modSp mod">
        <pc:chgData name="Toby Donaldson" userId="2e6e5431-bb17-4c41-9985-d39c50d83c73" providerId="ADAL" clId="{2C3188EB-0659-4694-96B2-D9090C697809}" dt="2022-04-29T02:05:35.798" v="1931" actId="20577"/>
        <pc:sldMkLst>
          <pc:docMk/>
          <pc:sldMk cId="2414411496" sldId="260"/>
        </pc:sldMkLst>
        <pc:spChg chg="mod">
          <ac:chgData name="Toby Donaldson" userId="2e6e5431-bb17-4c41-9985-d39c50d83c73" providerId="ADAL" clId="{2C3188EB-0659-4694-96B2-D9090C697809}" dt="2022-04-29T02:03:25.841" v="1668" actId="20577"/>
          <ac:spMkLst>
            <pc:docMk/>
            <pc:sldMk cId="2414411496" sldId="260"/>
            <ac:spMk id="2" creationId="{E453DFDB-8487-48AA-A582-0CEA13856DA2}"/>
          </ac:spMkLst>
        </pc:spChg>
        <pc:spChg chg="mod">
          <ac:chgData name="Toby Donaldson" userId="2e6e5431-bb17-4c41-9985-d39c50d83c73" providerId="ADAL" clId="{2C3188EB-0659-4694-96B2-D9090C697809}" dt="2022-04-29T02:05:35.798" v="1931" actId="20577"/>
          <ac:spMkLst>
            <pc:docMk/>
            <pc:sldMk cId="2414411496" sldId="260"/>
            <ac:spMk id="3" creationId="{E45AFAE3-7D9D-4DB0-A01B-CD046F1E7D5F}"/>
          </ac:spMkLst>
        </pc:spChg>
        <pc:spChg chg="del">
          <ac:chgData name="Toby Donaldson" userId="2e6e5431-bb17-4c41-9985-d39c50d83c73" providerId="ADAL" clId="{2C3188EB-0659-4694-96B2-D9090C697809}" dt="2022-04-29T02:04:17.347" v="1766" actId="21"/>
          <ac:spMkLst>
            <pc:docMk/>
            <pc:sldMk cId="2414411496" sldId="260"/>
            <ac:spMk id="4" creationId="{79E0F8C3-8A4E-4D65-AF48-A65148BFB617}"/>
          </ac:spMkLst>
        </pc:spChg>
        <pc:spChg chg="del">
          <ac:chgData name="Toby Donaldson" userId="2e6e5431-bb17-4c41-9985-d39c50d83c73" providerId="ADAL" clId="{2C3188EB-0659-4694-96B2-D9090C697809}" dt="2022-04-29T02:04:18.845" v="1767" actId="21"/>
          <ac:spMkLst>
            <pc:docMk/>
            <pc:sldMk cId="2414411496" sldId="260"/>
            <ac:spMk id="5" creationId="{F6F8BE28-16A2-43FB-B28E-AC71885AC56E}"/>
          </ac:spMkLst>
        </pc:spChg>
      </pc:sldChg>
      <pc:sldChg chg="addSp delSp modSp mod">
        <pc:chgData name="Toby Donaldson" userId="2e6e5431-bb17-4c41-9985-d39c50d83c73" providerId="ADAL" clId="{2C3188EB-0659-4694-96B2-D9090C697809}" dt="2022-04-29T02:09:34.548" v="2311" actId="15"/>
        <pc:sldMkLst>
          <pc:docMk/>
          <pc:sldMk cId="247949623" sldId="261"/>
        </pc:sldMkLst>
        <pc:spChg chg="mod">
          <ac:chgData name="Toby Donaldson" userId="2e6e5431-bb17-4c41-9985-d39c50d83c73" providerId="ADAL" clId="{2C3188EB-0659-4694-96B2-D9090C697809}" dt="2022-04-29T02:06:16.957" v="1950" actId="20577"/>
          <ac:spMkLst>
            <pc:docMk/>
            <pc:sldMk cId="247949623" sldId="261"/>
            <ac:spMk id="2" creationId="{E453DFDB-8487-48AA-A582-0CEA13856DA2}"/>
          </ac:spMkLst>
        </pc:spChg>
        <pc:spChg chg="mod">
          <ac:chgData name="Toby Donaldson" userId="2e6e5431-bb17-4c41-9985-d39c50d83c73" providerId="ADAL" clId="{2C3188EB-0659-4694-96B2-D9090C697809}" dt="2022-04-29T02:09:34.548" v="2311" actId="15"/>
          <ac:spMkLst>
            <pc:docMk/>
            <pc:sldMk cId="247949623" sldId="261"/>
            <ac:spMk id="3" creationId="{E45AFAE3-7D9D-4DB0-A01B-CD046F1E7D5F}"/>
          </ac:spMkLst>
        </pc:spChg>
        <pc:spChg chg="del">
          <ac:chgData name="Toby Donaldson" userId="2e6e5431-bb17-4c41-9985-d39c50d83c73" providerId="ADAL" clId="{2C3188EB-0659-4694-96B2-D9090C697809}" dt="2022-04-29T02:05:40.182" v="1932" actId="21"/>
          <ac:spMkLst>
            <pc:docMk/>
            <pc:sldMk cId="247949623" sldId="261"/>
            <ac:spMk id="4" creationId="{6B61A8D3-4B08-471E-9F40-F5FE22F6431B}"/>
          </ac:spMkLst>
        </pc:spChg>
        <pc:spChg chg="del">
          <ac:chgData name="Toby Donaldson" userId="2e6e5431-bb17-4c41-9985-d39c50d83c73" providerId="ADAL" clId="{2C3188EB-0659-4694-96B2-D9090C697809}" dt="2022-04-29T02:05:48.443" v="1935" actId="21"/>
          <ac:spMkLst>
            <pc:docMk/>
            <pc:sldMk cId="247949623" sldId="261"/>
            <ac:spMk id="5" creationId="{568288FB-8559-41AB-827C-D6A2E66D2804}"/>
          </ac:spMkLst>
        </pc:spChg>
        <pc:spChg chg="add del mod">
          <ac:chgData name="Toby Donaldson" userId="2e6e5431-bb17-4c41-9985-d39c50d83c73" providerId="ADAL" clId="{2C3188EB-0659-4694-96B2-D9090C697809}" dt="2022-04-29T02:05:47.340" v="1934"/>
          <ac:spMkLst>
            <pc:docMk/>
            <pc:sldMk cId="247949623" sldId="261"/>
            <ac:spMk id="6" creationId="{3192A936-8E05-4BF9-8713-1C32B019C8FC}"/>
          </ac:spMkLst>
        </pc:spChg>
      </pc:sldChg>
      <pc:sldChg chg="delSp modSp del mod">
        <pc:chgData name="Toby Donaldson" userId="2e6e5431-bb17-4c41-9985-d39c50d83c73" providerId="ADAL" clId="{2C3188EB-0659-4694-96B2-D9090C697809}" dt="2022-04-29T02:09:41.685" v="2312" actId="2696"/>
        <pc:sldMkLst>
          <pc:docMk/>
          <pc:sldMk cId="3774670057" sldId="263"/>
        </pc:sldMkLst>
        <pc:spChg chg="mod">
          <ac:chgData name="Toby Donaldson" userId="2e6e5431-bb17-4c41-9985-d39c50d83c73" providerId="ADAL" clId="{2C3188EB-0659-4694-96B2-D9090C697809}" dt="2022-04-29T02:08:44.173" v="2238" actId="20577"/>
          <ac:spMkLst>
            <pc:docMk/>
            <pc:sldMk cId="3774670057" sldId="263"/>
            <ac:spMk id="2" creationId="{E453DFDB-8487-48AA-A582-0CEA13856DA2}"/>
          </ac:spMkLst>
        </pc:spChg>
        <pc:spChg chg="mod">
          <ac:chgData name="Toby Donaldson" userId="2e6e5431-bb17-4c41-9985-d39c50d83c73" providerId="ADAL" clId="{2C3188EB-0659-4694-96B2-D9090C697809}" dt="2022-04-29T02:09:11.035" v="2302" actId="20577"/>
          <ac:spMkLst>
            <pc:docMk/>
            <pc:sldMk cId="3774670057" sldId="263"/>
            <ac:spMk id="3" creationId="{E45AFAE3-7D9D-4DB0-A01B-CD046F1E7D5F}"/>
          </ac:spMkLst>
        </pc:spChg>
        <pc:spChg chg="del">
          <ac:chgData name="Toby Donaldson" userId="2e6e5431-bb17-4c41-9985-d39c50d83c73" providerId="ADAL" clId="{2C3188EB-0659-4694-96B2-D9090C697809}" dt="2022-04-29T02:09:16.715" v="2303" actId="21"/>
          <ac:spMkLst>
            <pc:docMk/>
            <pc:sldMk cId="3774670057" sldId="263"/>
            <ac:spMk id="4" creationId="{0CD00CDE-196A-4552-B023-0333B7AD5421}"/>
          </ac:spMkLst>
        </pc:spChg>
        <pc:spChg chg="del">
          <ac:chgData name="Toby Donaldson" userId="2e6e5431-bb17-4c41-9985-d39c50d83c73" providerId="ADAL" clId="{2C3188EB-0659-4694-96B2-D9090C697809}" dt="2022-04-29T02:09:16.715" v="2303" actId="21"/>
          <ac:spMkLst>
            <pc:docMk/>
            <pc:sldMk cId="3774670057" sldId="263"/>
            <ac:spMk id="5" creationId="{A74B55C4-CE2C-4690-AC47-C8BB18081FD4}"/>
          </ac:spMkLst>
        </pc:spChg>
      </pc:sldChg>
      <pc:sldChg chg="modSp mod">
        <pc:chgData name="Toby Donaldson" userId="2e6e5431-bb17-4c41-9985-d39c50d83c73" providerId="ADAL" clId="{2C3188EB-0659-4694-96B2-D9090C697809}" dt="2022-04-29T02:11:40.447" v="2473" actId="20577"/>
        <pc:sldMkLst>
          <pc:docMk/>
          <pc:sldMk cId="1760816993" sldId="264"/>
        </pc:sldMkLst>
        <pc:spChg chg="mod">
          <ac:chgData name="Toby Donaldson" userId="2e6e5431-bb17-4c41-9985-d39c50d83c73" providerId="ADAL" clId="{2C3188EB-0659-4694-96B2-D9090C697809}" dt="2022-04-29T02:09:58.652" v="2318" actId="20577"/>
          <ac:spMkLst>
            <pc:docMk/>
            <pc:sldMk cId="1760816993" sldId="264"/>
            <ac:spMk id="2" creationId="{E453DFDB-8487-48AA-A582-0CEA13856DA2}"/>
          </ac:spMkLst>
        </pc:spChg>
        <pc:spChg chg="mod">
          <ac:chgData name="Toby Donaldson" userId="2e6e5431-bb17-4c41-9985-d39c50d83c73" providerId="ADAL" clId="{2C3188EB-0659-4694-96B2-D9090C697809}" dt="2022-04-29T02:11:40.447" v="2473" actId="20577"/>
          <ac:spMkLst>
            <pc:docMk/>
            <pc:sldMk cId="1760816993" sldId="264"/>
            <ac:spMk id="3" creationId="{E45AFAE3-7D9D-4DB0-A01B-CD046F1E7D5F}"/>
          </ac:spMkLst>
        </pc:spChg>
        <pc:spChg chg="mod">
          <ac:chgData name="Toby Donaldson" userId="2e6e5431-bb17-4c41-9985-d39c50d83c73" providerId="ADAL" clId="{2C3188EB-0659-4694-96B2-D9090C697809}" dt="2022-04-29T02:11:36.019" v="2472" actId="1076"/>
          <ac:spMkLst>
            <pc:docMk/>
            <pc:sldMk cId="1760816993" sldId="264"/>
            <ac:spMk id="4" creationId="{7ECBB552-C455-49CB-8B30-2880096E2410}"/>
          </ac:spMkLst>
        </pc:spChg>
      </pc:sldChg>
      <pc:sldChg chg="addSp delSp modSp mod">
        <pc:chgData name="Toby Donaldson" userId="2e6e5431-bb17-4c41-9985-d39c50d83c73" providerId="ADAL" clId="{2C3188EB-0659-4694-96B2-D9090C697809}" dt="2022-04-28T22:16:31.857" v="35" actId="1076"/>
        <pc:sldMkLst>
          <pc:docMk/>
          <pc:sldMk cId="2446324911" sldId="265"/>
        </pc:sldMkLst>
        <pc:spChg chg="mod">
          <ac:chgData name="Toby Donaldson" userId="2e6e5431-bb17-4c41-9985-d39c50d83c73" providerId="ADAL" clId="{2C3188EB-0659-4694-96B2-D9090C697809}" dt="2022-04-28T22:15:44.833" v="23" actId="20577"/>
          <ac:spMkLst>
            <pc:docMk/>
            <pc:sldMk cId="2446324911" sldId="265"/>
            <ac:spMk id="2" creationId="{AFC4F8B7-DF69-4161-80D5-5D65C38F8A33}"/>
          </ac:spMkLst>
        </pc:spChg>
        <pc:spChg chg="mod">
          <ac:chgData name="Toby Donaldson" userId="2e6e5431-bb17-4c41-9985-d39c50d83c73" providerId="ADAL" clId="{2C3188EB-0659-4694-96B2-D9090C697809}" dt="2022-04-28T22:16:31.857" v="35" actId="1076"/>
          <ac:spMkLst>
            <pc:docMk/>
            <pc:sldMk cId="2446324911" sldId="265"/>
            <ac:spMk id="3" creationId="{3FF8B6F5-B7C4-45FC-86DA-6C2C9F035E96}"/>
          </ac:spMkLst>
        </pc:spChg>
        <pc:spChg chg="del">
          <ac:chgData name="Toby Donaldson" userId="2e6e5431-bb17-4c41-9985-d39c50d83c73" providerId="ADAL" clId="{2C3188EB-0659-4694-96B2-D9090C697809}" dt="2022-04-28T22:15:38.147" v="17" actId="21"/>
          <ac:spMkLst>
            <pc:docMk/>
            <pc:sldMk cId="2446324911" sldId="265"/>
            <ac:spMk id="4" creationId="{D4B41A5D-265E-4D39-9E76-1F47F32C6264}"/>
          </ac:spMkLst>
        </pc:spChg>
        <pc:spChg chg="del">
          <ac:chgData name="Toby Donaldson" userId="2e6e5431-bb17-4c41-9985-d39c50d83c73" providerId="ADAL" clId="{2C3188EB-0659-4694-96B2-D9090C697809}" dt="2022-04-28T22:15:38.147" v="17" actId="21"/>
          <ac:spMkLst>
            <pc:docMk/>
            <pc:sldMk cId="2446324911" sldId="265"/>
            <ac:spMk id="5" creationId="{44B869E9-FA8B-4FD1-AAE5-D14329C27947}"/>
          </ac:spMkLst>
        </pc:spChg>
        <pc:picChg chg="add del">
          <ac:chgData name="Toby Donaldson" userId="2e6e5431-bb17-4c41-9985-d39c50d83c73" providerId="ADAL" clId="{2C3188EB-0659-4694-96B2-D9090C697809}" dt="2022-04-28T22:15:35.391" v="16" actId="21"/>
          <ac:picMkLst>
            <pc:docMk/>
            <pc:sldMk cId="2446324911" sldId="265"/>
            <ac:picMk id="1028" creationId="{F63A5FF6-58DE-48BD-A9B1-48525B4FA546}"/>
          </ac:picMkLst>
        </pc:picChg>
        <pc:picChg chg="add del mod">
          <ac:chgData name="Toby Donaldson" userId="2e6e5431-bb17-4c41-9985-d39c50d83c73" providerId="ADAL" clId="{2C3188EB-0659-4694-96B2-D9090C697809}" dt="2022-04-28T22:16:28.035" v="34" actId="1076"/>
          <ac:picMkLst>
            <pc:docMk/>
            <pc:sldMk cId="2446324911" sldId="265"/>
            <ac:picMk id="2050" creationId="{8874A8C3-5B41-4069-A6DA-797E9EE12F90}"/>
          </ac:picMkLst>
        </pc:picChg>
      </pc:sldChg>
      <pc:sldChg chg="addSp delSp modSp mod">
        <pc:chgData name="Toby Donaldson" userId="2e6e5431-bb17-4c41-9985-d39c50d83c73" providerId="ADAL" clId="{2C3188EB-0659-4694-96B2-D9090C697809}" dt="2022-04-28T23:22:03.228" v="923" actId="12788"/>
        <pc:sldMkLst>
          <pc:docMk/>
          <pc:sldMk cId="2513690197" sldId="266"/>
        </pc:sldMkLst>
        <pc:spChg chg="del mod">
          <ac:chgData name="Toby Donaldson" userId="2e6e5431-bb17-4c41-9985-d39c50d83c73" providerId="ADAL" clId="{2C3188EB-0659-4694-96B2-D9090C697809}" dt="2022-04-28T23:19:08.774" v="879" actId="21"/>
          <ac:spMkLst>
            <pc:docMk/>
            <pc:sldMk cId="2513690197" sldId="266"/>
            <ac:spMk id="2" creationId="{AFC4F8B7-DF69-4161-80D5-5D65C38F8A33}"/>
          </ac:spMkLst>
        </pc:spChg>
        <pc:spChg chg="mod">
          <ac:chgData name="Toby Donaldson" userId="2e6e5431-bb17-4c41-9985-d39c50d83c73" providerId="ADAL" clId="{2C3188EB-0659-4694-96B2-D9090C697809}" dt="2022-04-28T23:22:03.228" v="923" actId="12788"/>
          <ac:spMkLst>
            <pc:docMk/>
            <pc:sldMk cId="2513690197" sldId="266"/>
            <ac:spMk id="3" creationId="{3FF8B6F5-B7C4-45FC-86DA-6C2C9F035E96}"/>
          </ac:spMkLst>
        </pc:spChg>
        <pc:spChg chg="add del mod">
          <ac:chgData name="Toby Donaldson" userId="2e6e5431-bb17-4c41-9985-d39c50d83c73" providerId="ADAL" clId="{2C3188EB-0659-4694-96B2-D9090C697809}" dt="2022-04-28T23:19:10.707" v="880" actId="21"/>
          <ac:spMkLst>
            <pc:docMk/>
            <pc:sldMk cId="2513690197" sldId="266"/>
            <ac:spMk id="5" creationId="{95B6672D-DE6B-4277-AF51-AFD2852820EE}"/>
          </ac:spMkLst>
        </pc:spChg>
        <pc:spChg chg="del">
          <ac:chgData name="Toby Donaldson" userId="2e6e5431-bb17-4c41-9985-d39c50d83c73" providerId="ADAL" clId="{2C3188EB-0659-4694-96B2-D9090C697809}" dt="2022-04-28T23:18:41.585" v="871" actId="21"/>
          <ac:spMkLst>
            <pc:docMk/>
            <pc:sldMk cId="2513690197" sldId="266"/>
            <ac:spMk id="9" creationId="{BF26BE97-798D-49EF-9786-87FD00E7C872}"/>
          </ac:spMkLst>
        </pc:spChg>
        <pc:picChg chg="add mod">
          <ac:chgData name="Toby Donaldson" userId="2e6e5431-bb17-4c41-9985-d39c50d83c73" providerId="ADAL" clId="{2C3188EB-0659-4694-96B2-D9090C697809}" dt="2022-04-28T23:22:03.228" v="923" actId="12788"/>
          <ac:picMkLst>
            <pc:docMk/>
            <pc:sldMk cId="2513690197" sldId="266"/>
            <ac:picMk id="6" creationId="{CC3FA171-7C39-4E4E-B5F3-0D20D1D70085}"/>
          </ac:picMkLst>
        </pc:picChg>
        <pc:picChg chg="del">
          <ac:chgData name="Toby Donaldson" userId="2e6e5431-bb17-4c41-9985-d39c50d83c73" providerId="ADAL" clId="{2C3188EB-0659-4694-96B2-D9090C697809}" dt="2022-04-28T23:18:07.165" v="810" actId="21"/>
          <ac:picMkLst>
            <pc:docMk/>
            <pc:sldMk cId="2513690197" sldId="266"/>
            <ac:picMk id="7" creationId="{128E5F7F-5BC8-4569-A9FA-5DAD8E043937}"/>
          </ac:picMkLst>
        </pc:picChg>
      </pc:sldChg>
      <pc:sldChg chg="addSp delSp modSp mod">
        <pc:chgData name="Toby Donaldson" userId="2e6e5431-bb17-4c41-9985-d39c50d83c73" providerId="ADAL" clId="{2C3188EB-0659-4694-96B2-D9090C697809}" dt="2022-04-28T23:32:22.699" v="1355" actId="20577"/>
        <pc:sldMkLst>
          <pc:docMk/>
          <pc:sldMk cId="251576758" sldId="267"/>
        </pc:sldMkLst>
        <pc:spChg chg="mod">
          <ac:chgData name="Toby Donaldson" userId="2e6e5431-bb17-4c41-9985-d39c50d83c73" providerId="ADAL" clId="{2C3188EB-0659-4694-96B2-D9090C697809}" dt="2022-04-28T23:31:50.808" v="1292" actId="1076"/>
          <ac:spMkLst>
            <pc:docMk/>
            <pc:sldMk cId="251576758" sldId="267"/>
            <ac:spMk id="2" creationId="{AFC4F8B7-DF69-4161-80D5-5D65C38F8A33}"/>
          </ac:spMkLst>
        </pc:spChg>
        <pc:spChg chg="add mod">
          <ac:chgData name="Toby Donaldson" userId="2e6e5431-bb17-4c41-9985-d39c50d83c73" providerId="ADAL" clId="{2C3188EB-0659-4694-96B2-D9090C697809}" dt="2022-04-28T23:31:45.682" v="1291" actId="1076"/>
          <ac:spMkLst>
            <pc:docMk/>
            <pc:sldMk cId="251576758" sldId="267"/>
            <ac:spMk id="3" creationId="{E8A268BC-88E6-45E5-8262-598A2B9A5D02}"/>
          </ac:spMkLst>
        </pc:spChg>
        <pc:spChg chg="mod">
          <ac:chgData name="Toby Donaldson" userId="2e6e5431-bb17-4c41-9985-d39c50d83c73" providerId="ADAL" clId="{2C3188EB-0659-4694-96B2-D9090C697809}" dt="2022-04-28T23:30:09.547" v="1084"/>
          <ac:spMkLst>
            <pc:docMk/>
            <pc:sldMk cId="251576758" sldId="267"/>
            <ac:spMk id="18" creationId="{FD6EBD95-4706-4820-B319-E5EA5B5108E1}"/>
          </ac:spMkLst>
        </pc:spChg>
        <pc:spChg chg="mod">
          <ac:chgData name="Toby Donaldson" userId="2e6e5431-bb17-4c41-9985-d39c50d83c73" providerId="ADAL" clId="{2C3188EB-0659-4694-96B2-D9090C697809}" dt="2022-04-28T23:30:09.547" v="1084"/>
          <ac:spMkLst>
            <pc:docMk/>
            <pc:sldMk cId="251576758" sldId="267"/>
            <ac:spMk id="21" creationId="{37255FBC-C9CD-416B-A23A-DA0E8239D381}"/>
          </ac:spMkLst>
        </pc:spChg>
        <pc:spChg chg="mod">
          <ac:chgData name="Toby Donaldson" userId="2e6e5431-bb17-4c41-9985-d39c50d83c73" providerId="ADAL" clId="{2C3188EB-0659-4694-96B2-D9090C697809}" dt="2022-04-28T23:30:09.547" v="1084"/>
          <ac:spMkLst>
            <pc:docMk/>
            <pc:sldMk cId="251576758" sldId="267"/>
            <ac:spMk id="25" creationId="{FFFB8C4D-E617-4356-A365-1B4F1E58E5FA}"/>
          </ac:spMkLst>
        </pc:spChg>
        <pc:spChg chg="mod">
          <ac:chgData name="Toby Donaldson" userId="2e6e5431-bb17-4c41-9985-d39c50d83c73" providerId="ADAL" clId="{2C3188EB-0659-4694-96B2-D9090C697809}" dt="2022-04-28T23:30:09.547" v="1084"/>
          <ac:spMkLst>
            <pc:docMk/>
            <pc:sldMk cId="251576758" sldId="267"/>
            <ac:spMk id="26" creationId="{576A28DB-9C50-48B3-9898-8EA1639667DF}"/>
          </ac:spMkLst>
        </pc:spChg>
        <pc:spChg chg="add mod">
          <ac:chgData name="Toby Donaldson" userId="2e6e5431-bb17-4c41-9985-d39c50d83c73" providerId="ADAL" clId="{2C3188EB-0659-4694-96B2-D9090C697809}" dt="2022-04-28T23:32:22.699" v="1355" actId="20577"/>
          <ac:spMkLst>
            <pc:docMk/>
            <pc:sldMk cId="251576758" sldId="267"/>
            <ac:spMk id="27" creationId="{689FDA23-C4D9-4490-9037-82BD6C7F4654}"/>
          </ac:spMkLst>
        </pc:spChg>
        <pc:grpChg chg="del">
          <ac:chgData name="Toby Donaldson" userId="2e6e5431-bb17-4c41-9985-d39c50d83c73" providerId="ADAL" clId="{2C3188EB-0659-4694-96B2-D9090C697809}" dt="2022-04-28T23:28:54.606" v="969" actId="21"/>
          <ac:grpSpMkLst>
            <pc:docMk/>
            <pc:sldMk cId="251576758" sldId="267"/>
            <ac:grpSpMk id="9" creationId="{FA69C1C9-F7AC-441A-A7DA-A5714041AF81}"/>
          </ac:grpSpMkLst>
        </pc:grpChg>
        <pc:grpChg chg="del">
          <ac:chgData name="Toby Donaldson" userId="2e6e5431-bb17-4c41-9985-d39c50d83c73" providerId="ADAL" clId="{2C3188EB-0659-4694-96B2-D9090C697809}" dt="2022-04-28T23:28:54.606" v="969" actId="21"/>
          <ac:grpSpMkLst>
            <pc:docMk/>
            <pc:sldMk cId="251576758" sldId="267"/>
            <ac:grpSpMk id="10" creationId="{46E1B374-1FC5-44A7-88F5-BC6F7C732922}"/>
          </ac:grpSpMkLst>
        </pc:grpChg>
        <pc:grpChg chg="del">
          <ac:chgData name="Toby Donaldson" userId="2e6e5431-bb17-4c41-9985-d39c50d83c73" providerId="ADAL" clId="{2C3188EB-0659-4694-96B2-D9090C697809}" dt="2022-04-28T23:28:54.606" v="969" actId="21"/>
          <ac:grpSpMkLst>
            <pc:docMk/>
            <pc:sldMk cId="251576758" sldId="267"/>
            <ac:grpSpMk id="12" creationId="{C5800063-A3E1-4134-BC4D-FBA76FFBA210}"/>
          </ac:grpSpMkLst>
        </pc:grpChg>
        <pc:grpChg chg="add del mod">
          <ac:chgData name="Toby Donaldson" userId="2e6e5431-bb17-4c41-9985-d39c50d83c73" providerId="ADAL" clId="{2C3188EB-0659-4694-96B2-D9090C697809}" dt="2022-04-28T23:30:10.964" v="1085"/>
          <ac:grpSpMkLst>
            <pc:docMk/>
            <pc:sldMk cId="251576758" sldId="267"/>
            <ac:grpSpMk id="16" creationId="{3536FA5D-E786-45F1-A869-A8188AF57BD0}"/>
          </ac:grpSpMkLst>
        </pc:grpChg>
        <pc:grpChg chg="add del mod">
          <ac:chgData name="Toby Donaldson" userId="2e6e5431-bb17-4c41-9985-d39c50d83c73" providerId="ADAL" clId="{2C3188EB-0659-4694-96B2-D9090C697809}" dt="2022-04-28T23:30:10.964" v="1085"/>
          <ac:grpSpMkLst>
            <pc:docMk/>
            <pc:sldMk cId="251576758" sldId="267"/>
            <ac:grpSpMk id="19" creationId="{D0CD795C-2193-4ED2-ADAA-3F4361570252}"/>
          </ac:grpSpMkLst>
        </pc:grpChg>
        <pc:grpChg chg="add del mod">
          <ac:chgData name="Toby Donaldson" userId="2e6e5431-bb17-4c41-9985-d39c50d83c73" providerId="ADAL" clId="{2C3188EB-0659-4694-96B2-D9090C697809}" dt="2022-04-28T23:30:10.964" v="1085"/>
          <ac:grpSpMkLst>
            <pc:docMk/>
            <pc:sldMk cId="251576758" sldId="267"/>
            <ac:grpSpMk id="22" creationId="{989074EC-B183-4D6E-97AE-6E4EBDE4FA79}"/>
          </ac:grpSpMkLst>
        </pc:grpChg>
        <pc:picChg chg="mod">
          <ac:chgData name="Toby Donaldson" userId="2e6e5431-bb17-4c41-9985-d39c50d83c73" providerId="ADAL" clId="{2C3188EB-0659-4694-96B2-D9090C697809}" dt="2022-04-28T23:30:09.547" v="1084"/>
          <ac:picMkLst>
            <pc:docMk/>
            <pc:sldMk cId="251576758" sldId="267"/>
            <ac:picMk id="17" creationId="{CEE3F9F8-24FC-425A-AA64-84311DA23752}"/>
          </ac:picMkLst>
        </pc:picChg>
        <pc:picChg chg="mod">
          <ac:chgData name="Toby Donaldson" userId="2e6e5431-bb17-4c41-9985-d39c50d83c73" providerId="ADAL" clId="{2C3188EB-0659-4694-96B2-D9090C697809}" dt="2022-04-28T23:30:09.547" v="1084"/>
          <ac:picMkLst>
            <pc:docMk/>
            <pc:sldMk cId="251576758" sldId="267"/>
            <ac:picMk id="20" creationId="{8C83411E-93C5-4014-834E-31098F111E49}"/>
          </ac:picMkLst>
        </pc:picChg>
        <pc:picChg chg="mod">
          <ac:chgData name="Toby Donaldson" userId="2e6e5431-bb17-4c41-9985-d39c50d83c73" providerId="ADAL" clId="{2C3188EB-0659-4694-96B2-D9090C697809}" dt="2022-04-28T23:30:09.547" v="1084"/>
          <ac:picMkLst>
            <pc:docMk/>
            <pc:sldMk cId="251576758" sldId="267"/>
            <ac:picMk id="23" creationId="{AE33C2B6-12FA-46B0-A0F5-91A74648DF1D}"/>
          </ac:picMkLst>
        </pc:picChg>
        <pc:picChg chg="mod">
          <ac:chgData name="Toby Donaldson" userId="2e6e5431-bb17-4c41-9985-d39c50d83c73" providerId="ADAL" clId="{2C3188EB-0659-4694-96B2-D9090C697809}" dt="2022-04-28T23:30:09.547" v="1084"/>
          <ac:picMkLst>
            <pc:docMk/>
            <pc:sldMk cId="251576758" sldId="267"/>
            <ac:picMk id="24" creationId="{C430D447-FE1E-470E-993B-B5034D44C213}"/>
          </ac:picMkLst>
        </pc:picChg>
        <pc:picChg chg="add mod">
          <ac:chgData name="Toby Donaldson" userId="2e6e5431-bb17-4c41-9985-d39c50d83c73" providerId="ADAL" clId="{2C3188EB-0659-4694-96B2-D9090C697809}" dt="2022-04-28T23:31:40.741" v="1290" actId="1076"/>
          <ac:picMkLst>
            <pc:docMk/>
            <pc:sldMk cId="251576758" sldId="267"/>
            <ac:picMk id="3074" creationId="{C9CD9723-0A56-4908-9E43-77DB61534673}"/>
          </ac:picMkLst>
        </pc:picChg>
      </pc:sldChg>
      <pc:sldChg chg="modSp mod">
        <pc:chgData name="Toby Donaldson" userId="2e6e5431-bb17-4c41-9985-d39c50d83c73" providerId="ADAL" clId="{2C3188EB-0659-4694-96B2-D9090C697809}" dt="2022-04-29T02:03:12.383" v="1664" actId="20577"/>
        <pc:sldMkLst>
          <pc:docMk/>
          <pc:sldMk cId="2072605454" sldId="270"/>
        </pc:sldMkLst>
        <pc:spChg chg="mod">
          <ac:chgData name="Toby Donaldson" userId="2e6e5431-bb17-4c41-9985-d39c50d83c73" providerId="ADAL" clId="{2C3188EB-0659-4694-96B2-D9090C697809}" dt="2022-04-29T02:01:00.306" v="1359" actId="20577"/>
          <ac:spMkLst>
            <pc:docMk/>
            <pc:sldMk cId="2072605454" sldId="270"/>
            <ac:spMk id="2" creationId="{3AB70837-CC6E-409E-828B-6F152569432E}"/>
          </ac:spMkLst>
        </pc:spChg>
        <pc:spChg chg="mod">
          <ac:chgData name="Toby Donaldson" userId="2e6e5431-bb17-4c41-9985-d39c50d83c73" providerId="ADAL" clId="{2C3188EB-0659-4694-96B2-D9090C697809}" dt="2022-04-29T02:03:12.383" v="1664" actId="20577"/>
          <ac:spMkLst>
            <pc:docMk/>
            <pc:sldMk cId="2072605454" sldId="270"/>
            <ac:spMk id="3" creationId="{9D85EADE-0C03-49DA-BB59-0942833F47FA}"/>
          </ac:spMkLst>
        </pc:spChg>
        <pc:spChg chg="mod">
          <ac:chgData name="Toby Donaldson" userId="2e6e5431-bb17-4c41-9985-d39c50d83c73" providerId="ADAL" clId="{2C3188EB-0659-4694-96B2-D9090C697809}" dt="2022-04-29T02:02:03.844" v="1505" actId="1076"/>
          <ac:spMkLst>
            <pc:docMk/>
            <pc:sldMk cId="2072605454" sldId="270"/>
            <ac:spMk id="4" creationId="{BE3E16A3-1414-47FA-A3BB-3ABF0D84A1FE}"/>
          </ac:spMkLst>
        </pc:spChg>
        <pc:spChg chg="mod">
          <ac:chgData name="Toby Donaldson" userId="2e6e5431-bb17-4c41-9985-d39c50d83c73" providerId="ADAL" clId="{2C3188EB-0659-4694-96B2-D9090C697809}" dt="2022-04-29T02:01:59.601" v="1504" actId="1076"/>
          <ac:spMkLst>
            <pc:docMk/>
            <pc:sldMk cId="2072605454" sldId="270"/>
            <ac:spMk id="5" creationId="{17720DB2-6405-4D41-B342-518B575893A4}"/>
          </ac:spMkLst>
        </pc:spChg>
        <pc:spChg chg="mod">
          <ac:chgData name="Toby Donaldson" userId="2e6e5431-bb17-4c41-9985-d39c50d83c73" providerId="ADAL" clId="{2C3188EB-0659-4694-96B2-D9090C697809}" dt="2022-04-29T02:02:51.821" v="1659" actId="1076"/>
          <ac:spMkLst>
            <pc:docMk/>
            <pc:sldMk cId="2072605454" sldId="270"/>
            <ac:spMk id="6" creationId="{D47E401A-84BD-4DD8-8927-0E34EE1044A2}"/>
          </ac:spMkLst>
        </pc:spChg>
        <pc:spChg chg="mod">
          <ac:chgData name="Toby Donaldson" userId="2e6e5431-bb17-4c41-9985-d39c50d83c73" providerId="ADAL" clId="{2C3188EB-0659-4694-96B2-D9090C697809}" dt="2022-04-29T02:02:49.017" v="1658" actId="688"/>
          <ac:spMkLst>
            <pc:docMk/>
            <pc:sldMk cId="2072605454" sldId="270"/>
            <ac:spMk id="7" creationId="{9D4F540D-54AA-445E-A7CD-6F91D946B605}"/>
          </ac:spMkLst>
        </pc:spChg>
      </pc:sldChg>
      <pc:sldChg chg="addSp delSp modSp mod">
        <pc:chgData name="Toby Donaldson" userId="2e6e5431-bb17-4c41-9985-d39c50d83c73" providerId="ADAL" clId="{2C3188EB-0659-4694-96B2-D9090C697809}" dt="2022-04-29T02:15:51.362" v="2597" actId="1076"/>
        <pc:sldMkLst>
          <pc:docMk/>
          <pc:sldMk cId="230914827" sldId="271"/>
        </pc:sldMkLst>
        <pc:spChg chg="mod">
          <ac:chgData name="Toby Donaldson" userId="2e6e5431-bb17-4c41-9985-d39c50d83c73" providerId="ADAL" clId="{2C3188EB-0659-4694-96B2-D9090C697809}" dt="2022-04-29T02:15:51.362" v="2597" actId="1076"/>
          <ac:spMkLst>
            <pc:docMk/>
            <pc:sldMk cId="230914827" sldId="271"/>
            <ac:spMk id="3" creationId="{625907E2-02AB-4FC8-8372-75485A2CCADC}"/>
          </ac:spMkLst>
        </pc:spChg>
        <pc:spChg chg="mod">
          <ac:chgData name="Toby Donaldson" userId="2e6e5431-bb17-4c41-9985-d39c50d83c73" providerId="ADAL" clId="{2C3188EB-0659-4694-96B2-D9090C697809}" dt="2022-04-29T02:15:44.441" v="2595" actId="1076"/>
          <ac:spMkLst>
            <pc:docMk/>
            <pc:sldMk cId="230914827" sldId="271"/>
            <ac:spMk id="4" creationId="{1AB9C04D-6CD3-48A5-BEAC-80EB44E5AF49}"/>
          </ac:spMkLst>
        </pc:spChg>
        <pc:spChg chg="add del mod">
          <ac:chgData name="Toby Donaldson" userId="2e6e5431-bb17-4c41-9985-d39c50d83c73" providerId="ADAL" clId="{2C3188EB-0659-4694-96B2-D9090C697809}" dt="2022-04-29T02:15:48.506" v="2596" actId="21"/>
          <ac:spMkLst>
            <pc:docMk/>
            <pc:sldMk cId="230914827" sldId="271"/>
            <ac:spMk id="5" creationId="{D7AE2A00-E206-414A-A36A-88CB9FCFCEBE}"/>
          </ac:spMkLst>
        </pc:spChg>
      </pc:sldChg>
      <pc:sldChg chg="modSp mod">
        <pc:chgData name="Toby Donaldson" userId="2e6e5431-bb17-4c41-9985-d39c50d83c73" providerId="ADAL" clId="{2C3188EB-0659-4694-96B2-D9090C697809}" dt="2022-04-28T23:15:33.936" v="763" actId="27636"/>
        <pc:sldMkLst>
          <pc:docMk/>
          <pc:sldMk cId="1031835898" sldId="272"/>
        </pc:sldMkLst>
        <pc:spChg chg="mod">
          <ac:chgData name="Toby Donaldson" userId="2e6e5431-bb17-4c41-9985-d39c50d83c73" providerId="ADAL" clId="{2C3188EB-0659-4694-96B2-D9090C697809}" dt="2022-04-28T23:15:33.936" v="763" actId="27636"/>
          <ac:spMkLst>
            <pc:docMk/>
            <pc:sldMk cId="1031835898" sldId="272"/>
            <ac:spMk id="4" creationId="{8D140EF2-7A80-4170-96C7-C567343A91EE}"/>
          </ac:spMkLst>
        </pc:spChg>
        <pc:spChg chg="mod">
          <ac:chgData name="Toby Donaldson" userId="2e6e5431-bb17-4c41-9985-d39c50d83c73" providerId="ADAL" clId="{2C3188EB-0659-4694-96B2-D9090C697809}" dt="2022-04-28T23:09:11.998" v="538" actId="20577"/>
          <ac:spMkLst>
            <pc:docMk/>
            <pc:sldMk cId="1031835898" sldId="272"/>
            <ac:spMk id="8" creationId="{E2400FBB-A4E6-4E19-BEB2-E43F372AEDD9}"/>
          </ac:spMkLst>
        </pc:spChg>
      </pc:sldChg>
      <pc:sldChg chg="modSp mod">
        <pc:chgData name="Toby Donaldson" userId="2e6e5431-bb17-4c41-9985-d39c50d83c73" providerId="ADAL" clId="{2C3188EB-0659-4694-96B2-D9090C697809}" dt="2022-04-28T23:07:46.360" v="498" actId="20577"/>
        <pc:sldMkLst>
          <pc:docMk/>
          <pc:sldMk cId="1247466648" sldId="273"/>
        </pc:sldMkLst>
        <pc:spChg chg="mod">
          <ac:chgData name="Toby Donaldson" userId="2e6e5431-bb17-4c41-9985-d39c50d83c73" providerId="ADAL" clId="{2C3188EB-0659-4694-96B2-D9090C697809}" dt="2022-04-28T23:07:46.360" v="498" actId="20577"/>
          <ac:spMkLst>
            <pc:docMk/>
            <pc:sldMk cId="1247466648" sldId="273"/>
            <ac:spMk id="4" creationId="{CB105B6D-9708-4D3F-8738-4E92FD6BE38D}"/>
          </ac:spMkLst>
        </pc:spChg>
      </pc:sldChg>
      <pc:sldChg chg="addSp delSp modSp mod">
        <pc:chgData name="Toby Donaldson" userId="2e6e5431-bb17-4c41-9985-d39c50d83c73" providerId="ADAL" clId="{2C3188EB-0659-4694-96B2-D9090C697809}" dt="2022-04-28T22:26:10.792" v="97" actId="1076"/>
        <pc:sldMkLst>
          <pc:docMk/>
          <pc:sldMk cId="962438491" sldId="274"/>
        </pc:sldMkLst>
        <pc:spChg chg="mod">
          <ac:chgData name="Toby Donaldson" userId="2e6e5431-bb17-4c41-9985-d39c50d83c73" providerId="ADAL" clId="{2C3188EB-0659-4694-96B2-D9090C697809}" dt="2022-04-28T22:17:01.628" v="40" actId="20577"/>
          <ac:spMkLst>
            <pc:docMk/>
            <pc:sldMk cId="962438491" sldId="274"/>
            <ac:spMk id="2" creationId="{9D56FCE7-DB3A-40C9-92A2-796AAF385628}"/>
          </ac:spMkLst>
        </pc:spChg>
        <pc:spChg chg="add del mod">
          <ac:chgData name="Toby Donaldson" userId="2e6e5431-bb17-4c41-9985-d39c50d83c73" providerId="ADAL" clId="{2C3188EB-0659-4694-96B2-D9090C697809}" dt="2022-04-28T22:18:51.447" v="54"/>
          <ac:spMkLst>
            <pc:docMk/>
            <pc:sldMk cId="962438491" sldId="274"/>
            <ac:spMk id="5" creationId="{49628393-DF44-41A7-8CCE-93B65D87EC09}"/>
          </ac:spMkLst>
        </pc:spChg>
        <pc:spChg chg="add del">
          <ac:chgData name="Toby Donaldson" userId="2e6e5431-bb17-4c41-9985-d39c50d83c73" providerId="ADAL" clId="{2C3188EB-0659-4694-96B2-D9090C697809}" dt="2022-04-28T22:23:32.398" v="76"/>
          <ac:spMkLst>
            <pc:docMk/>
            <pc:sldMk cId="962438491" sldId="274"/>
            <ac:spMk id="7" creationId="{B7CFDAE1-D13E-4CC2-905A-2500B8082A42}"/>
          </ac:spMkLst>
        </pc:spChg>
        <pc:grpChg chg="del">
          <ac:chgData name="Toby Donaldson" userId="2e6e5431-bb17-4c41-9985-d39c50d83c73" providerId="ADAL" clId="{2C3188EB-0659-4694-96B2-D9090C697809}" dt="2022-04-28T22:16:58.391" v="36" actId="21"/>
          <ac:grpSpMkLst>
            <pc:docMk/>
            <pc:sldMk cId="962438491" sldId="274"/>
            <ac:grpSpMk id="4" creationId="{B2A44120-9C25-4E7C-896D-05337D9D4402}"/>
          </ac:grpSpMkLst>
        </pc:grpChg>
        <pc:picChg chg="del">
          <ac:chgData name="Toby Donaldson" userId="2e6e5431-bb17-4c41-9985-d39c50d83c73" providerId="ADAL" clId="{2C3188EB-0659-4694-96B2-D9090C697809}" dt="2022-04-28T22:16:58.391" v="36" actId="21"/>
          <ac:picMkLst>
            <pc:docMk/>
            <pc:sldMk cId="962438491" sldId="274"/>
            <ac:picMk id="6" creationId="{D367F33B-DDE3-4338-9BDA-E40691FED26F}"/>
          </ac:picMkLst>
        </pc:picChg>
        <pc:picChg chg="del">
          <ac:chgData name="Toby Donaldson" userId="2e6e5431-bb17-4c41-9985-d39c50d83c73" providerId="ADAL" clId="{2C3188EB-0659-4694-96B2-D9090C697809}" dt="2022-04-28T22:16:58.391" v="36" actId="21"/>
          <ac:picMkLst>
            <pc:docMk/>
            <pc:sldMk cId="962438491" sldId="274"/>
            <ac:picMk id="1028" creationId="{388C6D71-F4A0-4EB0-92DB-4DB4A80038F5}"/>
          </ac:picMkLst>
        </pc:picChg>
        <pc:picChg chg="del">
          <ac:chgData name="Toby Donaldson" userId="2e6e5431-bb17-4c41-9985-d39c50d83c73" providerId="ADAL" clId="{2C3188EB-0659-4694-96B2-D9090C697809}" dt="2022-04-28T22:16:58.391" v="36" actId="21"/>
          <ac:picMkLst>
            <pc:docMk/>
            <pc:sldMk cId="962438491" sldId="274"/>
            <ac:picMk id="1032" creationId="{805A6672-4091-4926-935F-1FF4D989ECD0}"/>
          </ac:picMkLst>
        </pc:picChg>
        <pc:picChg chg="add del mod">
          <ac:chgData name="Toby Donaldson" userId="2e6e5431-bb17-4c41-9985-d39c50d83c73" providerId="ADAL" clId="{2C3188EB-0659-4694-96B2-D9090C697809}" dt="2022-04-28T22:18:12.347" v="48" actId="21"/>
          <ac:picMkLst>
            <pc:docMk/>
            <pc:sldMk cId="962438491" sldId="274"/>
            <ac:picMk id="3074" creationId="{1541064B-1D11-4152-9B59-E1E8AB6BBF19}"/>
          </ac:picMkLst>
        </pc:picChg>
        <pc:picChg chg="add mod">
          <ac:chgData name="Toby Donaldson" userId="2e6e5431-bb17-4c41-9985-d39c50d83c73" providerId="ADAL" clId="{2C3188EB-0659-4694-96B2-D9090C697809}" dt="2022-04-28T22:26:06.439" v="96" actId="1076"/>
          <ac:picMkLst>
            <pc:docMk/>
            <pc:sldMk cId="962438491" sldId="274"/>
            <ac:picMk id="3076" creationId="{60F22383-E5D5-40D3-8CEF-12C4B744294D}"/>
          </ac:picMkLst>
        </pc:picChg>
        <pc:picChg chg="add mod">
          <ac:chgData name="Toby Donaldson" userId="2e6e5431-bb17-4c41-9985-d39c50d83c73" providerId="ADAL" clId="{2C3188EB-0659-4694-96B2-D9090C697809}" dt="2022-04-28T22:26:06.439" v="96" actId="1076"/>
          <ac:picMkLst>
            <pc:docMk/>
            <pc:sldMk cId="962438491" sldId="274"/>
            <ac:picMk id="3080" creationId="{68EECE25-2031-4F71-B629-C545A289BA91}"/>
          </ac:picMkLst>
        </pc:picChg>
        <pc:picChg chg="add mod">
          <ac:chgData name="Toby Donaldson" userId="2e6e5431-bb17-4c41-9985-d39c50d83c73" providerId="ADAL" clId="{2C3188EB-0659-4694-96B2-D9090C697809}" dt="2022-04-28T22:26:06.439" v="96" actId="1076"/>
          <ac:picMkLst>
            <pc:docMk/>
            <pc:sldMk cId="962438491" sldId="274"/>
            <ac:picMk id="3082" creationId="{856324F9-09E6-47F8-8251-E4118ACC4D71}"/>
          </ac:picMkLst>
        </pc:picChg>
        <pc:picChg chg="add mod">
          <ac:chgData name="Toby Donaldson" userId="2e6e5431-bb17-4c41-9985-d39c50d83c73" providerId="ADAL" clId="{2C3188EB-0659-4694-96B2-D9090C697809}" dt="2022-04-28T22:26:10.792" v="97" actId="1076"/>
          <ac:picMkLst>
            <pc:docMk/>
            <pc:sldMk cId="962438491" sldId="274"/>
            <ac:picMk id="3084" creationId="{51CABADB-0C44-48A5-93BE-5762F7AAB791}"/>
          </ac:picMkLst>
        </pc:picChg>
        <pc:picChg chg="add mod">
          <ac:chgData name="Toby Donaldson" userId="2e6e5431-bb17-4c41-9985-d39c50d83c73" providerId="ADAL" clId="{2C3188EB-0659-4694-96B2-D9090C697809}" dt="2022-04-28T22:26:06.439" v="96" actId="1076"/>
          <ac:picMkLst>
            <pc:docMk/>
            <pc:sldMk cId="962438491" sldId="274"/>
            <ac:picMk id="3086" creationId="{2C525DE0-7F4C-41D2-B088-4D35E24373B2}"/>
          </ac:picMkLst>
        </pc:picChg>
        <pc:picChg chg="add mod">
          <ac:chgData name="Toby Donaldson" userId="2e6e5431-bb17-4c41-9985-d39c50d83c73" providerId="ADAL" clId="{2C3188EB-0659-4694-96B2-D9090C697809}" dt="2022-04-28T22:26:06.439" v="96" actId="1076"/>
          <ac:picMkLst>
            <pc:docMk/>
            <pc:sldMk cId="962438491" sldId="274"/>
            <ac:picMk id="3090" creationId="{0F916873-7A55-4F7B-B621-264907551B5E}"/>
          </ac:picMkLst>
        </pc:picChg>
        <pc:picChg chg="add mod">
          <ac:chgData name="Toby Donaldson" userId="2e6e5431-bb17-4c41-9985-d39c50d83c73" providerId="ADAL" clId="{2C3188EB-0659-4694-96B2-D9090C697809}" dt="2022-04-28T22:26:10.792" v="97" actId="1076"/>
          <ac:picMkLst>
            <pc:docMk/>
            <pc:sldMk cId="962438491" sldId="274"/>
            <ac:picMk id="3092" creationId="{4EE89793-E0B9-4C86-8272-426BB883855A}"/>
          </ac:picMkLst>
        </pc:picChg>
      </pc:sldChg>
      <pc:sldChg chg="addSp delSp modSp mod modAnim">
        <pc:chgData name="Toby Donaldson" userId="2e6e5431-bb17-4c41-9985-d39c50d83c73" providerId="ADAL" clId="{2C3188EB-0659-4694-96B2-D9090C697809}" dt="2022-04-28T22:28:02.815" v="156" actId="1076"/>
        <pc:sldMkLst>
          <pc:docMk/>
          <pc:sldMk cId="2446982689" sldId="275"/>
        </pc:sldMkLst>
        <pc:spChg chg="mod">
          <ac:chgData name="Toby Donaldson" userId="2e6e5431-bb17-4c41-9985-d39c50d83c73" providerId="ADAL" clId="{2C3188EB-0659-4694-96B2-D9090C697809}" dt="2022-04-28T22:26:25.232" v="101" actId="20577"/>
          <ac:spMkLst>
            <pc:docMk/>
            <pc:sldMk cId="2446982689" sldId="275"/>
            <ac:spMk id="2" creationId="{9E374E6F-0FF1-43DD-A06C-EF7571CCEA89}"/>
          </ac:spMkLst>
        </pc:spChg>
        <pc:spChg chg="add mod">
          <ac:chgData name="Toby Donaldson" userId="2e6e5431-bb17-4c41-9985-d39c50d83c73" providerId="ADAL" clId="{2C3188EB-0659-4694-96B2-D9090C697809}" dt="2022-04-28T22:28:02.815" v="156" actId="1076"/>
          <ac:spMkLst>
            <pc:docMk/>
            <pc:sldMk cId="2446982689" sldId="275"/>
            <ac:spMk id="3" creationId="{4B9D1E49-D2CE-4AA9-B391-099DA1AD682D}"/>
          </ac:spMkLst>
        </pc:spChg>
        <pc:picChg chg="del">
          <ac:chgData name="Toby Donaldson" userId="2e6e5431-bb17-4c41-9985-d39c50d83c73" providerId="ADAL" clId="{2C3188EB-0659-4694-96B2-D9090C697809}" dt="2022-04-28T22:26:27.257" v="102" actId="21"/>
          <ac:picMkLst>
            <pc:docMk/>
            <pc:sldMk cId="2446982689" sldId="275"/>
            <ac:picMk id="2050" creationId="{C7453A7F-640F-479A-865E-D328594C0BB3}"/>
          </ac:picMkLst>
        </pc:picChg>
        <pc:picChg chg="add mod">
          <ac:chgData name="Toby Donaldson" userId="2e6e5431-bb17-4c41-9985-d39c50d83c73" providerId="ADAL" clId="{2C3188EB-0659-4694-96B2-D9090C697809}" dt="2022-04-28T22:27:58.407" v="155" actId="1076"/>
          <ac:picMkLst>
            <pc:docMk/>
            <pc:sldMk cId="2446982689" sldId="275"/>
            <ac:picMk id="4098" creationId="{603BD4B8-A624-426C-9879-B04F9370135B}"/>
          </ac:picMkLst>
        </pc:picChg>
      </pc:sldChg>
      <pc:sldChg chg="addSp delSp modSp mod modAnim">
        <pc:chgData name="Toby Donaldson" userId="2e6e5431-bb17-4c41-9985-d39c50d83c73" providerId="ADAL" clId="{2C3188EB-0659-4694-96B2-D9090C697809}" dt="2022-04-28T23:09:02.264" v="534" actId="1076"/>
        <pc:sldMkLst>
          <pc:docMk/>
          <pc:sldMk cId="390346067" sldId="276"/>
        </pc:sldMkLst>
        <pc:spChg chg="mod">
          <ac:chgData name="Toby Donaldson" userId="2e6e5431-bb17-4c41-9985-d39c50d83c73" providerId="ADAL" clId="{2C3188EB-0659-4694-96B2-D9090C697809}" dt="2022-04-28T23:07:56.401" v="502" actId="20577"/>
          <ac:spMkLst>
            <pc:docMk/>
            <pc:sldMk cId="390346067" sldId="276"/>
            <ac:spMk id="2" creationId="{E7EFE3B9-A8FD-4AE1-B222-CF259E66F8E1}"/>
          </ac:spMkLst>
        </pc:spChg>
        <pc:spChg chg="mod">
          <ac:chgData name="Toby Donaldson" userId="2e6e5431-bb17-4c41-9985-d39c50d83c73" providerId="ADAL" clId="{2C3188EB-0659-4694-96B2-D9090C697809}" dt="2022-04-28T23:09:02.264" v="534" actId="1076"/>
          <ac:spMkLst>
            <pc:docMk/>
            <pc:sldMk cId="390346067" sldId="276"/>
            <ac:spMk id="3" creationId="{44141B78-E7ED-4D2B-B858-4927CEC46631}"/>
          </ac:spMkLst>
        </pc:spChg>
        <pc:picChg chg="add mod">
          <ac:chgData name="Toby Donaldson" userId="2e6e5431-bb17-4c41-9985-d39c50d83c73" providerId="ADAL" clId="{2C3188EB-0659-4694-96B2-D9090C697809}" dt="2022-04-28T23:08:43.569" v="507" actId="1076"/>
          <ac:picMkLst>
            <pc:docMk/>
            <pc:sldMk cId="390346067" sldId="276"/>
            <ac:picMk id="1026" creationId="{89513715-CFA2-44D8-A70E-475109B72E93}"/>
          </ac:picMkLst>
        </pc:picChg>
        <pc:picChg chg="del">
          <ac:chgData name="Toby Donaldson" userId="2e6e5431-bb17-4c41-9985-d39c50d83c73" providerId="ADAL" clId="{2C3188EB-0659-4694-96B2-D9090C697809}" dt="2022-04-28T23:08:37.563" v="504" actId="21"/>
          <ac:picMkLst>
            <pc:docMk/>
            <pc:sldMk cId="390346067" sldId="276"/>
            <ac:picMk id="3074" creationId="{ED48D2A1-A8F0-4421-8E7C-B34758DB1664}"/>
          </ac:picMkLst>
        </pc:picChg>
      </pc:sldChg>
      <pc:sldChg chg="addSp delSp modSp mod modAnim">
        <pc:chgData name="Toby Donaldson" userId="2e6e5431-bb17-4c41-9985-d39c50d83c73" providerId="ADAL" clId="{2C3188EB-0659-4694-96B2-D9090C697809}" dt="2022-04-28T22:28:52.968" v="180" actId="1076"/>
        <pc:sldMkLst>
          <pc:docMk/>
          <pc:sldMk cId="4198230947" sldId="277"/>
        </pc:sldMkLst>
        <pc:spChg chg="mod">
          <ac:chgData name="Toby Donaldson" userId="2e6e5431-bb17-4c41-9985-d39c50d83c73" providerId="ADAL" clId="{2C3188EB-0659-4694-96B2-D9090C697809}" dt="2022-04-28T22:28:08.108" v="160" actId="20577"/>
          <ac:spMkLst>
            <pc:docMk/>
            <pc:sldMk cId="4198230947" sldId="277"/>
            <ac:spMk id="2" creationId="{9E374E6F-0FF1-43DD-A06C-EF7571CCEA89}"/>
          </ac:spMkLst>
        </pc:spChg>
        <pc:spChg chg="mod">
          <ac:chgData name="Toby Donaldson" userId="2e6e5431-bb17-4c41-9985-d39c50d83c73" providerId="ADAL" clId="{2C3188EB-0659-4694-96B2-D9090C697809}" dt="2022-04-28T22:28:52.968" v="180" actId="1076"/>
          <ac:spMkLst>
            <pc:docMk/>
            <pc:sldMk cId="4198230947" sldId="277"/>
            <ac:spMk id="5" creationId="{8F75B901-2123-4EAE-9F0D-2187CE35C7C4}"/>
          </ac:spMkLst>
        </pc:spChg>
        <pc:picChg chg="del">
          <ac:chgData name="Toby Donaldson" userId="2e6e5431-bb17-4c41-9985-d39c50d83c73" providerId="ADAL" clId="{2C3188EB-0659-4694-96B2-D9090C697809}" dt="2022-04-28T22:28:19.549" v="175" actId="21"/>
          <ac:picMkLst>
            <pc:docMk/>
            <pc:sldMk cId="4198230947" sldId="277"/>
            <ac:picMk id="1026" creationId="{688D9953-FA34-4BD7-B2A8-BD81E65A7770}"/>
          </ac:picMkLst>
        </pc:picChg>
        <pc:picChg chg="add mod">
          <ac:chgData name="Toby Donaldson" userId="2e6e5431-bb17-4c41-9985-d39c50d83c73" providerId="ADAL" clId="{2C3188EB-0659-4694-96B2-D9090C697809}" dt="2022-04-28T22:28:48.857" v="179" actId="1076"/>
          <ac:picMkLst>
            <pc:docMk/>
            <pc:sldMk cId="4198230947" sldId="277"/>
            <ac:picMk id="5122" creationId="{BFCA658C-ECC0-4D1C-909C-5AA85D3D9546}"/>
          </ac:picMkLst>
        </pc:picChg>
      </pc:sldChg>
      <pc:sldChg chg="addSp delSp modSp mod">
        <pc:chgData name="Toby Donaldson" userId="2e6e5431-bb17-4c41-9985-d39c50d83c73" providerId="ADAL" clId="{2C3188EB-0659-4694-96B2-D9090C697809}" dt="2022-04-28T23:21:28.877" v="922" actId="20577"/>
        <pc:sldMkLst>
          <pc:docMk/>
          <pc:sldMk cId="598291729" sldId="278"/>
        </pc:sldMkLst>
        <pc:spChg chg="mod">
          <ac:chgData name="Toby Donaldson" userId="2e6e5431-bb17-4c41-9985-d39c50d83c73" providerId="ADAL" clId="{2C3188EB-0659-4694-96B2-D9090C697809}" dt="2022-04-28T23:21:28.877" v="922" actId="20577"/>
          <ac:spMkLst>
            <pc:docMk/>
            <pc:sldMk cId="598291729" sldId="278"/>
            <ac:spMk id="3" creationId="{8D326F70-6E73-48ED-853E-D802A1F7CD4A}"/>
          </ac:spMkLst>
        </pc:spChg>
        <pc:spChg chg="mod">
          <ac:chgData name="Toby Donaldson" userId="2e6e5431-bb17-4c41-9985-d39c50d83c73" providerId="ADAL" clId="{2C3188EB-0659-4694-96B2-D9090C697809}" dt="2022-04-28T23:07:39.538" v="494" actId="208"/>
          <ac:spMkLst>
            <pc:docMk/>
            <pc:sldMk cId="598291729" sldId="278"/>
            <ac:spMk id="7" creationId="{729F9EAB-E96A-4A13-B339-346BBE62D038}"/>
          </ac:spMkLst>
        </pc:spChg>
        <pc:spChg chg="mod">
          <ac:chgData name="Toby Donaldson" userId="2e6e5431-bb17-4c41-9985-d39c50d83c73" providerId="ADAL" clId="{2C3188EB-0659-4694-96B2-D9090C697809}" dt="2022-04-28T23:07:24.770" v="491" actId="1076"/>
          <ac:spMkLst>
            <pc:docMk/>
            <pc:sldMk cId="598291729" sldId="278"/>
            <ac:spMk id="8" creationId="{4B2E5120-9846-4325-A51B-589BC6A79787}"/>
          </ac:spMkLst>
        </pc:spChg>
        <pc:grpChg chg="del">
          <ac:chgData name="Toby Donaldson" userId="2e6e5431-bb17-4c41-9985-d39c50d83c73" providerId="ADAL" clId="{2C3188EB-0659-4694-96B2-D9090C697809}" dt="2022-04-28T22:14:28.036" v="12" actId="21"/>
          <ac:grpSpMkLst>
            <pc:docMk/>
            <pc:sldMk cId="598291729" sldId="278"/>
            <ac:grpSpMk id="2" creationId="{C7C7C6C7-9397-46B2-A2FF-C632EDA7C632}"/>
          </ac:grpSpMkLst>
        </pc:grpChg>
        <pc:picChg chg="del">
          <ac:chgData name="Toby Donaldson" userId="2e6e5431-bb17-4c41-9985-d39c50d83c73" providerId="ADAL" clId="{2C3188EB-0659-4694-96B2-D9090C697809}" dt="2022-04-28T22:13:58.446" v="5" actId="21"/>
          <ac:picMkLst>
            <pc:docMk/>
            <pc:sldMk cId="598291729" sldId="278"/>
            <ac:picMk id="5" creationId="{2A3EA073-AB11-414C-9B52-4FAACFDEB101}"/>
          </ac:picMkLst>
        </pc:picChg>
        <pc:picChg chg="add mod">
          <ac:chgData name="Toby Donaldson" userId="2e6e5431-bb17-4c41-9985-d39c50d83c73" providerId="ADAL" clId="{2C3188EB-0659-4694-96B2-D9090C697809}" dt="2022-04-28T23:07:24.770" v="491" actId="1076"/>
          <ac:picMkLst>
            <pc:docMk/>
            <pc:sldMk cId="598291729" sldId="278"/>
            <ac:picMk id="1026" creationId="{A17FD224-2525-464A-82E0-578851818670}"/>
          </ac:picMkLst>
        </pc:picChg>
      </pc:sldChg>
      <pc:sldChg chg="addSp delSp modSp add mod">
        <pc:chgData name="Toby Donaldson" userId="2e6e5431-bb17-4c41-9985-d39c50d83c73" providerId="ADAL" clId="{2C3188EB-0659-4694-96B2-D9090C697809}" dt="2022-04-29T02:18:10.509" v="2698" actId="1076"/>
        <pc:sldMkLst>
          <pc:docMk/>
          <pc:sldMk cId="3886036611" sldId="279"/>
        </pc:sldMkLst>
        <pc:spChg chg="del">
          <ac:chgData name="Toby Donaldson" userId="2e6e5431-bb17-4c41-9985-d39c50d83c73" providerId="ADAL" clId="{2C3188EB-0659-4694-96B2-D9090C697809}" dt="2022-04-29T02:16:16.149" v="2610" actId="21"/>
          <ac:spMkLst>
            <pc:docMk/>
            <pc:sldMk cId="3886036611" sldId="279"/>
            <ac:spMk id="3" creationId="{625907E2-02AB-4FC8-8372-75485A2CCADC}"/>
          </ac:spMkLst>
        </pc:spChg>
        <pc:spChg chg="mod">
          <ac:chgData name="Toby Donaldson" userId="2e6e5431-bb17-4c41-9985-d39c50d83c73" providerId="ADAL" clId="{2C3188EB-0659-4694-96B2-D9090C697809}" dt="2022-04-29T02:16:59.096" v="2648" actId="1076"/>
          <ac:spMkLst>
            <pc:docMk/>
            <pc:sldMk cId="3886036611" sldId="279"/>
            <ac:spMk id="4" creationId="{1AB9C04D-6CD3-48A5-BEAC-80EB44E5AF49}"/>
          </ac:spMkLst>
        </pc:spChg>
        <pc:spChg chg="mod">
          <ac:chgData name="Toby Donaldson" userId="2e6e5431-bb17-4c41-9985-d39c50d83c73" providerId="ADAL" clId="{2C3188EB-0659-4694-96B2-D9090C697809}" dt="2022-04-29T02:16:22.053" v="2612" actId="1076"/>
          <ac:spMkLst>
            <pc:docMk/>
            <pc:sldMk cId="3886036611" sldId="279"/>
            <ac:spMk id="5" creationId="{D7AE2A00-E206-414A-A36A-88CB9FCFCEBE}"/>
          </ac:spMkLst>
        </pc:spChg>
        <pc:spChg chg="add del mod">
          <ac:chgData name="Toby Donaldson" userId="2e6e5431-bb17-4c41-9985-d39c50d83c73" providerId="ADAL" clId="{2C3188EB-0659-4694-96B2-D9090C697809}" dt="2022-04-29T02:16:18.504" v="2611" actId="21"/>
          <ac:spMkLst>
            <pc:docMk/>
            <pc:sldMk cId="3886036611" sldId="279"/>
            <ac:spMk id="7" creationId="{234CDA62-3976-4319-B709-3B74C83473DE}"/>
          </ac:spMkLst>
        </pc:spChg>
        <pc:spChg chg="add mod">
          <ac:chgData name="Toby Donaldson" userId="2e6e5431-bb17-4c41-9985-d39c50d83c73" providerId="ADAL" clId="{2C3188EB-0659-4694-96B2-D9090C697809}" dt="2022-04-29T02:18:10.509" v="2698" actId="1076"/>
          <ac:spMkLst>
            <pc:docMk/>
            <pc:sldMk cId="3886036611" sldId="279"/>
            <ac:spMk id="8" creationId="{83AEB31E-9A7A-4B21-8085-7EB50EDFD1F7}"/>
          </ac:spMkLst>
        </pc:spChg>
        <pc:spChg chg="add mod">
          <ac:chgData name="Toby Donaldson" userId="2e6e5431-bb17-4c41-9985-d39c50d83c73" providerId="ADAL" clId="{2C3188EB-0659-4694-96B2-D9090C697809}" dt="2022-04-29T02:17:53.254" v="2697" actId="1076"/>
          <ac:spMkLst>
            <pc:docMk/>
            <pc:sldMk cId="3886036611" sldId="279"/>
            <ac:spMk id="9" creationId="{178D6F5A-D987-4C02-881B-90B4B365B8EC}"/>
          </ac:spMkLst>
        </pc:spChg>
      </pc:sldChg>
    </pc:docChg>
  </pc:docChgLst>
  <pc:docChgLst>
    <pc:chgData name="Toby Donaldson" userId="2e6e5431-bb17-4c41-9985-d39c50d83c73" providerId="ADAL" clId="{EDCFDE51-983B-4FDD-97E5-25FF63C5004E}"/>
    <pc:docChg chg="undo redo custSel addSld delSld modSld sldOrd">
      <pc:chgData name="Toby Donaldson" userId="2e6e5431-bb17-4c41-9985-d39c50d83c73" providerId="ADAL" clId="{EDCFDE51-983B-4FDD-97E5-25FF63C5004E}" dt="2022-04-24T05:44:22.267" v="943" actId="1076"/>
      <pc:docMkLst>
        <pc:docMk/>
      </pc:docMkLst>
      <pc:sldChg chg="addSp delSp modSp del mod">
        <pc:chgData name="Toby Donaldson" userId="2e6e5431-bb17-4c41-9985-d39c50d83c73" providerId="ADAL" clId="{EDCFDE51-983B-4FDD-97E5-25FF63C5004E}" dt="2022-04-24T05:42:54.510" v="938" actId="2696"/>
        <pc:sldMkLst>
          <pc:docMk/>
          <pc:sldMk cId="4078775610" sldId="258"/>
        </pc:sldMkLst>
        <pc:spChg chg="del">
          <ac:chgData name="Toby Donaldson" userId="2e6e5431-bb17-4c41-9985-d39c50d83c73" providerId="ADAL" clId="{EDCFDE51-983B-4FDD-97E5-25FF63C5004E}" dt="2022-04-14T04:09:03.104" v="0" actId="21"/>
          <ac:spMkLst>
            <pc:docMk/>
            <pc:sldMk cId="4078775610" sldId="258"/>
            <ac:spMk id="3" creationId="{8D326F70-6E73-48ED-853E-D802A1F7CD4A}"/>
          </ac:spMkLst>
        </pc:spChg>
        <pc:spChg chg="add mod">
          <ac:chgData name="Toby Donaldson" userId="2e6e5431-bb17-4c41-9985-d39c50d83c73" providerId="ADAL" clId="{EDCFDE51-983B-4FDD-97E5-25FF63C5004E}" dt="2022-04-14T04:09:30.167" v="11" actId="1076"/>
          <ac:spMkLst>
            <pc:docMk/>
            <pc:sldMk cId="4078775610" sldId="258"/>
            <ac:spMk id="6" creationId="{DADD3996-086B-4692-A3A4-BB9078B02325}"/>
          </ac:spMkLst>
        </pc:spChg>
        <pc:spChg chg="del">
          <ac:chgData name="Toby Donaldson" userId="2e6e5431-bb17-4c41-9985-d39c50d83c73" providerId="ADAL" clId="{EDCFDE51-983B-4FDD-97E5-25FF63C5004E}" dt="2022-04-14T04:09:10.766" v="2" actId="21"/>
          <ac:spMkLst>
            <pc:docMk/>
            <pc:sldMk cId="4078775610" sldId="258"/>
            <ac:spMk id="7" creationId="{729F9EAB-E96A-4A13-B339-346BBE62D038}"/>
          </ac:spMkLst>
        </pc:spChg>
        <pc:grpChg chg="del">
          <ac:chgData name="Toby Donaldson" userId="2e6e5431-bb17-4c41-9985-d39c50d83c73" providerId="ADAL" clId="{EDCFDE51-983B-4FDD-97E5-25FF63C5004E}" dt="2022-04-14T04:09:07.266" v="1" actId="21"/>
          <ac:grpSpMkLst>
            <pc:docMk/>
            <pc:sldMk cId="4078775610" sldId="258"/>
            <ac:grpSpMk id="2" creationId="{C7C7C6C7-9397-46B2-A2FF-C632EDA7C632}"/>
          </ac:grpSpMkLst>
        </pc:grpChg>
        <pc:picChg chg="mod">
          <ac:chgData name="Toby Donaldson" userId="2e6e5431-bb17-4c41-9985-d39c50d83c73" providerId="ADAL" clId="{EDCFDE51-983B-4FDD-97E5-25FF63C5004E}" dt="2022-04-14T04:09:27.619" v="10" actId="1076"/>
          <ac:picMkLst>
            <pc:docMk/>
            <pc:sldMk cId="4078775610" sldId="258"/>
            <ac:picMk id="5" creationId="{2A3EA073-AB11-414C-9B52-4FAACFDEB101}"/>
          </ac:picMkLst>
        </pc:picChg>
      </pc:sldChg>
      <pc:sldChg chg="addSp modSp mod">
        <pc:chgData name="Toby Donaldson" userId="2e6e5431-bb17-4c41-9985-d39c50d83c73" providerId="ADAL" clId="{EDCFDE51-983B-4FDD-97E5-25FF63C5004E}" dt="2022-04-24T00:05:09.693" v="701" actId="1076"/>
        <pc:sldMkLst>
          <pc:docMk/>
          <pc:sldMk cId="2414411496" sldId="260"/>
        </pc:sldMkLst>
        <pc:spChg chg="mod">
          <ac:chgData name="Toby Donaldson" userId="2e6e5431-bb17-4c41-9985-d39c50d83c73" providerId="ADAL" clId="{EDCFDE51-983B-4FDD-97E5-25FF63C5004E}" dt="2022-04-19T06:46:20.759" v="330" actId="27636"/>
          <ac:spMkLst>
            <pc:docMk/>
            <pc:sldMk cId="2414411496" sldId="260"/>
            <ac:spMk id="3" creationId="{E45AFAE3-7D9D-4DB0-A01B-CD046F1E7D5F}"/>
          </ac:spMkLst>
        </pc:spChg>
        <pc:spChg chg="add mod">
          <ac:chgData name="Toby Donaldson" userId="2e6e5431-bb17-4c41-9985-d39c50d83c73" providerId="ADAL" clId="{EDCFDE51-983B-4FDD-97E5-25FF63C5004E}" dt="2022-04-24T00:05:09.693" v="701" actId="1076"/>
          <ac:spMkLst>
            <pc:docMk/>
            <pc:sldMk cId="2414411496" sldId="260"/>
            <ac:spMk id="4" creationId="{79E0F8C3-8A4E-4D65-AF48-A65148BFB617}"/>
          </ac:spMkLst>
        </pc:spChg>
        <pc:spChg chg="add mod">
          <ac:chgData name="Toby Donaldson" userId="2e6e5431-bb17-4c41-9985-d39c50d83c73" providerId="ADAL" clId="{EDCFDE51-983B-4FDD-97E5-25FF63C5004E}" dt="2022-04-24T00:05:05.527" v="700" actId="1076"/>
          <ac:spMkLst>
            <pc:docMk/>
            <pc:sldMk cId="2414411496" sldId="260"/>
            <ac:spMk id="5" creationId="{F6F8BE28-16A2-43FB-B28E-AC71885AC56E}"/>
          </ac:spMkLst>
        </pc:spChg>
      </pc:sldChg>
      <pc:sldChg chg="addSp modSp mod">
        <pc:chgData name="Toby Donaldson" userId="2e6e5431-bb17-4c41-9985-d39c50d83c73" providerId="ADAL" clId="{EDCFDE51-983B-4FDD-97E5-25FF63C5004E}" dt="2022-04-24T05:44:22.267" v="943" actId="1076"/>
        <pc:sldMkLst>
          <pc:docMk/>
          <pc:sldMk cId="247949623" sldId="261"/>
        </pc:sldMkLst>
        <pc:spChg chg="mod">
          <ac:chgData name="Toby Donaldson" userId="2e6e5431-bb17-4c41-9985-d39c50d83c73" providerId="ADAL" clId="{EDCFDE51-983B-4FDD-97E5-25FF63C5004E}" dt="2022-04-24T05:43:48.387" v="941" actId="20577"/>
          <ac:spMkLst>
            <pc:docMk/>
            <pc:sldMk cId="247949623" sldId="261"/>
            <ac:spMk id="3" creationId="{E45AFAE3-7D9D-4DB0-A01B-CD046F1E7D5F}"/>
          </ac:spMkLst>
        </pc:spChg>
        <pc:spChg chg="add mod">
          <ac:chgData name="Toby Donaldson" userId="2e6e5431-bb17-4c41-9985-d39c50d83c73" providerId="ADAL" clId="{EDCFDE51-983B-4FDD-97E5-25FF63C5004E}" dt="2022-04-24T05:44:22.267" v="943" actId="1076"/>
          <ac:spMkLst>
            <pc:docMk/>
            <pc:sldMk cId="247949623" sldId="261"/>
            <ac:spMk id="4" creationId="{6B61A8D3-4B08-471E-9F40-F5FE22F6431B}"/>
          </ac:spMkLst>
        </pc:spChg>
        <pc:spChg chg="add mod">
          <ac:chgData name="Toby Donaldson" userId="2e6e5431-bb17-4c41-9985-d39c50d83c73" providerId="ADAL" clId="{EDCFDE51-983B-4FDD-97E5-25FF63C5004E}" dt="2022-04-24T00:06:40.960" v="815" actId="688"/>
          <ac:spMkLst>
            <pc:docMk/>
            <pc:sldMk cId="247949623" sldId="261"/>
            <ac:spMk id="5" creationId="{568288FB-8559-41AB-827C-D6A2E66D2804}"/>
          </ac:spMkLst>
        </pc:spChg>
      </pc:sldChg>
      <pc:sldChg chg="addSp modSp mod">
        <pc:chgData name="Toby Donaldson" userId="2e6e5431-bb17-4c41-9985-d39c50d83c73" providerId="ADAL" clId="{EDCFDE51-983B-4FDD-97E5-25FF63C5004E}" dt="2022-04-24T00:08:18.517" v="927" actId="1076"/>
        <pc:sldMkLst>
          <pc:docMk/>
          <pc:sldMk cId="3774670057" sldId="263"/>
        </pc:sldMkLst>
        <pc:spChg chg="mod">
          <ac:chgData name="Toby Donaldson" userId="2e6e5431-bb17-4c41-9985-d39c50d83c73" providerId="ADAL" clId="{EDCFDE51-983B-4FDD-97E5-25FF63C5004E}" dt="2022-04-19T06:46:13.386" v="328" actId="27636"/>
          <ac:spMkLst>
            <pc:docMk/>
            <pc:sldMk cId="3774670057" sldId="263"/>
            <ac:spMk id="3" creationId="{E45AFAE3-7D9D-4DB0-A01B-CD046F1E7D5F}"/>
          </ac:spMkLst>
        </pc:spChg>
        <pc:spChg chg="add mod">
          <ac:chgData name="Toby Donaldson" userId="2e6e5431-bb17-4c41-9985-d39c50d83c73" providerId="ADAL" clId="{EDCFDE51-983B-4FDD-97E5-25FF63C5004E}" dt="2022-04-24T00:08:11.022" v="925" actId="1076"/>
          <ac:spMkLst>
            <pc:docMk/>
            <pc:sldMk cId="3774670057" sldId="263"/>
            <ac:spMk id="4" creationId="{0CD00CDE-196A-4552-B023-0333B7AD5421}"/>
          </ac:spMkLst>
        </pc:spChg>
        <pc:spChg chg="add mod">
          <ac:chgData name="Toby Donaldson" userId="2e6e5431-bb17-4c41-9985-d39c50d83c73" providerId="ADAL" clId="{EDCFDE51-983B-4FDD-97E5-25FF63C5004E}" dt="2022-04-24T00:08:18.517" v="927" actId="1076"/>
          <ac:spMkLst>
            <pc:docMk/>
            <pc:sldMk cId="3774670057" sldId="263"/>
            <ac:spMk id="5" creationId="{A74B55C4-CE2C-4690-AC47-C8BB18081FD4}"/>
          </ac:spMkLst>
        </pc:spChg>
      </pc:sldChg>
      <pc:sldChg chg="ord">
        <pc:chgData name="Toby Donaldson" userId="2e6e5431-bb17-4c41-9985-d39c50d83c73" providerId="ADAL" clId="{EDCFDE51-983B-4FDD-97E5-25FF63C5004E}" dt="2022-04-24T00:02:08.759" v="533"/>
        <pc:sldMkLst>
          <pc:docMk/>
          <pc:sldMk cId="2446324911" sldId="265"/>
        </pc:sldMkLst>
      </pc:sldChg>
      <pc:sldChg chg="addSp delSp modSp mod ord">
        <pc:chgData name="Toby Donaldson" userId="2e6e5431-bb17-4c41-9985-d39c50d83c73" providerId="ADAL" clId="{EDCFDE51-983B-4FDD-97E5-25FF63C5004E}" dt="2022-04-24T00:02:14.044" v="535"/>
        <pc:sldMkLst>
          <pc:docMk/>
          <pc:sldMk cId="2513690197" sldId="266"/>
        </pc:sldMkLst>
        <pc:spChg chg="mod">
          <ac:chgData name="Toby Donaldson" userId="2e6e5431-bb17-4c41-9985-d39c50d83c73" providerId="ADAL" clId="{EDCFDE51-983B-4FDD-97E5-25FF63C5004E}" dt="2022-04-14T04:11:51.528" v="36" actId="1076"/>
          <ac:spMkLst>
            <pc:docMk/>
            <pc:sldMk cId="2513690197" sldId="266"/>
            <ac:spMk id="3" creationId="{3FF8B6F5-B7C4-45FC-86DA-6C2C9F035E96}"/>
          </ac:spMkLst>
        </pc:spChg>
        <pc:spChg chg="del">
          <ac:chgData name="Toby Donaldson" userId="2e6e5431-bb17-4c41-9985-d39c50d83c73" providerId="ADAL" clId="{EDCFDE51-983B-4FDD-97E5-25FF63C5004E}" dt="2022-04-14T04:11:05.227" v="15" actId="21"/>
          <ac:spMkLst>
            <pc:docMk/>
            <pc:sldMk cId="2513690197" sldId="266"/>
            <ac:spMk id="4" creationId="{8D140EF2-7A80-4170-96C7-C567343A91EE}"/>
          </ac:spMkLst>
        </pc:spChg>
        <pc:spChg chg="del">
          <ac:chgData name="Toby Donaldson" userId="2e6e5431-bb17-4c41-9985-d39c50d83c73" providerId="ADAL" clId="{EDCFDE51-983B-4FDD-97E5-25FF63C5004E}" dt="2022-04-14T04:11:05.227" v="15" actId="21"/>
          <ac:spMkLst>
            <pc:docMk/>
            <pc:sldMk cId="2513690197" sldId="266"/>
            <ac:spMk id="8" creationId="{E2400FBB-A4E6-4E19-BEB2-E43F372AEDD9}"/>
          </ac:spMkLst>
        </pc:spChg>
        <pc:spChg chg="add mod">
          <ac:chgData name="Toby Donaldson" userId="2e6e5431-bb17-4c41-9985-d39c50d83c73" providerId="ADAL" clId="{EDCFDE51-983B-4FDD-97E5-25FF63C5004E}" dt="2022-04-14T04:11:54.285" v="37" actId="1076"/>
          <ac:spMkLst>
            <pc:docMk/>
            <pc:sldMk cId="2513690197" sldId="266"/>
            <ac:spMk id="9" creationId="{BF26BE97-798D-49EF-9786-87FD00E7C872}"/>
          </ac:spMkLst>
        </pc:spChg>
        <pc:graphicFrameChg chg="del">
          <ac:chgData name="Toby Donaldson" userId="2e6e5431-bb17-4c41-9985-d39c50d83c73" providerId="ADAL" clId="{EDCFDE51-983B-4FDD-97E5-25FF63C5004E}" dt="2022-04-14T04:11:05.227" v="15" actId="21"/>
          <ac:graphicFrameMkLst>
            <pc:docMk/>
            <pc:sldMk cId="2513690197" sldId="266"/>
            <ac:graphicFrameMk id="5" creationId="{40085C16-0B61-42F1-98B2-503E1961B2D2}"/>
          </ac:graphicFrameMkLst>
        </pc:graphicFrameChg>
        <pc:picChg chg="mod">
          <ac:chgData name="Toby Donaldson" userId="2e6e5431-bb17-4c41-9985-d39c50d83c73" providerId="ADAL" clId="{EDCFDE51-983B-4FDD-97E5-25FF63C5004E}" dt="2022-04-14T04:11:17.092" v="19" actId="14100"/>
          <ac:picMkLst>
            <pc:docMk/>
            <pc:sldMk cId="2513690197" sldId="266"/>
            <ac:picMk id="7" creationId="{128E5F7F-5BC8-4569-A9FA-5DAD8E043937}"/>
          </ac:picMkLst>
        </pc:picChg>
      </pc:sldChg>
      <pc:sldChg chg="modSp mod">
        <pc:chgData name="Toby Donaldson" userId="2e6e5431-bb17-4c41-9985-d39c50d83c73" providerId="ADAL" clId="{EDCFDE51-983B-4FDD-97E5-25FF63C5004E}" dt="2022-04-24T05:43:27.704" v="940" actId="1076"/>
        <pc:sldMkLst>
          <pc:docMk/>
          <pc:sldMk cId="2072605454" sldId="270"/>
        </pc:sldMkLst>
        <pc:spChg chg="mod">
          <ac:chgData name="Toby Donaldson" userId="2e6e5431-bb17-4c41-9985-d39c50d83c73" providerId="ADAL" clId="{EDCFDE51-983B-4FDD-97E5-25FF63C5004E}" dt="2022-04-24T00:03:15.150" v="539"/>
          <ac:spMkLst>
            <pc:docMk/>
            <pc:sldMk cId="2072605454" sldId="270"/>
            <ac:spMk id="3" creationId="{9D85EADE-0C03-49DA-BB59-0942833F47FA}"/>
          </ac:spMkLst>
        </pc:spChg>
        <pc:spChg chg="mod">
          <ac:chgData name="Toby Donaldson" userId="2e6e5431-bb17-4c41-9985-d39c50d83c73" providerId="ADAL" clId="{EDCFDE51-983B-4FDD-97E5-25FF63C5004E}" dt="2022-04-24T05:43:27.704" v="940" actId="1076"/>
          <ac:spMkLst>
            <pc:docMk/>
            <pc:sldMk cId="2072605454" sldId="270"/>
            <ac:spMk id="5" creationId="{17720DB2-6405-4D41-B342-518B575893A4}"/>
          </ac:spMkLst>
        </pc:spChg>
        <pc:spChg chg="mod">
          <ac:chgData name="Toby Donaldson" userId="2e6e5431-bb17-4c41-9985-d39c50d83c73" providerId="ADAL" clId="{EDCFDE51-983B-4FDD-97E5-25FF63C5004E}" dt="2022-04-24T00:03:42.363" v="560" actId="20577"/>
          <ac:spMkLst>
            <pc:docMk/>
            <pc:sldMk cId="2072605454" sldId="270"/>
            <ac:spMk id="6" creationId="{D47E401A-84BD-4DD8-8927-0E34EE1044A2}"/>
          </ac:spMkLst>
        </pc:spChg>
        <pc:spChg chg="mod">
          <ac:chgData name="Toby Donaldson" userId="2e6e5431-bb17-4c41-9985-d39c50d83c73" providerId="ADAL" clId="{EDCFDE51-983B-4FDD-97E5-25FF63C5004E}" dt="2022-04-24T00:02:53.333" v="537" actId="2085"/>
          <ac:spMkLst>
            <pc:docMk/>
            <pc:sldMk cId="2072605454" sldId="270"/>
            <ac:spMk id="7" creationId="{9D4F540D-54AA-445E-A7CD-6F91D946B605}"/>
          </ac:spMkLst>
        </pc:spChg>
      </pc:sldChg>
      <pc:sldChg chg="addSp delSp modSp add mod">
        <pc:chgData name="Toby Donaldson" userId="2e6e5431-bb17-4c41-9985-d39c50d83c73" providerId="ADAL" clId="{EDCFDE51-983B-4FDD-97E5-25FF63C5004E}" dt="2022-04-24T00:00:41.098" v="530" actId="27636"/>
        <pc:sldMkLst>
          <pc:docMk/>
          <pc:sldMk cId="1031835898" sldId="272"/>
        </pc:sldMkLst>
        <pc:spChg chg="del">
          <ac:chgData name="Toby Donaldson" userId="2e6e5431-bb17-4c41-9985-d39c50d83c73" providerId="ADAL" clId="{EDCFDE51-983B-4FDD-97E5-25FF63C5004E}" dt="2022-04-24T00:00:03.541" v="519" actId="21"/>
          <ac:spMkLst>
            <pc:docMk/>
            <pc:sldMk cId="1031835898" sldId="272"/>
            <ac:spMk id="2" creationId="{AFC4F8B7-DF69-4161-80D5-5D65C38F8A33}"/>
          </ac:spMkLst>
        </pc:spChg>
        <pc:spChg chg="del">
          <ac:chgData name="Toby Donaldson" userId="2e6e5431-bb17-4c41-9985-d39c50d83c73" providerId="ADAL" clId="{EDCFDE51-983B-4FDD-97E5-25FF63C5004E}" dt="2022-04-24T00:00:03.541" v="519" actId="21"/>
          <ac:spMkLst>
            <pc:docMk/>
            <pc:sldMk cId="1031835898" sldId="272"/>
            <ac:spMk id="3" creationId="{3FF8B6F5-B7C4-45FC-86DA-6C2C9F035E96}"/>
          </ac:spMkLst>
        </pc:spChg>
        <pc:spChg chg="mod">
          <ac:chgData name="Toby Donaldson" userId="2e6e5431-bb17-4c41-9985-d39c50d83c73" providerId="ADAL" clId="{EDCFDE51-983B-4FDD-97E5-25FF63C5004E}" dt="2022-04-24T00:00:41.098" v="530" actId="27636"/>
          <ac:spMkLst>
            <pc:docMk/>
            <pc:sldMk cId="1031835898" sldId="272"/>
            <ac:spMk id="4" creationId="{8D140EF2-7A80-4170-96C7-C567343A91EE}"/>
          </ac:spMkLst>
        </pc:spChg>
        <pc:spChg chg="mod">
          <ac:chgData name="Toby Donaldson" userId="2e6e5431-bb17-4c41-9985-d39c50d83c73" providerId="ADAL" clId="{EDCFDE51-983B-4FDD-97E5-25FF63C5004E}" dt="2022-04-24T00:00:28.879" v="524" actId="1076"/>
          <ac:spMkLst>
            <pc:docMk/>
            <pc:sldMk cId="1031835898" sldId="272"/>
            <ac:spMk id="8" creationId="{E2400FBB-A4E6-4E19-BEB2-E43F372AEDD9}"/>
          </ac:spMkLst>
        </pc:spChg>
        <pc:spChg chg="add del mod">
          <ac:chgData name="Toby Donaldson" userId="2e6e5431-bb17-4c41-9985-d39c50d83c73" providerId="ADAL" clId="{EDCFDE51-983B-4FDD-97E5-25FF63C5004E}" dt="2022-04-24T00:00:08.412" v="520" actId="21"/>
          <ac:spMkLst>
            <pc:docMk/>
            <pc:sldMk cId="1031835898" sldId="272"/>
            <ac:spMk id="9" creationId="{8E50EDD2-2B78-4F98-A9CF-DA7B82080AB2}"/>
          </ac:spMkLst>
        </pc:spChg>
        <pc:spChg chg="add del mod">
          <ac:chgData name="Toby Donaldson" userId="2e6e5431-bb17-4c41-9985-d39c50d83c73" providerId="ADAL" clId="{EDCFDE51-983B-4FDD-97E5-25FF63C5004E}" dt="2022-04-24T00:00:11.453" v="521" actId="21"/>
          <ac:spMkLst>
            <pc:docMk/>
            <pc:sldMk cId="1031835898" sldId="272"/>
            <ac:spMk id="11" creationId="{14D8F501-70E3-4F56-968E-FF02D6A07418}"/>
          </ac:spMkLst>
        </pc:spChg>
        <pc:graphicFrameChg chg="del">
          <ac:chgData name="Toby Donaldson" userId="2e6e5431-bb17-4c41-9985-d39c50d83c73" providerId="ADAL" clId="{EDCFDE51-983B-4FDD-97E5-25FF63C5004E}" dt="2022-04-23T23:49:55.181" v="427" actId="21"/>
          <ac:graphicFrameMkLst>
            <pc:docMk/>
            <pc:sldMk cId="1031835898" sldId="272"/>
            <ac:graphicFrameMk id="5" creationId="{40085C16-0B61-42F1-98B2-503E1961B2D2}"/>
          </ac:graphicFrameMkLst>
        </pc:graphicFrameChg>
        <pc:picChg chg="del mod">
          <ac:chgData name="Toby Donaldson" userId="2e6e5431-bb17-4c41-9985-d39c50d83c73" providerId="ADAL" clId="{EDCFDE51-983B-4FDD-97E5-25FF63C5004E}" dt="2022-04-24T00:00:03.541" v="519" actId="21"/>
          <ac:picMkLst>
            <pc:docMk/>
            <pc:sldMk cId="1031835898" sldId="272"/>
            <ac:picMk id="7" creationId="{128E5F7F-5BC8-4569-A9FA-5DAD8E043937}"/>
          </ac:picMkLst>
        </pc:picChg>
      </pc:sldChg>
      <pc:sldChg chg="addSp delSp modSp new mod modClrScheme chgLayout">
        <pc:chgData name="Toby Donaldson" userId="2e6e5431-bb17-4c41-9985-d39c50d83c73" providerId="ADAL" clId="{EDCFDE51-983B-4FDD-97E5-25FF63C5004E}" dt="2022-04-24T00:01:54.926" v="531" actId="20577"/>
        <pc:sldMkLst>
          <pc:docMk/>
          <pc:sldMk cId="1247466648" sldId="273"/>
        </pc:sldMkLst>
        <pc:spChg chg="del mod ord">
          <ac:chgData name="Toby Donaldson" userId="2e6e5431-bb17-4c41-9985-d39c50d83c73" providerId="ADAL" clId="{EDCFDE51-983B-4FDD-97E5-25FF63C5004E}" dt="2022-04-14T04:12:22.622" v="39" actId="700"/>
          <ac:spMkLst>
            <pc:docMk/>
            <pc:sldMk cId="1247466648" sldId="273"/>
            <ac:spMk id="2" creationId="{94E2BDCE-C2B8-4693-8CBB-3928303923D9}"/>
          </ac:spMkLst>
        </pc:spChg>
        <pc:spChg chg="del">
          <ac:chgData name="Toby Donaldson" userId="2e6e5431-bb17-4c41-9985-d39c50d83c73" providerId="ADAL" clId="{EDCFDE51-983B-4FDD-97E5-25FF63C5004E}" dt="2022-04-14T04:12:22.622" v="39" actId="700"/>
          <ac:spMkLst>
            <pc:docMk/>
            <pc:sldMk cId="1247466648" sldId="273"/>
            <ac:spMk id="3" creationId="{9C89E1F6-5B48-415E-8E3E-C937EEE98FCE}"/>
          </ac:spMkLst>
        </pc:spChg>
        <pc:spChg chg="add mod ord">
          <ac:chgData name="Toby Donaldson" userId="2e6e5431-bb17-4c41-9985-d39c50d83c73" providerId="ADAL" clId="{EDCFDE51-983B-4FDD-97E5-25FF63C5004E}" dt="2022-04-24T00:01:54.926" v="531" actId="20577"/>
          <ac:spMkLst>
            <pc:docMk/>
            <pc:sldMk cId="1247466648" sldId="273"/>
            <ac:spMk id="4" creationId="{CB105B6D-9708-4D3F-8738-4E92FD6BE38D}"/>
          </ac:spMkLst>
        </pc:spChg>
      </pc:sldChg>
      <pc:sldChg chg="addSp delSp modSp new mod">
        <pc:chgData name="Toby Donaldson" userId="2e6e5431-bb17-4c41-9985-d39c50d83c73" providerId="ADAL" clId="{EDCFDE51-983B-4FDD-97E5-25FF63C5004E}" dt="2022-04-14T04:26:44.053" v="178" actId="20577"/>
        <pc:sldMkLst>
          <pc:docMk/>
          <pc:sldMk cId="962438491" sldId="274"/>
        </pc:sldMkLst>
        <pc:spChg chg="mod">
          <ac:chgData name="Toby Donaldson" userId="2e6e5431-bb17-4c41-9985-d39c50d83c73" providerId="ADAL" clId="{EDCFDE51-983B-4FDD-97E5-25FF63C5004E}" dt="2022-04-14T04:26:44.053" v="178" actId="20577"/>
          <ac:spMkLst>
            <pc:docMk/>
            <pc:sldMk cId="962438491" sldId="274"/>
            <ac:spMk id="2" creationId="{9D56FCE7-DB3A-40C9-92A2-796AAF385628}"/>
          </ac:spMkLst>
        </pc:spChg>
        <pc:spChg chg="add mod">
          <ac:chgData name="Toby Donaldson" userId="2e6e5431-bb17-4c41-9985-d39c50d83c73" providerId="ADAL" clId="{EDCFDE51-983B-4FDD-97E5-25FF63C5004E}" dt="2022-04-14T04:26:25.179" v="170" actId="12789"/>
          <ac:spMkLst>
            <pc:docMk/>
            <pc:sldMk cId="962438491" sldId="274"/>
            <ac:spMk id="3" creationId="{86F7C823-AF34-49AA-BF58-AFBD7E6149DE}"/>
          </ac:spMkLst>
        </pc:spChg>
        <pc:grpChg chg="add mod">
          <ac:chgData name="Toby Donaldson" userId="2e6e5431-bb17-4c41-9985-d39c50d83c73" providerId="ADAL" clId="{EDCFDE51-983B-4FDD-97E5-25FF63C5004E}" dt="2022-04-14T04:26:25.179" v="170" actId="12789"/>
          <ac:grpSpMkLst>
            <pc:docMk/>
            <pc:sldMk cId="962438491" sldId="274"/>
            <ac:grpSpMk id="4" creationId="{B2A44120-9C25-4E7C-896D-05337D9D4402}"/>
          </ac:grpSpMkLst>
        </pc:grpChg>
        <pc:picChg chg="add mod modCrop">
          <ac:chgData name="Toby Donaldson" userId="2e6e5431-bb17-4c41-9985-d39c50d83c73" providerId="ADAL" clId="{EDCFDE51-983B-4FDD-97E5-25FF63C5004E}" dt="2022-04-14T04:26:25.179" v="170" actId="12789"/>
          <ac:picMkLst>
            <pc:docMk/>
            <pc:sldMk cId="962438491" sldId="274"/>
            <ac:picMk id="6" creationId="{D367F33B-DDE3-4338-9BDA-E40691FED26F}"/>
          </ac:picMkLst>
        </pc:picChg>
        <pc:picChg chg="add mod">
          <ac:chgData name="Toby Donaldson" userId="2e6e5431-bb17-4c41-9985-d39c50d83c73" providerId="ADAL" clId="{EDCFDE51-983B-4FDD-97E5-25FF63C5004E}" dt="2022-04-14T04:26:25.179" v="170" actId="12789"/>
          <ac:picMkLst>
            <pc:docMk/>
            <pc:sldMk cId="962438491" sldId="274"/>
            <ac:picMk id="1026" creationId="{2DABC8AA-F36D-4F0F-8AAB-765E5AB1D1F0}"/>
          </ac:picMkLst>
        </pc:picChg>
        <pc:picChg chg="add mod">
          <ac:chgData name="Toby Donaldson" userId="2e6e5431-bb17-4c41-9985-d39c50d83c73" providerId="ADAL" clId="{EDCFDE51-983B-4FDD-97E5-25FF63C5004E}" dt="2022-04-14T04:26:25.179" v="170" actId="12789"/>
          <ac:picMkLst>
            <pc:docMk/>
            <pc:sldMk cId="962438491" sldId="274"/>
            <ac:picMk id="1028" creationId="{388C6D71-F4A0-4EB0-92DB-4DB4A80038F5}"/>
          </ac:picMkLst>
        </pc:picChg>
        <pc:picChg chg="add del mod">
          <ac:chgData name="Toby Donaldson" userId="2e6e5431-bb17-4c41-9985-d39c50d83c73" providerId="ADAL" clId="{EDCFDE51-983B-4FDD-97E5-25FF63C5004E}" dt="2022-04-14T04:18:53.767" v="125"/>
          <ac:picMkLst>
            <pc:docMk/>
            <pc:sldMk cId="962438491" sldId="274"/>
            <ac:picMk id="1030" creationId="{89527DB0-5995-46B0-90C5-7BEFA7719220}"/>
          </ac:picMkLst>
        </pc:picChg>
        <pc:picChg chg="add mod">
          <ac:chgData name="Toby Donaldson" userId="2e6e5431-bb17-4c41-9985-d39c50d83c73" providerId="ADAL" clId="{EDCFDE51-983B-4FDD-97E5-25FF63C5004E}" dt="2022-04-14T04:26:25.179" v="170" actId="12789"/>
          <ac:picMkLst>
            <pc:docMk/>
            <pc:sldMk cId="962438491" sldId="274"/>
            <ac:picMk id="1032" creationId="{805A6672-4091-4926-935F-1FF4D989ECD0}"/>
          </ac:picMkLst>
        </pc:picChg>
        <pc:picChg chg="add del mod">
          <ac:chgData name="Toby Donaldson" userId="2e6e5431-bb17-4c41-9985-d39c50d83c73" providerId="ADAL" clId="{EDCFDE51-983B-4FDD-97E5-25FF63C5004E}" dt="2022-04-14T04:22:02.605" v="140" actId="21"/>
          <ac:picMkLst>
            <pc:docMk/>
            <pc:sldMk cId="962438491" sldId="274"/>
            <ac:picMk id="1034" creationId="{629BEEBC-92C5-497A-BD36-885E12C86547}"/>
          </ac:picMkLst>
        </pc:picChg>
        <pc:picChg chg="add del mod">
          <ac:chgData name="Toby Donaldson" userId="2e6e5431-bb17-4c41-9985-d39c50d83c73" providerId="ADAL" clId="{EDCFDE51-983B-4FDD-97E5-25FF63C5004E}" dt="2022-04-14T04:22:10.622" v="143" actId="21"/>
          <ac:picMkLst>
            <pc:docMk/>
            <pc:sldMk cId="962438491" sldId="274"/>
            <ac:picMk id="1036" creationId="{7BC89D02-5E62-40AA-A5FC-220827C411C4}"/>
          </ac:picMkLst>
        </pc:picChg>
        <pc:picChg chg="add del">
          <ac:chgData name="Toby Donaldson" userId="2e6e5431-bb17-4c41-9985-d39c50d83c73" providerId="ADAL" clId="{EDCFDE51-983B-4FDD-97E5-25FF63C5004E}" dt="2022-04-14T04:22:30.921" v="145"/>
          <ac:picMkLst>
            <pc:docMk/>
            <pc:sldMk cId="962438491" sldId="274"/>
            <ac:picMk id="1038" creationId="{6CF754A3-3FE0-496B-BA5E-42231604C3EF}"/>
          </ac:picMkLst>
        </pc:picChg>
        <pc:picChg chg="add del">
          <ac:chgData name="Toby Donaldson" userId="2e6e5431-bb17-4c41-9985-d39c50d83c73" providerId="ADAL" clId="{EDCFDE51-983B-4FDD-97E5-25FF63C5004E}" dt="2022-04-14T04:22:59.960" v="147"/>
          <ac:picMkLst>
            <pc:docMk/>
            <pc:sldMk cId="962438491" sldId="274"/>
            <ac:picMk id="1040" creationId="{C0443BA5-FF5A-4C14-A6C1-30DC330E0370}"/>
          </ac:picMkLst>
        </pc:picChg>
      </pc:sldChg>
      <pc:sldChg chg="addSp modSp new mod modAnim">
        <pc:chgData name="Toby Donaldson" userId="2e6e5431-bb17-4c41-9985-d39c50d83c73" providerId="ADAL" clId="{EDCFDE51-983B-4FDD-97E5-25FF63C5004E}" dt="2022-04-23T23:43:21.568" v="338" actId="20577"/>
        <pc:sldMkLst>
          <pc:docMk/>
          <pc:sldMk cId="2446982689" sldId="275"/>
        </pc:sldMkLst>
        <pc:spChg chg="mod">
          <ac:chgData name="Toby Donaldson" userId="2e6e5431-bb17-4c41-9985-d39c50d83c73" providerId="ADAL" clId="{EDCFDE51-983B-4FDD-97E5-25FF63C5004E}" dt="2022-04-23T23:43:21.568" v="338" actId="20577"/>
          <ac:spMkLst>
            <pc:docMk/>
            <pc:sldMk cId="2446982689" sldId="275"/>
            <ac:spMk id="2" creationId="{9E374E6F-0FF1-43DD-A06C-EF7571CCEA89}"/>
          </ac:spMkLst>
        </pc:spChg>
        <pc:picChg chg="add mod">
          <ac:chgData name="Toby Donaldson" userId="2e6e5431-bb17-4c41-9985-d39c50d83c73" providerId="ADAL" clId="{EDCFDE51-983B-4FDD-97E5-25FF63C5004E}" dt="2022-04-14T04:27:47.531" v="218" actId="1076"/>
          <ac:picMkLst>
            <pc:docMk/>
            <pc:sldMk cId="2446982689" sldId="275"/>
            <ac:picMk id="2050" creationId="{C7453A7F-640F-479A-865E-D328594C0BB3}"/>
          </ac:picMkLst>
        </pc:picChg>
      </pc:sldChg>
      <pc:sldChg chg="addSp modSp new mod modAnim">
        <pc:chgData name="Toby Donaldson" userId="2e6e5431-bb17-4c41-9985-d39c50d83c73" providerId="ADAL" clId="{EDCFDE51-983B-4FDD-97E5-25FF63C5004E}" dt="2022-04-23T23:43:48.491" v="339"/>
        <pc:sldMkLst>
          <pc:docMk/>
          <pc:sldMk cId="390346067" sldId="276"/>
        </pc:sldMkLst>
        <pc:spChg chg="mod">
          <ac:chgData name="Toby Donaldson" userId="2e6e5431-bb17-4c41-9985-d39c50d83c73" providerId="ADAL" clId="{EDCFDE51-983B-4FDD-97E5-25FF63C5004E}" dt="2022-04-14T04:29:11.449" v="245" actId="20577"/>
          <ac:spMkLst>
            <pc:docMk/>
            <pc:sldMk cId="390346067" sldId="276"/>
            <ac:spMk id="2" creationId="{E7EFE3B9-A8FD-4AE1-B222-CF259E66F8E1}"/>
          </ac:spMkLst>
        </pc:spChg>
        <pc:spChg chg="add mod">
          <ac:chgData name="Toby Donaldson" userId="2e6e5431-bb17-4c41-9985-d39c50d83c73" providerId="ADAL" clId="{EDCFDE51-983B-4FDD-97E5-25FF63C5004E}" dt="2022-04-14T04:31:47.884" v="320" actId="20577"/>
          <ac:spMkLst>
            <pc:docMk/>
            <pc:sldMk cId="390346067" sldId="276"/>
            <ac:spMk id="3" creationId="{44141B78-E7ED-4D2B-B858-4927CEC46631}"/>
          </ac:spMkLst>
        </pc:spChg>
        <pc:picChg chg="add mod">
          <ac:chgData name="Toby Donaldson" userId="2e6e5431-bb17-4c41-9985-d39c50d83c73" providerId="ADAL" clId="{EDCFDE51-983B-4FDD-97E5-25FF63C5004E}" dt="2022-04-14T04:31:04.175" v="250" actId="1076"/>
          <ac:picMkLst>
            <pc:docMk/>
            <pc:sldMk cId="390346067" sldId="276"/>
            <ac:picMk id="3074" creationId="{ED48D2A1-A8F0-4421-8E7C-B34758DB1664}"/>
          </ac:picMkLst>
        </pc:picChg>
      </pc:sldChg>
      <pc:sldChg chg="addSp delSp modSp add mod modAnim">
        <pc:chgData name="Toby Donaldson" userId="2e6e5431-bb17-4c41-9985-d39c50d83c73" providerId="ADAL" clId="{EDCFDE51-983B-4FDD-97E5-25FF63C5004E}" dt="2022-04-23T23:49:03.537" v="426"/>
        <pc:sldMkLst>
          <pc:docMk/>
          <pc:sldMk cId="4198230947" sldId="277"/>
        </pc:sldMkLst>
        <pc:spChg chg="mod">
          <ac:chgData name="Toby Donaldson" userId="2e6e5431-bb17-4c41-9985-d39c50d83c73" providerId="ADAL" clId="{EDCFDE51-983B-4FDD-97E5-25FF63C5004E}" dt="2022-04-23T23:46:08.853" v="374" actId="20577"/>
          <ac:spMkLst>
            <pc:docMk/>
            <pc:sldMk cId="4198230947" sldId="277"/>
            <ac:spMk id="2" creationId="{9E374E6F-0FF1-43DD-A06C-EF7571CCEA89}"/>
          </ac:spMkLst>
        </pc:spChg>
        <pc:spChg chg="add mod">
          <ac:chgData name="Toby Donaldson" userId="2e6e5431-bb17-4c41-9985-d39c50d83c73" providerId="ADAL" clId="{EDCFDE51-983B-4FDD-97E5-25FF63C5004E}" dt="2022-04-23T23:47:26.931" v="419" actId="20577"/>
          <ac:spMkLst>
            <pc:docMk/>
            <pc:sldMk cId="4198230947" sldId="277"/>
            <ac:spMk id="5" creationId="{8F75B901-2123-4EAE-9F0D-2187CE35C7C4}"/>
          </ac:spMkLst>
        </pc:spChg>
        <pc:picChg chg="add mod">
          <ac:chgData name="Toby Donaldson" userId="2e6e5431-bb17-4c41-9985-d39c50d83c73" providerId="ADAL" clId="{EDCFDE51-983B-4FDD-97E5-25FF63C5004E}" dt="2022-04-23T23:47:04.568" v="379" actId="1076"/>
          <ac:picMkLst>
            <pc:docMk/>
            <pc:sldMk cId="4198230947" sldId="277"/>
            <ac:picMk id="1026" creationId="{688D9953-FA34-4BD7-B2A8-BD81E65A7770}"/>
          </ac:picMkLst>
        </pc:picChg>
        <pc:picChg chg="del">
          <ac:chgData name="Toby Donaldson" userId="2e6e5431-bb17-4c41-9985-d39c50d83c73" providerId="ADAL" clId="{EDCFDE51-983B-4FDD-97E5-25FF63C5004E}" dt="2022-04-23T23:46:59.081" v="376" actId="21"/>
          <ac:picMkLst>
            <pc:docMk/>
            <pc:sldMk cId="4198230947" sldId="277"/>
            <ac:picMk id="2050" creationId="{C7453A7F-640F-479A-865E-D328594C0BB3}"/>
          </ac:picMkLst>
        </pc:picChg>
      </pc:sldChg>
      <pc:sldChg chg="addSp modSp mod">
        <pc:chgData name="Toby Donaldson" userId="2e6e5431-bb17-4c41-9985-d39c50d83c73" providerId="ADAL" clId="{EDCFDE51-983B-4FDD-97E5-25FF63C5004E}" dt="2022-04-24T05:42:42.354" v="937" actId="114"/>
        <pc:sldMkLst>
          <pc:docMk/>
          <pc:sldMk cId="598291729" sldId="278"/>
        </pc:sldMkLst>
        <pc:spChg chg="mod">
          <ac:chgData name="Toby Donaldson" userId="2e6e5431-bb17-4c41-9985-d39c50d83c73" providerId="ADAL" clId="{EDCFDE51-983B-4FDD-97E5-25FF63C5004E}" dt="2022-04-24T05:42:33.147" v="935" actId="1076"/>
          <ac:spMkLst>
            <pc:docMk/>
            <pc:sldMk cId="598291729" sldId="278"/>
            <ac:spMk id="3" creationId="{8D326F70-6E73-48ED-853E-D802A1F7CD4A}"/>
          </ac:spMkLst>
        </pc:spChg>
        <pc:spChg chg="mod">
          <ac:chgData name="Toby Donaldson" userId="2e6e5431-bb17-4c41-9985-d39c50d83c73" providerId="ADAL" clId="{EDCFDE51-983B-4FDD-97E5-25FF63C5004E}" dt="2022-04-24T05:42:35.450" v="936" actId="1076"/>
          <ac:spMkLst>
            <pc:docMk/>
            <pc:sldMk cId="598291729" sldId="278"/>
            <ac:spMk id="4" creationId="{578C8077-C1D4-400C-BAE0-7AC48F397C35}"/>
          </ac:spMkLst>
        </pc:spChg>
        <pc:spChg chg="mod">
          <ac:chgData name="Toby Donaldson" userId="2e6e5431-bb17-4c41-9985-d39c50d83c73" providerId="ADAL" clId="{EDCFDE51-983B-4FDD-97E5-25FF63C5004E}" dt="2022-04-24T05:42:19.603" v="932" actId="12788"/>
          <ac:spMkLst>
            <pc:docMk/>
            <pc:sldMk cId="598291729" sldId="278"/>
            <ac:spMk id="7" creationId="{729F9EAB-E96A-4A13-B339-346BBE62D038}"/>
          </ac:spMkLst>
        </pc:spChg>
        <pc:spChg chg="add mod">
          <ac:chgData name="Toby Donaldson" userId="2e6e5431-bb17-4c41-9985-d39c50d83c73" providerId="ADAL" clId="{EDCFDE51-983B-4FDD-97E5-25FF63C5004E}" dt="2022-04-24T05:42:42.354" v="937" actId="114"/>
          <ac:spMkLst>
            <pc:docMk/>
            <pc:sldMk cId="598291729" sldId="278"/>
            <ac:spMk id="8" creationId="{4B2E5120-9846-4325-A51B-589BC6A79787}"/>
          </ac:spMkLst>
        </pc:spChg>
        <pc:grpChg chg="mod">
          <ac:chgData name="Toby Donaldson" userId="2e6e5431-bb17-4c41-9985-d39c50d83c73" providerId="ADAL" clId="{EDCFDE51-983B-4FDD-97E5-25FF63C5004E}" dt="2022-04-24T05:42:35.450" v="936" actId="1076"/>
          <ac:grpSpMkLst>
            <pc:docMk/>
            <pc:sldMk cId="598291729" sldId="278"/>
            <ac:grpSpMk id="2" creationId="{C7C7C6C7-9397-46B2-A2FF-C632EDA7C632}"/>
          </ac:grpSpMkLst>
        </pc:grpChg>
        <pc:picChg chg="mod">
          <ac:chgData name="Toby Donaldson" userId="2e6e5431-bb17-4c41-9985-d39c50d83c73" providerId="ADAL" clId="{EDCFDE51-983B-4FDD-97E5-25FF63C5004E}" dt="2022-04-24T05:42:19.603" v="932" actId="12788"/>
          <ac:picMkLst>
            <pc:docMk/>
            <pc:sldMk cId="598291729" sldId="278"/>
            <ac:picMk id="5" creationId="{2A3EA073-AB11-414C-9B52-4FAACFDEB101}"/>
          </ac:picMkLst>
        </pc:picChg>
        <pc:picChg chg="mod">
          <ac:chgData name="Toby Donaldson" userId="2e6e5431-bb17-4c41-9985-d39c50d83c73" providerId="ADAL" clId="{EDCFDE51-983B-4FDD-97E5-25FF63C5004E}" dt="2022-04-24T05:42:35.450" v="936" actId="1076"/>
          <ac:picMkLst>
            <pc:docMk/>
            <pc:sldMk cId="598291729" sldId="278"/>
            <ac:picMk id="2050" creationId="{D9EF78EA-B97C-4BC3-831F-ACE9C30B82C6}"/>
          </ac:picMkLst>
        </pc:picChg>
      </pc:sldChg>
      <pc:sldChg chg="add del">
        <pc:chgData name="Toby Donaldson" userId="2e6e5431-bb17-4c41-9985-d39c50d83c73" providerId="ADAL" clId="{EDCFDE51-983B-4FDD-97E5-25FF63C5004E}" dt="2022-04-24T00:02:20.738" v="536" actId="2696"/>
        <pc:sldMkLst>
          <pc:docMk/>
          <pc:sldMk cId="1740877424" sldId="27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C6C6F-91BD-4721-931A-A59463317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318D3D-4490-441B-ABF3-EB20DE394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C5BE7-4A4D-4923-A970-19EA6B5EE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533D-5A30-424C-ADAA-EBA918E78813}" type="datetimeFigureOut">
              <a:rPr lang="en-AU" smtClean="0"/>
              <a:t>28/06/2022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11635-9A34-430A-8A8D-1F6FEE41A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20716-2CFB-4DEE-A2E5-FC360CEDE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0A65-8456-4E7E-90F9-4C62519737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8972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FCF56-DAB6-4DB9-A2D2-81F8640D8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265D3E-D3A9-4085-9F4A-29128FC7A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A37A3-954D-447E-B804-626877BD7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533D-5A30-424C-ADAA-EBA918E78813}" type="datetimeFigureOut">
              <a:rPr lang="en-AU" smtClean="0"/>
              <a:t>28/06/2022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4BDFD-F303-4C34-9E4C-C689CAC81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F959E-AB91-4E1C-A5D4-7C434BF40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0A65-8456-4E7E-90F9-4C62519737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0569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A4DE49-A604-4F28-A2B4-73C0FC123C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181BD9-F685-441C-9803-7AC835B76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86F6B-8366-4903-8436-FF7770520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533D-5A30-424C-ADAA-EBA918E78813}" type="datetimeFigureOut">
              <a:rPr lang="en-AU" smtClean="0"/>
              <a:t>28/06/2022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0EE11-6AEF-426B-9B77-68A2AAF41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37FED-047B-4EC4-A2F0-2FA47492E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0A65-8456-4E7E-90F9-4C62519737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3645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F520C-FF1A-43C8-BED7-62C292D3A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84839-9798-46B2-A451-21992BE98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AA01B-DE39-4867-BAE6-D4BFDA3F1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533D-5A30-424C-ADAA-EBA918E78813}" type="datetimeFigureOut">
              <a:rPr lang="en-AU" smtClean="0"/>
              <a:t>28/06/2022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74032-621A-4B6E-BFDD-48D2C02E9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5AC73-A8A2-4BAE-BDBB-BE2E6533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0A65-8456-4E7E-90F9-4C62519737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7164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B1880-DF24-47E5-805E-2C5ED0148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27DAB-4A9B-4C55-B50F-A7AE0080C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F556B-C30B-4E9F-A47D-D83C81E4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533D-5A30-424C-ADAA-EBA918E78813}" type="datetimeFigureOut">
              <a:rPr lang="en-AU" smtClean="0"/>
              <a:t>28/06/2022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37D7F-1FDF-41BB-9A92-85A6C295E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4AA4E-6E9E-43BD-B838-CCE621CCA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0A65-8456-4E7E-90F9-4C62519737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473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F14B0-EB25-41CD-9B03-932858FEC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15DDC-E014-4315-93C0-F6A62DF83B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124C33-63D4-4E7A-908C-11C6110A5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A47136-995A-471D-B193-71DA35AD6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533D-5A30-424C-ADAA-EBA918E78813}" type="datetimeFigureOut">
              <a:rPr lang="en-AU" smtClean="0"/>
              <a:t>28/06/2022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C18AB-A888-482F-879A-45D8E70C9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9492D-69AD-4D63-AE06-BB9679B4E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0A65-8456-4E7E-90F9-4C62519737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2762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42C12-E557-4AB1-86DF-9F6F4A85B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CD07B-8393-4C22-AFFF-C620519D6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CF7E17-4059-46F9-A269-CCD40D4E7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69C5B5-FD72-4392-A2BE-6AC7E14518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244CD6-27D9-48F7-B978-BBF4328E3F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AB3B4F-A9ED-4001-BB66-46201EB99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533D-5A30-424C-ADAA-EBA918E78813}" type="datetimeFigureOut">
              <a:rPr lang="en-AU" smtClean="0"/>
              <a:t>28/06/2022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325912-6CBE-42C3-A77A-472669D33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C89E5F-BFA4-43F6-B858-A5C58F917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0A65-8456-4E7E-90F9-4C62519737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001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51B78-3704-4B13-B2A7-B3D2E35A2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96678E-24D4-4152-B104-492FB5BC4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533D-5A30-424C-ADAA-EBA918E78813}" type="datetimeFigureOut">
              <a:rPr lang="en-AU" smtClean="0"/>
              <a:t>28/06/2022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F00D92-EE17-42C6-9172-09501457F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1B82C3-D695-40A2-8951-0583EB1E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0A65-8456-4E7E-90F9-4C62519737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6444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60E068-D43A-44CA-AD0B-AF8C2D562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533D-5A30-424C-ADAA-EBA918E78813}" type="datetimeFigureOut">
              <a:rPr lang="en-AU" smtClean="0"/>
              <a:t>28/06/2022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07CC6-5CE8-4EAA-8221-B7B7FB044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0F438-8A46-45B4-B915-5FF342A75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0A65-8456-4E7E-90F9-4C62519737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901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E7816-A98B-4327-B66B-870CCF1B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64641-DF89-4A08-9EA2-3F6BAF4C3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2E391-ED7A-4CBE-82A0-2E787AB10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E76FB-6CAA-445D-9937-74835F2ED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533D-5A30-424C-ADAA-EBA918E78813}" type="datetimeFigureOut">
              <a:rPr lang="en-AU" smtClean="0"/>
              <a:t>28/06/2022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1DE50-6AD7-4E1D-840A-C8BB368B0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2C8F6-CDDF-4F2D-8382-6C6C3C066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0A65-8456-4E7E-90F9-4C62519737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6110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368EE-A440-4BE7-8FA4-8B0C19D3F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611A3B-761F-493E-A7FF-F30594B175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FEF268-B2E5-4F98-A356-FD47E3F633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D73E5-261C-410C-8F2A-35ECD9039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533D-5A30-424C-ADAA-EBA918E78813}" type="datetimeFigureOut">
              <a:rPr lang="en-AU" smtClean="0"/>
              <a:t>28/06/2022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6E0A7-AEA5-45B4-B55A-269FFB55A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2DF7B-1889-4B2D-AF8F-587E34C7D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0A65-8456-4E7E-90F9-4C62519737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2526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3DC5B7-281C-4851-A0AE-6543A4FBA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FE235-CEFD-4ABB-B6FB-F1802FE8D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DEA91-9B78-4DFD-A2E5-7D6325AF09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E533D-5A30-424C-ADAA-EBA918E78813}" type="datetimeFigureOut">
              <a:rPr lang="en-AU" smtClean="0"/>
              <a:t>28/06/2022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65EC0-490B-4003-94B8-832E7F4CDF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97898-400D-418B-B00C-BB8023D95D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00A65-8456-4E7E-90F9-4C62519737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0094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benchmarksgame-team.pages.debian.net/benchmarksgame/index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askell.org/download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uIbXvaE39wM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D326F70-6E73-48ED-853E-D802A1F7CD4A}"/>
              </a:ext>
            </a:extLst>
          </p:cNvPr>
          <p:cNvSpPr txBox="1"/>
          <p:nvPr/>
        </p:nvSpPr>
        <p:spPr>
          <a:xfrm>
            <a:off x="5121443" y="3243063"/>
            <a:ext cx="653655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 general-purpose, statically-typed, purely functional programming language with type inference and </a:t>
            </a:r>
            <a:br>
              <a:rPr lang="en-US" sz="3200" dirty="0"/>
            </a:br>
            <a:r>
              <a:rPr lang="en-US" sz="3200" dirty="0"/>
              <a:t>lazy evaluation</a:t>
            </a:r>
            <a:endParaRPr lang="en-AU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9F9EAB-E96A-4A13-B339-346BBE62D038}"/>
              </a:ext>
            </a:extLst>
          </p:cNvPr>
          <p:cNvSpPr txBox="1"/>
          <p:nvPr/>
        </p:nvSpPr>
        <p:spPr>
          <a:xfrm>
            <a:off x="1123345" y="4620706"/>
            <a:ext cx="2805576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sz="3600" dirty="0"/>
              <a:t>CMPT 383</a:t>
            </a:r>
          </a:p>
          <a:p>
            <a:pPr algn="ctr"/>
            <a:r>
              <a:rPr lang="en-CA" sz="3600" dirty="0"/>
              <a:t>Summer 2022</a:t>
            </a:r>
          </a:p>
          <a:p>
            <a:pPr algn="ctr"/>
            <a:r>
              <a:rPr lang="en-CA" sz="3600" dirty="0"/>
              <a:t>SFU Surrey</a:t>
            </a:r>
            <a:endParaRPr lang="en-AU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2E5120-9846-4325-A51B-589BC6A79787}"/>
              </a:ext>
            </a:extLst>
          </p:cNvPr>
          <p:cNvSpPr txBox="1"/>
          <p:nvPr/>
        </p:nvSpPr>
        <p:spPr>
          <a:xfrm>
            <a:off x="1123345" y="2239028"/>
            <a:ext cx="26789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9600" i="1" dirty="0"/>
              <a:t>1990</a:t>
            </a:r>
            <a:endParaRPr lang="en-AU" sz="9600" i="1" dirty="0"/>
          </a:p>
        </p:txBody>
      </p:sp>
      <p:pic>
        <p:nvPicPr>
          <p:cNvPr id="1026" name="Picture 2" descr="Logo of Haskell">
            <a:extLst>
              <a:ext uri="{FF2B5EF4-FFF2-40B4-BE49-F238E27FC236}">
                <a16:creationId xmlns:a16="http://schemas.microsoft.com/office/drawing/2014/main" id="{5C23C186-F95A-7F54-A3FE-5177C22E0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9921"/>
            <a:ext cx="12192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291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2400FBB-A4E6-4E19-BEB2-E43F372AEDD9}"/>
              </a:ext>
            </a:extLst>
          </p:cNvPr>
          <p:cNvSpPr txBox="1"/>
          <p:nvPr/>
        </p:nvSpPr>
        <p:spPr>
          <a:xfrm>
            <a:off x="-536530" y="176250"/>
            <a:ext cx="48586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0" dirty="0">
                <a:solidFill>
                  <a:srgbClr val="00B0F0"/>
                </a:solidFill>
              </a:rPr>
              <a:t>1990</a:t>
            </a:r>
            <a:endParaRPr lang="en-AU" sz="8000" dirty="0">
              <a:solidFill>
                <a:srgbClr val="00B0F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F28FBB-0ACA-E8AD-E9D2-5A10750FC260}"/>
              </a:ext>
            </a:extLst>
          </p:cNvPr>
          <p:cNvSpPr txBox="1"/>
          <p:nvPr/>
        </p:nvSpPr>
        <p:spPr>
          <a:xfrm>
            <a:off x="636088" y="5866181"/>
            <a:ext cx="250613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b="1" dirty="0"/>
              <a:t>Brian Mulroney</a:t>
            </a:r>
          </a:p>
          <a:p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BC7E00-46A1-9983-75B7-574401B94175}"/>
              </a:ext>
            </a:extLst>
          </p:cNvPr>
          <p:cNvSpPr txBox="1"/>
          <p:nvPr/>
        </p:nvSpPr>
        <p:spPr>
          <a:xfrm>
            <a:off x="4189993" y="5866182"/>
            <a:ext cx="294619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b="1" dirty="0"/>
              <a:t>George H. W. Bush</a:t>
            </a:r>
            <a:endParaRPr lang="en-AU" sz="2800" b="1" dirty="0"/>
          </a:p>
          <a:p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C38CBC-D973-5348-0555-5578FBDE72D2}"/>
              </a:ext>
            </a:extLst>
          </p:cNvPr>
          <p:cNvSpPr txBox="1"/>
          <p:nvPr/>
        </p:nvSpPr>
        <p:spPr>
          <a:xfrm>
            <a:off x="8125667" y="1575736"/>
            <a:ext cx="32771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2800" dirty="0"/>
              <a:t>This TV show started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980735-E3C3-244F-1907-082B5F770DF8}"/>
              </a:ext>
            </a:extLst>
          </p:cNvPr>
          <p:cNvSpPr txBox="1"/>
          <p:nvPr/>
        </p:nvSpPr>
        <p:spPr>
          <a:xfrm>
            <a:off x="831815" y="1571621"/>
            <a:ext cx="211468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/>
              <a:t>Canadian PM</a:t>
            </a:r>
            <a:br>
              <a:rPr lang="en-CA" sz="2800" dirty="0"/>
            </a:b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3243DC-2098-2F2D-D377-21A451C5B005}"/>
              </a:ext>
            </a:extLst>
          </p:cNvPr>
          <p:cNvSpPr txBox="1"/>
          <p:nvPr/>
        </p:nvSpPr>
        <p:spPr>
          <a:xfrm>
            <a:off x="4479528" y="1571708"/>
            <a:ext cx="236712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/>
              <a:t>US President </a:t>
            </a:r>
            <a:endParaRPr lang="en-AU" sz="2800" b="1" dirty="0"/>
          </a:p>
          <a:p>
            <a:endParaRPr lang="en-AU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7EB9EC3-FE0E-1ED4-5A41-03589D093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96" y="2098956"/>
            <a:ext cx="2659118" cy="372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09F15E64-58F0-6B35-19C4-4D6E112904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05" r="13350" b="9318"/>
          <a:stretch/>
        </p:blipFill>
        <p:spPr bwMode="auto">
          <a:xfrm>
            <a:off x="4133422" y="2056336"/>
            <a:ext cx="3059335" cy="372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Mr. Bean (TV Series 1990–1995) - IMDb">
            <a:extLst>
              <a:ext uri="{FF2B5EF4-FFF2-40B4-BE49-F238E27FC236}">
                <a16:creationId xmlns:a16="http://schemas.microsoft.com/office/drawing/2014/main" id="{42A67001-52D0-86C2-CECB-EF592CE15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124" y="1971730"/>
            <a:ext cx="2946192" cy="4333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15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D326F70-6E73-48ED-853E-D802A1F7CD4A}"/>
              </a:ext>
            </a:extLst>
          </p:cNvPr>
          <p:cNvSpPr txBox="1"/>
          <p:nvPr/>
        </p:nvSpPr>
        <p:spPr>
          <a:xfrm>
            <a:off x="5191703" y="2951925"/>
            <a:ext cx="653655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 general-purpose, statically-typed, purely functional programming language with type inference and </a:t>
            </a:r>
            <a:br>
              <a:rPr lang="en-US" sz="3200" dirty="0"/>
            </a:br>
            <a:r>
              <a:rPr lang="en-US" sz="3200" dirty="0"/>
              <a:t>lazy evaluation</a:t>
            </a:r>
            <a:endParaRPr lang="en-AU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2E5120-9846-4325-A51B-589BC6A79787}"/>
              </a:ext>
            </a:extLst>
          </p:cNvPr>
          <p:cNvSpPr txBox="1"/>
          <p:nvPr/>
        </p:nvSpPr>
        <p:spPr>
          <a:xfrm>
            <a:off x="1053085" y="2644170"/>
            <a:ext cx="26789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600" i="1" dirty="0"/>
              <a:t>1990</a:t>
            </a:r>
            <a:endParaRPr lang="en-AU" sz="9600" i="1" dirty="0"/>
          </a:p>
        </p:txBody>
      </p:sp>
      <p:pic>
        <p:nvPicPr>
          <p:cNvPr id="1026" name="Picture 2" descr="Logo of Haskell">
            <a:extLst>
              <a:ext uri="{FF2B5EF4-FFF2-40B4-BE49-F238E27FC236}">
                <a16:creationId xmlns:a16="http://schemas.microsoft.com/office/drawing/2014/main" id="{5C23C186-F95A-7F54-A3FE-5177C22E0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9921"/>
            <a:ext cx="12192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367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4F8B7-DF69-4161-80D5-5D65C38F8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093" y="-115947"/>
            <a:ext cx="6502400" cy="1325563"/>
          </a:xfrm>
        </p:spPr>
        <p:txBody>
          <a:bodyPr/>
          <a:lstStyle/>
          <a:p>
            <a:r>
              <a:rPr lang="en-CA" dirty="0">
                <a:solidFill>
                  <a:srgbClr val="00B0F0"/>
                </a:solidFill>
              </a:rPr>
              <a:t>Haskell’s Namesake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456361-9CC9-3318-8D15-4F61A6B43E78}"/>
              </a:ext>
            </a:extLst>
          </p:cNvPr>
          <p:cNvSpPr txBox="1"/>
          <p:nvPr/>
        </p:nvSpPr>
        <p:spPr>
          <a:xfrm>
            <a:off x="7096928" y="1695599"/>
            <a:ext cx="369667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000" b="1" dirty="0"/>
              <a:t>Haskell Curry</a:t>
            </a:r>
          </a:p>
          <a:p>
            <a:pPr algn="ctr"/>
            <a:r>
              <a:rPr lang="en-CA" sz="2000" dirty="0"/>
              <a:t>1900 – 1982</a:t>
            </a:r>
            <a:br>
              <a:rPr lang="en-CA" sz="2000" dirty="0"/>
            </a:br>
            <a:endParaRPr lang="en-CA" sz="2000" dirty="0"/>
          </a:p>
          <a:p>
            <a:pPr algn="ctr"/>
            <a:r>
              <a:rPr lang="en-CA" sz="2400" dirty="0"/>
              <a:t>Mathematician who did much of foundational work in the lambda calculus, the mathematical foundation of functional programming.</a:t>
            </a:r>
          </a:p>
          <a:p>
            <a:pPr algn="ctr"/>
            <a:endParaRPr lang="en-CA" sz="2400" dirty="0"/>
          </a:p>
          <a:p>
            <a:pPr algn="ctr"/>
            <a:r>
              <a:rPr lang="en-CA" sz="2400" dirty="0"/>
              <a:t>He wasn’t involved with the Haskell language itself.</a:t>
            </a:r>
            <a:endParaRPr lang="en-AU" sz="2400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E7D5CC9F-455F-BD05-02DE-B922EFF37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372" y="943963"/>
            <a:ext cx="4702628" cy="5781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359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4F8B7-DF69-4161-80D5-5D65C38F8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093" y="-115947"/>
            <a:ext cx="6502400" cy="1325563"/>
          </a:xfrm>
        </p:spPr>
        <p:txBody>
          <a:bodyPr/>
          <a:lstStyle/>
          <a:p>
            <a:r>
              <a:rPr lang="en-CA" dirty="0">
                <a:solidFill>
                  <a:srgbClr val="00B0F0"/>
                </a:solidFill>
              </a:rPr>
              <a:t>Haskell’s Original Designers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456361-9CC9-3318-8D15-4F61A6B43E78}"/>
              </a:ext>
            </a:extLst>
          </p:cNvPr>
          <p:cNvSpPr txBox="1"/>
          <p:nvPr/>
        </p:nvSpPr>
        <p:spPr>
          <a:xfrm>
            <a:off x="9179817" y="2151727"/>
            <a:ext cx="247292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000" b="1" dirty="0"/>
              <a:t>1992  Haskell Working Group</a:t>
            </a:r>
            <a:endParaRPr lang="en-AU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670045-907A-2DAD-60AB-7B5E370C8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18" y="889476"/>
            <a:ext cx="8735644" cy="582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24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4F8B7-DF69-4161-80D5-5D65C38F8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64500"/>
            <a:ext cx="10515600" cy="1325563"/>
          </a:xfrm>
        </p:spPr>
        <p:txBody>
          <a:bodyPr/>
          <a:lstStyle/>
          <a:p>
            <a:r>
              <a:rPr lang="en-CA" dirty="0"/>
              <a:t>Haskell Probably </a:t>
            </a:r>
            <a:r>
              <a:rPr lang="en-CA" b="1" dirty="0">
                <a:solidFill>
                  <a:srgbClr val="FF0000"/>
                </a:solidFill>
              </a:rPr>
              <a:t>Can’t</a:t>
            </a:r>
            <a:r>
              <a:rPr lang="en-CA" dirty="0"/>
              <a:t> Get You a Job!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C4AE68-A781-FD56-1D00-6B3AE095A7EF}"/>
              </a:ext>
            </a:extLst>
          </p:cNvPr>
          <p:cNvSpPr txBox="1"/>
          <p:nvPr/>
        </p:nvSpPr>
        <p:spPr>
          <a:xfrm>
            <a:off x="2508343" y="1867180"/>
            <a:ext cx="62880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/>
              <a:t>Haskell has been most influential as a </a:t>
            </a:r>
            <a:r>
              <a:rPr lang="en-CA" sz="2800" b="1" dirty="0"/>
              <a:t>research language </a:t>
            </a:r>
            <a:r>
              <a:rPr lang="en-CA" sz="2800" dirty="0"/>
              <a:t>used by a subset of academic programming language researchers.</a:t>
            </a:r>
            <a:endParaRPr lang="en-AU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FE2D5E-13CF-4FA0-04A0-66A64587C63B}"/>
              </a:ext>
            </a:extLst>
          </p:cNvPr>
          <p:cNvSpPr txBox="1"/>
          <p:nvPr/>
        </p:nvSpPr>
        <p:spPr>
          <a:xfrm>
            <a:off x="2380546" y="4408322"/>
            <a:ext cx="62880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/>
              <a:t>Similar to LISP, Haskell is filled with lots of ideas that have influenced many other languages.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855501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4F8B7-DF69-4161-80D5-5D65C38F8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125" y="78200"/>
            <a:ext cx="7559750" cy="1325563"/>
          </a:xfrm>
        </p:spPr>
        <p:txBody>
          <a:bodyPr/>
          <a:lstStyle/>
          <a:p>
            <a:pPr algn="ctr"/>
            <a:r>
              <a:rPr lang="en-CA" dirty="0"/>
              <a:t>What’s Haskell </a:t>
            </a:r>
            <a:r>
              <a:rPr lang="en-CA" dirty="0">
                <a:solidFill>
                  <a:srgbClr val="FF0000"/>
                </a:solidFill>
              </a:rPr>
              <a:t>Good</a:t>
            </a:r>
            <a:r>
              <a:rPr lang="en-CA" dirty="0"/>
              <a:t> for?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A268BC-88E6-45E5-8262-598A2B9A5D02}"/>
              </a:ext>
            </a:extLst>
          </p:cNvPr>
          <p:cNvSpPr txBox="1"/>
          <p:nvPr/>
        </p:nvSpPr>
        <p:spPr>
          <a:xfrm>
            <a:off x="3512669" y="3106332"/>
            <a:ext cx="48000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/>
              <a:t>Inspiration and new ways of thinking about programming.</a:t>
            </a:r>
            <a:endParaRPr lang="en-AU" sz="2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9FDA23-C4D9-4490-9037-82BD6C7F4654}"/>
              </a:ext>
            </a:extLst>
          </p:cNvPr>
          <p:cNvSpPr txBox="1"/>
          <p:nvPr/>
        </p:nvSpPr>
        <p:spPr>
          <a:xfrm>
            <a:off x="7384356" y="4500183"/>
            <a:ext cx="46956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/>
              <a:t>Further development of the functional programming paradigm, aiming towards practicality.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0849FE-CF35-3A97-ED65-D50740D29574}"/>
              </a:ext>
            </a:extLst>
          </p:cNvPr>
          <p:cNvSpPr txBox="1"/>
          <p:nvPr/>
        </p:nvSpPr>
        <p:spPr>
          <a:xfrm>
            <a:off x="293157" y="1520812"/>
            <a:ext cx="37255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/>
              <a:t>Programming language type systems.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51576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70837-CC6E-409E-828B-6F1525694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What’s Haskell </a:t>
            </a:r>
            <a:r>
              <a:rPr lang="en-CA" dirty="0">
                <a:solidFill>
                  <a:srgbClr val="FF0000"/>
                </a:solidFill>
              </a:rPr>
              <a:t>Not</a:t>
            </a:r>
            <a:r>
              <a:rPr lang="en-CA" dirty="0"/>
              <a:t> so Good For? 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5EADE-0C03-49DA-BB59-0942833F4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262"/>
            <a:ext cx="7285264" cy="4621701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Haskell</a:t>
            </a:r>
            <a:r>
              <a:rPr lang="en-AU" dirty="0"/>
              <a:t> is often </a:t>
            </a:r>
            <a:r>
              <a:rPr lang="en-AU" dirty="0">
                <a:solidFill>
                  <a:srgbClr val="FF0000"/>
                </a:solidFill>
              </a:rPr>
              <a:t>not</a:t>
            </a:r>
            <a:r>
              <a:rPr lang="en-AU" dirty="0"/>
              <a:t> as efficient as other languages.</a:t>
            </a:r>
          </a:p>
          <a:p>
            <a:pPr lvl="1"/>
            <a:r>
              <a:rPr lang="en-AU" dirty="0"/>
              <a:t>Immutability can lead to inefficient solutions to problems that can be easily implemented efficiently in other languages.</a:t>
            </a:r>
          </a:p>
          <a:p>
            <a:r>
              <a:rPr lang="en-AU" dirty="0"/>
              <a:t>Compared to the most popular mainstream languages, Haskell is </a:t>
            </a:r>
            <a:r>
              <a:rPr lang="en-AU" dirty="0">
                <a:solidFill>
                  <a:srgbClr val="FF0000"/>
                </a:solidFill>
              </a:rPr>
              <a:t>not</a:t>
            </a:r>
            <a:r>
              <a:rPr lang="en-AU" dirty="0"/>
              <a:t> used much in practice, so it can be hard to find support for it.</a:t>
            </a:r>
          </a:p>
          <a:p>
            <a:r>
              <a:rPr lang="en-AU" dirty="0"/>
              <a:t>Haskell’s was born in academia and has </a:t>
            </a:r>
            <a:r>
              <a:rPr lang="en-AU" dirty="0">
                <a:solidFill>
                  <a:srgbClr val="FF0000"/>
                </a:solidFill>
              </a:rPr>
              <a:t>a very mathematical</a:t>
            </a:r>
            <a:r>
              <a:rPr lang="en-AU" dirty="0"/>
              <a:t> </a:t>
            </a:r>
            <a:r>
              <a:rPr lang="en-AU" dirty="0" err="1"/>
              <a:t>flavor</a:t>
            </a:r>
            <a:r>
              <a:rPr lang="en-AU" dirty="0"/>
              <a:t>, which many programmers find quite different than C-style languages.</a:t>
            </a:r>
          </a:p>
          <a:p>
            <a:r>
              <a:rPr lang="en-AU" dirty="0"/>
              <a:t>Haskell syntax can be extremely terse, and can use many obscure operators.</a:t>
            </a:r>
          </a:p>
          <a:p>
            <a:r>
              <a:rPr lang="en-AU" dirty="0"/>
              <a:t>Haskell’s strict typing can take some getting used to, and may be frustrating at first.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3E16A3-1414-47FA-A3BB-3ABF0D84A1FE}"/>
              </a:ext>
            </a:extLst>
          </p:cNvPr>
          <p:cNvSpPr txBox="1"/>
          <p:nvPr/>
        </p:nvSpPr>
        <p:spPr>
          <a:xfrm>
            <a:off x="8496299" y="1443581"/>
            <a:ext cx="2857501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Measuring the performance of different programming languages is surprisingly difficult to do fairly. Check out </a:t>
            </a:r>
            <a:r>
              <a:rPr lang="en-US" dirty="0">
                <a:hlinkClick r:id="rId2"/>
              </a:rPr>
              <a:t>the Computer Language Benchmarks Game</a:t>
            </a:r>
            <a:r>
              <a:rPr lang="en-US" dirty="0"/>
              <a:t>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72605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3DFDB-8487-48AA-A582-0CEA13856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Major Features of Haskell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AFAE3-7D9D-4DB0-A01B-CD046F1E7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>
                <a:solidFill>
                  <a:srgbClr val="0070C0"/>
                </a:solidFill>
              </a:rPr>
              <a:t>Functions are first-class objects</a:t>
            </a:r>
          </a:p>
          <a:p>
            <a:pPr marL="457200" lvl="1" indent="0">
              <a:buNone/>
            </a:pPr>
            <a:r>
              <a:rPr lang="en-CA" dirty="0"/>
              <a:t>Functions can be passed and returned (closures)</a:t>
            </a:r>
          </a:p>
          <a:p>
            <a:pPr marL="0" indent="0">
              <a:buNone/>
            </a:pPr>
            <a:r>
              <a:rPr lang="en-CA" dirty="0">
                <a:solidFill>
                  <a:srgbClr val="0070C0"/>
                </a:solidFill>
              </a:rPr>
              <a:t>Interpreted and Compiled</a:t>
            </a:r>
          </a:p>
          <a:p>
            <a:pPr marL="457200" lvl="1" indent="0">
              <a:buNone/>
            </a:pPr>
            <a:r>
              <a:rPr lang="en-AU" dirty="0"/>
              <a:t>Easy to evaluate individual expressions</a:t>
            </a:r>
          </a:p>
          <a:p>
            <a:pPr marL="0" indent="0">
              <a:buNone/>
            </a:pPr>
            <a:r>
              <a:rPr lang="en-AU" dirty="0">
                <a:solidFill>
                  <a:srgbClr val="0070C0"/>
                </a:solidFill>
              </a:rPr>
              <a:t>Memory-safe and garbage-collected</a:t>
            </a:r>
          </a:p>
          <a:p>
            <a:pPr marL="457200" lvl="1" indent="0">
              <a:buNone/>
            </a:pPr>
            <a:r>
              <a:rPr lang="en-AU" dirty="0"/>
              <a:t>No manual memory deletion</a:t>
            </a:r>
          </a:p>
          <a:p>
            <a:pPr marL="457200" lvl="1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14411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3DFDB-8487-48AA-A582-0CEA13856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Major Features of Scheme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AFAE3-7D9D-4DB0-A01B-CD046F1E7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solidFill>
                  <a:srgbClr val="0070C0"/>
                </a:solidFill>
              </a:rPr>
              <a:t>Types</a:t>
            </a:r>
          </a:p>
          <a:p>
            <a:pPr marL="457200" lvl="1" indent="0">
              <a:buNone/>
            </a:pPr>
            <a:r>
              <a:rPr lang="en-CA" b="1" dirty="0"/>
              <a:t>Statically typed</a:t>
            </a:r>
            <a:r>
              <a:rPr lang="en-CA" dirty="0"/>
              <a:t>, i.e. types checked </a:t>
            </a:r>
            <a:r>
              <a:rPr lang="en-CA" b="1" dirty="0"/>
              <a:t>before</a:t>
            </a:r>
            <a:r>
              <a:rPr lang="en-CA" dirty="0"/>
              <a:t> run-time</a:t>
            </a:r>
          </a:p>
          <a:p>
            <a:pPr marL="457200" lvl="1" indent="0">
              <a:buNone/>
            </a:pPr>
            <a:r>
              <a:rPr lang="en-CA" b="1" dirty="0"/>
              <a:t>Type inference</a:t>
            </a:r>
            <a:r>
              <a:rPr lang="en-CA" dirty="0"/>
              <a:t>, i.e. often Haskell infer what types must be with the programmer needing to write them explicitly</a:t>
            </a:r>
          </a:p>
          <a:p>
            <a:pPr marL="0" indent="0">
              <a:buNone/>
            </a:pPr>
            <a:r>
              <a:rPr lang="en-CA" dirty="0">
                <a:solidFill>
                  <a:srgbClr val="0070C0"/>
                </a:solidFill>
              </a:rPr>
              <a:t>Purely Functional </a:t>
            </a:r>
          </a:p>
          <a:p>
            <a:pPr marL="457200" lvl="1" indent="0">
              <a:buNone/>
            </a:pPr>
            <a:r>
              <a:rPr lang="en-CA" dirty="0"/>
              <a:t>All values are </a:t>
            </a:r>
            <a:r>
              <a:rPr lang="en-CA" b="1" dirty="0"/>
              <a:t>immutable</a:t>
            </a:r>
            <a:r>
              <a:rPr lang="en-CA" dirty="0"/>
              <a:t>: once you create them, they cannot be changed</a:t>
            </a:r>
          </a:p>
          <a:p>
            <a:pPr marL="457200" lvl="1" indent="0">
              <a:buNone/>
            </a:pPr>
            <a:r>
              <a:rPr lang="en-CA" dirty="0"/>
              <a:t>All functions are </a:t>
            </a:r>
            <a:r>
              <a:rPr lang="en-CA" b="1" dirty="0"/>
              <a:t>pure</a:t>
            </a:r>
            <a:r>
              <a:rPr lang="en-CA" dirty="0"/>
              <a:t>: no side-effects, output depends only on input</a:t>
            </a:r>
          </a:p>
          <a:p>
            <a:pPr marL="0" indent="0">
              <a:buNone/>
            </a:pPr>
            <a:r>
              <a:rPr lang="en-CA" dirty="0">
                <a:solidFill>
                  <a:srgbClr val="0070C0"/>
                </a:solidFill>
              </a:rPr>
              <a:t>Lazy Evaluation</a:t>
            </a:r>
          </a:p>
          <a:p>
            <a:pPr marL="457200" lvl="1" indent="0">
              <a:buNone/>
            </a:pPr>
            <a:r>
              <a:rPr lang="en-CA" dirty="0"/>
              <a:t>When you pass an expression to a Haskell function, the expression is passed </a:t>
            </a:r>
            <a:r>
              <a:rPr lang="en-CA" b="1" dirty="0"/>
              <a:t>unevaluated</a:t>
            </a:r>
            <a:r>
              <a:rPr lang="en-CA" dirty="0"/>
              <a:t> to the function</a:t>
            </a:r>
          </a:p>
          <a:p>
            <a:pPr marL="0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7949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3DFDB-8487-48AA-A582-0CEA13856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Major Features </a:t>
            </a:r>
            <a:r>
              <a:rPr lang="en-CA" dirty="0">
                <a:solidFill>
                  <a:srgbClr val="FF0000"/>
                </a:solidFill>
              </a:rPr>
              <a:t>Not</a:t>
            </a:r>
            <a:r>
              <a:rPr lang="en-CA" dirty="0"/>
              <a:t> in Haskell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AFAE3-7D9D-4DB0-A01B-CD046F1E7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solidFill>
                  <a:srgbClr val="0070C0"/>
                </a:solidFill>
              </a:rPr>
              <a:t>Features </a:t>
            </a:r>
            <a:r>
              <a:rPr lang="en-CA" b="1" dirty="0">
                <a:solidFill>
                  <a:srgbClr val="0070C0"/>
                </a:solidFill>
              </a:rPr>
              <a:t>not</a:t>
            </a:r>
            <a:r>
              <a:rPr lang="en-CA" dirty="0">
                <a:solidFill>
                  <a:srgbClr val="0070C0"/>
                </a:solidFill>
              </a:rPr>
              <a:t> part of Haskell</a:t>
            </a:r>
          </a:p>
          <a:p>
            <a:pPr marL="457200" lvl="1" indent="0">
              <a:buNone/>
            </a:pPr>
            <a:r>
              <a:rPr lang="en-CA" dirty="0">
                <a:solidFill>
                  <a:srgbClr val="FF0000"/>
                </a:solidFill>
              </a:rPr>
              <a:t>No</a:t>
            </a:r>
            <a:r>
              <a:rPr lang="en-CA" dirty="0"/>
              <a:t> pointers</a:t>
            </a:r>
          </a:p>
          <a:p>
            <a:pPr marL="457200" lvl="1" indent="0">
              <a:buNone/>
            </a:pPr>
            <a:r>
              <a:rPr lang="en-CA" dirty="0">
                <a:solidFill>
                  <a:srgbClr val="FF0000"/>
                </a:solidFill>
              </a:rPr>
              <a:t>No</a:t>
            </a:r>
            <a:r>
              <a:rPr lang="en-CA" dirty="0"/>
              <a:t> object-oriented programming</a:t>
            </a:r>
          </a:p>
          <a:p>
            <a:pPr marL="457200" lvl="1" indent="0">
              <a:buNone/>
            </a:pPr>
            <a:r>
              <a:rPr lang="en-CA" dirty="0">
                <a:solidFill>
                  <a:srgbClr val="FF0000"/>
                </a:solidFill>
              </a:rPr>
              <a:t>No</a:t>
            </a:r>
            <a:r>
              <a:rPr lang="en-CA" dirty="0"/>
              <a:t> exceptions</a:t>
            </a:r>
          </a:p>
          <a:p>
            <a:pPr marL="45720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60816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105B6D-9708-4D3F-8738-4E92FD6BE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59239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CA" sz="6600" dirty="0"/>
              <a:t>What was going on in 1990?</a:t>
            </a:r>
            <a:endParaRPr lang="en-AU" sz="6600" dirty="0"/>
          </a:p>
        </p:txBody>
      </p:sp>
    </p:spTree>
    <p:extLst>
      <p:ext uri="{BB962C8B-B14F-4D97-AF65-F5344CB8AC3E}">
        <p14:creationId xmlns:p14="http://schemas.microsoft.com/office/powerpoint/2010/main" val="1247466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66DA8-3BC8-44C4-A6B8-4077E3A55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822" y="75519"/>
            <a:ext cx="10515600" cy="1325563"/>
          </a:xfrm>
        </p:spPr>
        <p:txBody>
          <a:bodyPr/>
          <a:lstStyle/>
          <a:p>
            <a:r>
              <a:rPr lang="en-CA" dirty="0"/>
              <a:t>Hello, World!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907E2-02AB-4FC8-8372-75485A2CC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322" y="2501376"/>
            <a:ext cx="10926118" cy="264447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>
                <a:latin typeface="Consolas" panose="020B0609020204030204" pitchFamily="49" charset="0"/>
              </a:rPr>
              <a:t>❯ </a:t>
            </a:r>
            <a:r>
              <a:rPr lang="en-US" sz="3600" dirty="0" err="1">
                <a:latin typeface="Consolas" panose="020B0609020204030204" pitchFamily="49" charset="0"/>
              </a:rPr>
              <a:t>ghci</a:t>
            </a:r>
            <a:endParaRPr lang="en-US" sz="3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 err="1">
                <a:latin typeface="Consolas" panose="020B0609020204030204" pitchFamily="49" charset="0"/>
              </a:rPr>
              <a:t>GHCi</a:t>
            </a:r>
            <a:r>
              <a:rPr lang="en-US" sz="3600" dirty="0">
                <a:latin typeface="Consolas" panose="020B0609020204030204" pitchFamily="49" charset="0"/>
              </a:rPr>
              <a:t>, version 8.6.5: http://www.haskell.org/ghc/  :? for help</a:t>
            </a:r>
          </a:p>
          <a:p>
            <a:pPr marL="0" indent="0">
              <a:buNone/>
            </a:pPr>
            <a:r>
              <a:rPr lang="en-US" sz="3600" dirty="0">
                <a:latin typeface="Consolas" panose="020B0609020204030204" pitchFamily="49" charset="0"/>
              </a:rPr>
              <a:t>Prelude&gt; </a:t>
            </a:r>
            <a:r>
              <a:rPr lang="en-US" sz="3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putStrLn</a:t>
            </a:r>
            <a:r>
              <a:rPr lang="en-US" sz="3600" b="1" dirty="0">
                <a:solidFill>
                  <a:srgbClr val="FF0000"/>
                </a:solidFill>
                <a:latin typeface="Consolas" panose="020B0609020204030204" pitchFamily="49" charset="0"/>
              </a:rPr>
              <a:t> "Hello, World!"</a:t>
            </a:r>
          </a:p>
          <a:p>
            <a:pPr marL="0" indent="0">
              <a:buNone/>
            </a:pPr>
            <a:r>
              <a:rPr lang="en-US" sz="3600" dirty="0">
                <a:latin typeface="Consolas" panose="020B0609020204030204" pitchFamily="49" charset="0"/>
              </a:rPr>
              <a:t>Hello, World!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B9C04D-6CD3-48A5-BEAC-80EB44E5AF49}"/>
              </a:ext>
            </a:extLst>
          </p:cNvPr>
          <p:cNvSpPr txBox="1"/>
          <p:nvPr/>
        </p:nvSpPr>
        <p:spPr>
          <a:xfrm>
            <a:off x="7430545" y="410288"/>
            <a:ext cx="3862895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Follow the download instructions at </a:t>
            </a:r>
            <a:r>
              <a:rPr lang="en-CA" dirty="0">
                <a:hlinkClick r:id="rId2"/>
              </a:rPr>
              <a:t>https://www.haskell.org/downloads/</a:t>
            </a:r>
            <a:endParaRPr lang="en-CA" dirty="0"/>
          </a:p>
          <a:p>
            <a:pPr algn="ctr"/>
            <a:endParaRPr lang="en-CA" dirty="0"/>
          </a:p>
          <a:p>
            <a:pPr algn="ctr"/>
            <a:r>
              <a:rPr lang="en-CA" dirty="0"/>
              <a:t>We’ll mainly use </a:t>
            </a:r>
            <a:r>
              <a:rPr lang="en-CA" b="1" dirty="0" err="1"/>
              <a:t>ghci</a:t>
            </a:r>
            <a:r>
              <a:rPr lang="en-CA" dirty="0"/>
              <a:t>, the Glasgow Haskell interpreter. You can compile Haskell programs with </a:t>
            </a:r>
            <a:r>
              <a:rPr lang="en-CA" b="1" dirty="0" err="1"/>
              <a:t>ghc</a:t>
            </a:r>
            <a:r>
              <a:rPr lang="en-CA" dirty="0"/>
              <a:t>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0914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6FCE7-DB3A-40C9-92A2-796AAF385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403" y="78321"/>
            <a:ext cx="5708597" cy="1325563"/>
          </a:xfrm>
        </p:spPr>
        <p:txBody>
          <a:bodyPr/>
          <a:lstStyle/>
          <a:p>
            <a:r>
              <a:rPr lang="en-CA" dirty="0">
                <a:solidFill>
                  <a:srgbClr val="00B0F0"/>
                </a:solidFill>
              </a:rPr>
              <a:t>1990: First Appearances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530188-1C40-2C32-5B87-5534EF6CEC9A}"/>
              </a:ext>
            </a:extLst>
          </p:cNvPr>
          <p:cNvSpPr txBox="1"/>
          <p:nvPr/>
        </p:nvSpPr>
        <p:spPr>
          <a:xfrm>
            <a:off x="7454688" y="2996778"/>
            <a:ext cx="36020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000" b="1" dirty="0"/>
              <a:t>Hubble Space Telescope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679BD0D-1935-CDE7-84A8-00E0CE3BD9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3" r="13076"/>
          <a:stretch/>
        </p:blipFill>
        <p:spPr bwMode="auto">
          <a:xfrm>
            <a:off x="519830" y="1116945"/>
            <a:ext cx="5899760" cy="5618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1900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6FCE7-DB3A-40C9-92A2-796AAF385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403" y="78321"/>
            <a:ext cx="5708597" cy="1325563"/>
          </a:xfrm>
        </p:spPr>
        <p:txBody>
          <a:bodyPr/>
          <a:lstStyle/>
          <a:p>
            <a:r>
              <a:rPr lang="en-CA" dirty="0">
                <a:solidFill>
                  <a:srgbClr val="00B0F0"/>
                </a:solidFill>
              </a:rPr>
              <a:t>1990: First Appearances</a:t>
            </a:r>
            <a:endParaRPr lang="en-AU" dirty="0">
              <a:solidFill>
                <a:srgbClr val="00B0F0"/>
              </a:solidFill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9B9F74D-EF65-B836-CB90-79C210C70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27" y="1142999"/>
            <a:ext cx="7364340" cy="552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ECFF8B1-9D5A-0626-DF1B-81023BD78BC3}"/>
              </a:ext>
            </a:extLst>
          </p:cNvPr>
          <p:cNvSpPr txBox="1"/>
          <p:nvPr/>
        </p:nvSpPr>
        <p:spPr>
          <a:xfrm>
            <a:off x="7972816" y="3044279"/>
            <a:ext cx="39174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400" b="1" dirty="0"/>
              <a:t>Windows 3.0</a:t>
            </a:r>
          </a:p>
        </p:txBody>
      </p:sp>
    </p:spTree>
    <p:extLst>
      <p:ext uri="{BB962C8B-B14F-4D97-AF65-F5344CB8AC3E}">
        <p14:creationId xmlns:p14="http://schemas.microsoft.com/office/powerpoint/2010/main" val="962438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6FCE7-DB3A-40C9-92A2-796AAF385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403" y="78321"/>
            <a:ext cx="5708597" cy="1325563"/>
          </a:xfrm>
        </p:spPr>
        <p:txBody>
          <a:bodyPr/>
          <a:lstStyle/>
          <a:p>
            <a:r>
              <a:rPr lang="en-CA" dirty="0">
                <a:solidFill>
                  <a:srgbClr val="00B0F0"/>
                </a:solidFill>
              </a:rPr>
              <a:t>1990: First Appearances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530188-1C40-2C32-5B87-5534EF6CEC9A}"/>
              </a:ext>
            </a:extLst>
          </p:cNvPr>
          <p:cNvSpPr txBox="1"/>
          <p:nvPr/>
        </p:nvSpPr>
        <p:spPr>
          <a:xfrm>
            <a:off x="4142557" y="5870130"/>
            <a:ext cx="3602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000" b="1" dirty="0"/>
              <a:t>Photoshop 1.0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2D5321BE-C717-7EE1-CD65-DD51A8E72C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FDC02EDB-3E0D-8423-A468-29830D36E8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326DED72-7DFA-CB3A-38B8-59F62D5504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7176" name="Picture 8">
            <a:extLst>
              <a:ext uri="{FF2B5EF4-FFF2-40B4-BE49-F238E27FC236}">
                <a16:creationId xmlns:a16="http://schemas.microsoft.com/office/drawing/2014/main" id="{650D37E4-ADFE-944B-1A8D-C5477601E2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" t="8325" r="3802" b="12213"/>
          <a:stretch/>
        </p:blipFill>
        <p:spPr bwMode="auto">
          <a:xfrm>
            <a:off x="1376081" y="1175656"/>
            <a:ext cx="8939608" cy="474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02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74E6F-0FF1-43DD-A06C-EF7571CCE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422" y="0"/>
            <a:ext cx="10515600" cy="1325563"/>
          </a:xfrm>
        </p:spPr>
        <p:txBody>
          <a:bodyPr/>
          <a:lstStyle/>
          <a:p>
            <a:r>
              <a:rPr lang="en-CA" dirty="0">
                <a:solidFill>
                  <a:srgbClr val="00B0F0"/>
                </a:solidFill>
              </a:rPr>
              <a:t>1990: Highest-grossing Arcade Game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9D1E49-D2CE-4AA9-B391-099DA1AD682D}"/>
              </a:ext>
            </a:extLst>
          </p:cNvPr>
          <p:cNvSpPr txBox="1"/>
          <p:nvPr/>
        </p:nvSpPr>
        <p:spPr>
          <a:xfrm>
            <a:off x="7661445" y="2995088"/>
            <a:ext cx="39183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000" b="1" dirty="0"/>
              <a:t>Teenage Mutant Ninja Turtles</a:t>
            </a:r>
            <a:endParaRPr lang="en-AU" sz="3200" dirty="0"/>
          </a:p>
        </p:txBody>
      </p:sp>
      <p:pic>
        <p:nvPicPr>
          <p:cNvPr id="4" name="Picture 2" descr="Teenage Mutant Ninja Turtles - [1990] ... (MS-DOS/PC) Gameplay - YouTube">
            <a:extLst>
              <a:ext uri="{FF2B5EF4-FFF2-40B4-BE49-F238E27FC236}">
                <a16:creationId xmlns:a16="http://schemas.microsoft.com/office/drawing/2014/main" id="{C6A0510B-D125-A11F-B55B-27E7505E9E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4" r="12531" b="4104"/>
          <a:stretch/>
        </p:blipFill>
        <p:spPr bwMode="auto">
          <a:xfrm>
            <a:off x="535833" y="1232809"/>
            <a:ext cx="7007839" cy="5045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98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74E6F-0FF1-43DD-A06C-EF7571CCE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422" y="0"/>
            <a:ext cx="10515600" cy="1325563"/>
          </a:xfrm>
        </p:spPr>
        <p:txBody>
          <a:bodyPr/>
          <a:lstStyle/>
          <a:p>
            <a:r>
              <a:rPr lang="en-CA" dirty="0">
                <a:solidFill>
                  <a:srgbClr val="00B0F0"/>
                </a:solidFill>
              </a:rPr>
              <a:t>1990: Highest-grossing Home Game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9D1E49-D2CE-4AA9-B391-099DA1AD682D}"/>
              </a:ext>
            </a:extLst>
          </p:cNvPr>
          <p:cNvSpPr txBox="1"/>
          <p:nvPr/>
        </p:nvSpPr>
        <p:spPr>
          <a:xfrm>
            <a:off x="8105582" y="2767280"/>
            <a:ext cx="39183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000" b="1" dirty="0"/>
              <a:t>Super Mario World</a:t>
            </a:r>
            <a:endParaRPr lang="en-AU" sz="32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4C0D0FE-B97C-8609-C260-69BCB038D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313" y="1168148"/>
            <a:ext cx="6994871" cy="513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97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74E6F-0FF1-43DD-A06C-EF7571CCE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44" y="2766218"/>
            <a:ext cx="5493707" cy="1325563"/>
          </a:xfrm>
        </p:spPr>
        <p:txBody>
          <a:bodyPr/>
          <a:lstStyle/>
          <a:p>
            <a:r>
              <a:rPr lang="en-CA" dirty="0">
                <a:solidFill>
                  <a:srgbClr val="00B0F0"/>
                </a:solidFill>
              </a:rPr>
              <a:t>1990: Highest-Grossing Movie</a:t>
            </a:r>
            <a:endParaRPr lang="en-AU" dirty="0">
              <a:solidFill>
                <a:srgbClr val="00B0F0"/>
              </a:solidFill>
            </a:endParaRPr>
          </a:p>
        </p:txBody>
      </p:sp>
      <p:pic>
        <p:nvPicPr>
          <p:cNvPr id="5122" name="Picture 2" descr="Ghost (1990)">
            <a:extLst>
              <a:ext uri="{FF2B5EF4-FFF2-40B4-BE49-F238E27FC236}">
                <a16:creationId xmlns:a16="http://schemas.microsoft.com/office/drawing/2014/main" id="{BE9F25EA-A9F1-3FFA-EAEF-05D7B3347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613" y="0"/>
            <a:ext cx="3726219" cy="686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230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FE3B9-A8FD-4AE1-B222-CF259E66F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109" y="299403"/>
            <a:ext cx="10515600" cy="1325563"/>
          </a:xfrm>
        </p:spPr>
        <p:txBody>
          <a:bodyPr/>
          <a:lstStyle/>
          <a:p>
            <a:r>
              <a:rPr lang="en-CA" dirty="0">
                <a:solidFill>
                  <a:srgbClr val="00B0F0"/>
                </a:solidFill>
              </a:rPr>
              <a:t>1990: Most Popular Song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141B78-E7ED-4D2B-B858-4927CEC46631}"/>
              </a:ext>
            </a:extLst>
          </p:cNvPr>
          <p:cNvSpPr txBox="1"/>
          <p:nvPr/>
        </p:nvSpPr>
        <p:spPr>
          <a:xfrm>
            <a:off x="6985148" y="2679073"/>
            <a:ext cx="55436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400" dirty="0"/>
              <a:t>Hold On</a:t>
            </a:r>
          </a:p>
          <a:p>
            <a:pPr algn="ctr"/>
            <a:r>
              <a:rPr lang="en-CA" sz="3600" i="1" dirty="0"/>
              <a:t>Wilson Philips</a:t>
            </a:r>
            <a:endParaRPr lang="en-AU" sz="3600" i="1" dirty="0"/>
          </a:p>
        </p:txBody>
      </p:sp>
      <p:pic>
        <p:nvPicPr>
          <p:cNvPr id="5" name="Online Media 4" title="Wilson Phillips - Hold On (Official Music Video)">
            <a:hlinkClick r:id="" action="ppaction://media"/>
            <a:extLst>
              <a:ext uri="{FF2B5EF4-FFF2-40B4-BE49-F238E27FC236}">
                <a16:creationId xmlns:a16="http://schemas.microsoft.com/office/drawing/2014/main" id="{4322007B-DD48-5B73-A8A5-B31AC212A3C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51109" y="1353510"/>
            <a:ext cx="7214227" cy="407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4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575</Words>
  <Application>Microsoft Office PowerPoint</Application>
  <PresentationFormat>Widescreen</PresentationFormat>
  <Paragraphs>82</Paragraphs>
  <Slides>20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Office Theme</vt:lpstr>
      <vt:lpstr>PowerPoint Presentation</vt:lpstr>
      <vt:lpstr>What was going on in 1990?</vt:lpstr>
      <vt:lpstr>1990: First Appearances</vt:lpstr>
      <vt:lpstr>1990: First Appearances</vt:lpstr>
      <vt:lpstr>1990: First Appearances</vt:lpstr>
      <vt:lpstr>1990: Highest-grossing Arcade Game</vt:lpstr>
      <vt:lpstr>1990: Highest-grossing Home Game</vt:lpstr>
      <vt:lpstr>1990: Highest-Grossing Movie</vt:lpstr>
      <vt:lpstr>1990: Most Popular Song</vt:lpstr>
      <vt:lpstr>PowerPoint Presentation</vt:lpstr>
      <vt:lpstr>PowerPoint Presentation</vt:lpstr>
      <vt:lpstr>Haskell’s Namesake</vt:lpstr>
      <vt:lpstr>Haskell’s Original Designers</vt:lpstr>
      <vt:lpstr>Haskell Probably Can’t Get You a Job!</vt:lpstr>
      <vt:lpstr>What’s Haskell Good for?</vt:lpstr>
      <vt:lpstr>What’s Haskell Not so Good For? </vt:lpstr>
      <vt:lpstr>Major Features of Haskell</vt:lpstr>
      <vt:lpstr>Major Features of Scheme</vt:lpstr>
      <vt:lpstr>Major Features Not in Haskell</vt:lpstr>
      <vt:lpstr>Hello, World!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Toby Donaldson</dc:creator>
  <cp:lastModifiedBy>Toby Donaldson</cp:lastModifiedBy>
  <cp:revision>1</cp:revision>
  <dcterms:created xsi:type="dcterms:W3CDTF">2022-04-12T05:50:02Z</dcterms:created>
  <dcterms:modified xsi:type="dcterms:W3CDTF">2022-06-28T19:22:28Z</dcterms:modified>
</cp:coreProperties>
</file>