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8" autoAdjust="0"/>
    <p:restoredTop sz="94660"/>
  </p:normalViewPr>
  <p:slideViewPr>
    <p:cSldViewPr snapToGrid="0">
      <p:cViewPr varScale="1">
        <p:scale>
          <a:sx n="64" d="100"/>
          <a:sy n="64" d="100"/>
        </p:scale>
        <p:origin x="40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5126-52FF-0CE3-AC91-8FBDE3E35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5106B-637F-805B-41FE-0412B996C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6CBF7-CA20-80C1-68FB-58FDA080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CAF0-A491-49E3-8D9E-43CA2645C6F6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47AA7-9374-7D49-FE41-76AF1E7B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CE26-0680-75C1-88C6-8476EE44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04DA-B453-4864-906C-2E4B525A9C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10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2E72F-CD73-958B-9883-59F3B604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87739-AA97-A2E9-6EE1-7C7BD11A5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47E04-9034-C419-9ECF-F218FEFD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CAF0-A491-49E3-8D9E-43CA2645C6F6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8B100-FA87-3853-F500-DF1A2F3F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4EB92-56FE-51CB-63AE-6E77483E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04DA-B453-4864-906C-2E4B525A9C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676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F936A-C609-01D1-D091-E4B301329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FB039-4375-DE1A-B922-16E2DF3B7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1140-3E58-AAE6-66D6-17D997570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CAF0-A491-49E3-8D9E-43CA2645C6F6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46D2A-41B6-C8E9-CA17-8F743B80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89CF-E302-8E34-3064-16A56BCE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04DA-B453-4864-906C-2E4B525A9C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933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76D4-BEE7-B45A-B7A8-E1E67EF8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54F1-7814-A7B4-7279-441455164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2903-8612-EB8D-B733-AA56553A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CAF0-A491-49E3-8D9E-43CA2645C6F6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5D559-5B1A-6B78-FBEE-01D4E2FF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C8CD5-B808-3ADE-AE54-234B13EA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04DA-B453-4864-906C-2E4B525A9C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28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5432-7E2E-3003-CEFC-A681419FB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472D8-666C-9029-BA68-6BDC90060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193CA-2A55-8450-9C95-12D20191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CAF0-A491-49E3-8D9E-43CA2645C6F6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B774A-78B7-4DCB-CE40-4E19AD28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60E23-0F99-99E1-C1D0-7DC8B6A3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04DA-B453-4864-906C-2E4B525A9C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018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38E9-4E32-F3F3-9C4D-1E3DE012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E540-43F4-2252-72D8-598D9E5F1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D172C-4775-E764-7DF1-2323D187E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E77CB-23FB-04D1-3744-47E9307A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CAF0-A491-49E3-8D9E-43CA2645C6F6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BA1A2-05D4-333F-AC49-057C8244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A40D4-62BD-B9DB-BACF-8EE5FF81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04DA-B453-4864-906C-2E4B525A9C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61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095A-C1D8-40C5-C272-14E024D7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24169-D6F5-EE5D-65EA-0FDE71AED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E2CED-3F15-E5A1-4123-D194E060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38A30-CA6F-D3A9-FA74-0B1D52850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BDDD1-251C-F98E-26C3-4BA8F4934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655B7-EA63-18D5-A90A-C5997BAC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CAF0-A491-49E3-8D9E-43CA2645C6F6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732F3A-8F80-194A-DFAE-FDFCCA09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40765-D23D-062D-6140-DBF2A8C7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04DA-B453-4864-906C-2E4B525A9C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74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F8FD-8925-8C9C-557E-2CD4D58C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1E80D-AD79-8427-9271-94378AA1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CAF0-A491-49E3-8D9E-43CA2645C6F6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1167E-70C5-E3E5-DC62-09C809C7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66CAD-692F-ECA7-EC3C-7939958A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04DA-B453-4864-906C-2E4B525A9C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94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46D7A-C309-5CA8-98D8-FB05F90B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CAF0-A491-49E3-8D9E-43CA2645C6F6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41059-10E8-FCA4-1255-A3F256F0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45D23-6928-ED80-3517-8A31D8D1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04DA-B453-4864-906C-2E4B525A9C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58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A21D-DBDA-E96B-4896-CB57733B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3731C-95F4-C74D-C379-FFFC602CC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D61E7-27E0-8EDF-C1B9-6A1661639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8D52E-14BF-1ABD-2D57-96E18159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CAF0-A491-49E3-8D9E-43CA2645C6F6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41C0D-EA96-65EB-1B4C-8BF29813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0EE1-DD0C-891C-4AE1-F0E41774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04DA-B453-4864-906C-2E4B525A9C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5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22AE-A9F0-4777-CF23-7D6E7DDC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928E0-BE09-6C40-CAB1-5A791EA6F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82D7B-FD61-474E-28E6-D9F0ED20E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E016C-B1A2-E707-B358-2F964C40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CAF0-A491-49E3-8D9E-43CA2645C6F6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58ECE-1767-C60D-CFA3-D731FDFD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6D315-CE88-2333-C758-AAEECE12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04DA-B453-4864-906C-2E4B525A9C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48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EAAAD-DC07-DC88-8C5E-28138255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0BF71-AA4C-79A7-CD15-40C49D6F2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53CC5-A835-1366-4A42-452E5898E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8CAF0-A491-49E3-8D9E-43CA2645C6F6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71ED6-BAC2-816D-E92C-3846A8E73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ED0EB-9BF4-B2C1-2294-97C6417D1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A04DA-B453-4864-906C-2E4B525A9C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412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53D10-65D9-865D-B46A-5ACC53FF0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809" y="145116"/>
            <a:ext cx="5157787" cy="57782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800" dirty="0" err="1"/>
              <a:t>func</a:t>
            </a:r>
            <a:r>
              <a:rPr lang="en-CA" sz="1800" dirty="0"/>
              <a:t> </a:t>
            </a:r>
            <a:r>
              <a:rPr lang="en-CA" sz="1800" dirty="0" err="1"/>
              <a:t>is_prime</a:t>
            </a:r>
            <a:r>
              <a:rPr lang="en-CA" sz="1800" dirty="0"/>
              <a:t>(n int) bool {</a:t>
            </a:r>
          </a:p>
          <a:p>
            <a:pPr marL="0" indent="0">
              <a:buNone/>
            </a:pPr>
            <a:r>
              <a:rPr lang="en-CA" sz="1800" dirty="0"/>
              <a:t>    if n &lt; 2 {</a:t>
            </a:r>
          </a:p>
          <a:p>
            <a:pPr marL="0" indent="0">
              <a:buNone/>
            </a:pPr>
            <a:r>
              <a:rPr lang="en-CA" sz="1800" dirty="0"/>
              <a:t>        return false</a:t>
            </a:r>
          </a:p>
          <a:p>
            <a:pPr marL="0" indent="0">
              <a:buNone/>
            </a:pPr>
            <a:r>
              <a:rPr lang="en-CA" sz="1800" dirty="0"/>
              <a:t>    } else if n == 2 {</a:t>
            </a:r>
          </a:p>
          <a:p>
            <a:pPr marL="0" indent="0">
              <a:buNone/>
            </a:pPr>
            <a:r>
              <a:rPr lang="en-CA" sz="1800" dirty="0"/>
              <a:t>        return true</a:t>
            </a:r>
          </a:p>
          <a:p>
            <a:pPr marL="0" indent="0">
              <a:buNone/>
            </a:pPr>
            <a:r>
              <a:rPr lang="en-CA" sz="1800" dirty="0"/>
              <a:t>    } else if n % 2 == 0 {</a:t>
            </a:r>
          </a:p>
          <a:p>
            <a:pPr marL="0" indent="0">
              <a:buNone/>
            </a:pPr>
            <a:r>
              <a:rPr lang="en-CA" sz="1800" dirty="0"/>
              <a:t>        return false</a:t>
            </a:r>
          </a:p>
          <a:p>
            <a:pPr marL="0" indent="0">
              <a:buNone/>
            </a:pPr>
            <a:r>
              <a:rPr lang="en-CA" sz="1800" dirty="0"/>
              <a:t>    } else {</a:t>
            </a:r>
          </a:p>
          <a:p>
            <a:pPr marL="0" indent="0">
              <a:buNone/>
            </a:pPr>
            <a:r>
              <a:rPr lang="en-CA" sz="1800" dirty="0"/>
              <a:t>        candidate := 3</a:t>
            </a:r>
          </a:p>
          <a:p>
            <a:pPr marL="0" indent="0">
              <a:buNone/>
            </a:pPr>
            <a:r>
              <a:rPr lang="en-CA" sz="1800" dirty="0"/>
              <a:t>        for candidate * candidate &lt;= n {</a:t>
            </a:r>
          </a:p>
          <a:p>
            <a:pPr marL="0" indent="0">
              <a:buNone/>
            </a:pPr>
            <a:r>
              <a:rPr lang="en-CA" sz="1800" dirty="0"/>
              <a:t>            if n % candidate == 0 {</a:t>
            </a:r>
          </a:p>
          <a:p>
            <a:pPr marL="0" indent="0">
              <a:buNone/>
            </a:pPr>
            <a:r>
              <a:rPr lang="en-CA" sz="1800" dirty="0"/>
              <a:t>                return false</a:t>
            </a:r>
          </a:p>
          <a:p>
            <a:pPr marL="0" indent="0">
              <a:buNone/>
            </a:pPr>
            <a:r>
              <a:rPr lang="en-CA" sz="1800" dirty="0"/>
              <a:t>            }</a:t>
            </a:r>
          </a:p>
          <a:p>
            <a:pPr marL="0" indent="0">
              <a:buNone/>
            </a:pPr>
            <a:r>
              <a:rPr lang="en-CA" sz="1800" dirty="0"/>
              <a:t>            candidate += 2</a:t>
            </a:r>
          </a:p>
          <a:p>
            <a:pPr marL="0" indent="0">
              <a:buNone/>
            </a:pPr>
            <a:r>
              <a:rPr lang="en-CA" sz="1800" dirty="0"/>
              <a:t>        }</a:t>
            </a:r>
          </a:p>
          <a:p>
            <a:pPr marL="0" indent="0">
              <a:buNone/>
            </a:pPr>
            <a:r>
              <a:rPr lang="en-CA" sz="1800" dirty="0"/>
              <a:t>        return true</a:t>
            </a:r>
          </a:p>
          <a:p>
            <a:pPr marL="0" indent="0">
              <a:buNone/>
            </a:pPr>
            <a:r>
              <a:rPr lang="en-CA" sz="1800" dirty="0"/>
              <a:t>    }</a:t>
            </a:r>
          </a:p>
          <a:p>
            <a:pPr marL="0" indent="0">
              <a:buNone/>
            </a:pPr>
            <a:r>
              <a:rPr lang="en-CA" sz="1800" dirty="0"/>
              <a:t>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D69D48-8960-3BC6-712C-FC119DA79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83159" y="149676"/>
            <a:ext cx="5183188" cy="56653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is_prime</a:t>
            </a:r>
            <a:r>
              <a:rPr lang="en-US" dirty="0"/>
              <a:t>?(n)</a:t>
            </a:r>
          </a:p>
          <a:p>
            <a:pPr marL="0" indent="0">
              <a:buNone/>
            </a:pPr>
            <a:r>
              <a:rPr lang="en-US" dirty="0"/>
              <a:t>    return false if n &lt; 2</a:t>
            </a:r>
          </a:p>
          <a:p>
            <a:pPr marL="0" indent="0">
              <a:buNone/>
            </a:pPr>
            <a:r>
              <a:rPr lang="en-US" dirty="0"/>
              <a:t>    return true if n == 2</a:t>
            </a:r>
          </a:p>
          <a:p>
            <a:pPr marL="0" indent="0">
              <a:buNone/>
            </a:pPr>
            <a:r>
              <a:rPr lang="en-US" dirty="0"/>
              <a:t>    return false if </a:t>
            </a:r>
            <a:r>
              <a:rPr lang="en-US" dirty="0" err="1"/>
              <a:t>n.even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candidate = 3</a:t>
            </a:r>
          </a:p>
          <a:p>
            <a:pPr marL="0" indent="0">
              <a:buNone/>
            </a:pPr>
            <a:r>
              <a:rPr lang="en-US" dirty="0"/>
              <a:t>    while candidate * candidate &lt;= n</a:t>
            </a:r>
          </a:p>
          <a:p>
            <a:pPr marL="0" indent="0">
              <a:buNone/>
            </a:pPr>
            <a:r>
              <a:rPr lang="en-US" dirty="0"/>
              <a:t>        return false if n % candidate == 0</a:t>
            </a:r>
          </a:p>
          <a:p>
            <a:pPr marL="0" indent="0">
              <a:buNone/>
            </a:pPr>
            <a:r>
              <a:rPr lang="en-US" dirty="0"/>
              <a:t>        candidate += 2</a:t>
            </a:r>
          </a:p>
          <a:p>
            <a:pPr marL="0" indent="0">
              <a:buNone/>
            </a:pPr>
            <a:r>
              <a:rPr lang="en-US" dirty="0"/>
              <a:t>    end</a:t>
            </a:r>
          </a:p>
          <a:p>
            <a:pPr marL="0" indent="0">
              <a:buNone/>
            </a:pPr>
            <a:r>
              <a:rPr lang="en-US" dirty="0"/>
              <a:t>    return true</a:t>
            </a:r>
          </a:p>
          <a:p>
            <a:pPr marL="0" indent="0">
              <a:buNone/>
            </a:pPr>
            <a:r>
              <a:rPr lang="en-US" dirty="0"/>
              <a:t>end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CCABC9-0E51-0E57-E3CB-222158892079}"/>
              </a:ext>
            </a:extLst>
          </p:cNvPr>
          <p:cNvSpPr txBox="1"/>
          <p:nvPr/>
        </p:nvSpPr>
        <p:spPr>
          <a:xfrm>
            <a:off x="3522083" y="2150901"/>
            <a:ext cx="6062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</a:rPr>
              <a:t>Go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C10C26-AD68-44B9-D8D8-8A3485E424B2}"/>
              </a:ext>
            </a:extLst>
          </p:cNvPr>
          <p:cNvSpPr txBox="1"/>
          <p:nvPr/>
        </p:nvSpPr>
        <p:spPr>
          <a:xfrm>
            <a:off x="9694175" y="2150901"/>
            <a:ext cx="93936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4FF9DB-10F7-5F08-B6A6-BE44BDD2A202}"/>
              </a:ext>
            </a:extLst>
          </p:cNvPr>
          <p:cNvSpPr txBox="1"/>
          <p:nvPr/>
        </p:nvSpPr>
        <p:spPr>
          <a:xfrm>
            <a:off x="4558598" y="6185104"/>
            <a:ext cx="284199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</a:rPr>
              <a:t>Testing for Primes</a:t>
            </a:r>
          </a:p>
        </p:txBody>
      </p:sp>
    </p:spTree>
    <p:extLst>
      <p:ext uri="{BB962C8B-B14F-4D97-AF65-F5344CB8AC3E}">
        <p14:creationId xmlns:p14="http://schemas.microsoft.com/office/powerpoint/2010/main" val="147397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53D10-65D9-865D-B46A-5ACC53FF0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7172" y="908707"/>
            <a:ext cx="6144735" cy="57782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400" dirty="0" err="1"/>
              <a:t>func</a:t>
            </a:r>
            <a:r>
              <a:rPr lang="en-CA" sz="2400" dirty="0"/>
              <a:t> </a:t>
            </a:r>
            <a:r>
              <a:rPr lang="en-CA" sz="2400" dirty="0" err="1"/>
              <a:t>std_dev</a:t>
            </a:r>
            <a:r>
              <a:rPr lang="en-CA" sz="2400" dirty="0"/>
              <a:t>(</a:t>
            </a:r>
            <a:r>
              <a:rPr lang="en-CA" sz="2400" dirty="0" err="1"/>
              <a:t>nums</a:t>
            </a:r>
            <a:r>
              <a:rPr lang="en-CA" sz="2400" dirty="0"/>
              <a:t> []float64) float64 {</a:t>
            </a:r>
          </a:p>
          <a:p>
            <a:pPr marL="0" indent="0">
              <a:buNone/>
            </a:pPr>
            <a:r>
              <a:rPr lang="en-CA" sz="2400" dirty="0"/>
              <a:t>    avg := mean(</a:t>
            </a:r>
            <a:r>
              <a:rPr lang="en-CA" sz="2400" dirty="0" err="1"/>
              <a:t>nums</a:t>
            </a:r>
            <a:r>
              <a:rPr lang="en-CA" sz="2400" dirty="0"/>
              <a:t>)</a:t>
            </a:r>
          </a:p>
          <a:p>
            <a:pPr marL="0" indent="0">
              <a:buNone/>
            </a:pPr>
            <a:r>
              <a:rPr lang="en-CA" sz="2400" dirty="0"/>
              <a:t>    result := 0.0</a:t>
            </a:r>
          </a:p>
          <a:p>
            <a:pPr marL="0" indent="0">
              <a:buNone/>
            </a:pPr>
            <a:r>
              <a:rPr lang="en-CA" sz="2400" dirty="0"/>
              <a:t>    for _, x := range </a:t>
            </a:r>
            <a:r>
              <a:rPr lang="en-CA" sz="2400" dirty="0" err="1"/>
              <a:t>nums</a:t>
            </a:r>
            <a:r>
              <a:rPr lang="en-CA" sz="2400" dirty="0"/>
              <a:t> {</a:t>
            </a:r>
          </a:p>
          <a:p>
            <a:pPr marL="0" indent="0">
              <a:buNone/>
            </a:pPr>
            <a:r>
              <a:rPr lang="en-CA" sz="2400" dirty="0"/>
              <a:t>        diff := x - avg</a:t>
            </a:r>
          </a:p>
          <a:p>
            <a:pPr marL="0" indent="0">
              <a:buNone/>
            </a:pPr>
            <a:r>
              <a:rPr lang="en-CA" sz="2400" dirty="0"/>
              <a:t>        result += diff * diff</a:t>
            </a:r>
          </a:p>
          <a:p>
            <a:pPr marL="0" indent="0">
              <a:buNone/>
            </a:pPr>
            <a:r>
              <a:rPr lang="en-CA" sz="2400" dirty="0"/>
              <a:t>    }</a:t>
            </a:r>
          </a:p>
          <a:p>
            <a:pPr marL="0" indent="0">
              <a:buNone/>
            </a:pPr>
            <a:r>
              <a:rPr lang="en-CA" sz="2400" dirty="0"/>
              <a:t>    return </a:t>
            </a:r>
            <a:r>
              <a:rPr lang="en-CA" sz="2400" dirty="0" err="1"/>
              <a:t>math.Sqrt</a:t>
            </a:r>
            <a:r>
              <a:rPr lang="en-CA" sz="2400" dirty="0"/>
              <a:t>(result / float64(</a:t>
            </a:r>
            <a:r>
              <a:rPr lang="en-CA" sz="2400" dirty="0" err="1"/>
              <a:t>len</a:t>
            </a:r>
            <a:r>
              <a:rPr lang="en-CA" sz="2400" dirty="0"/>
              <a:t>(</a:t>
            </a:r>
            <a:r>
              <a:rPr lang="en-CA" sz="2400" dirty="0" err="1"/>
              <a:t>nums</a:t>
            </a:r>
            <a:r>
              <a:rPr lang="en-CA" sz="2400" dirty="0"/>
              <a:t>)))</a:t>
            </a:r>
          </a:p>
          <a:p>
            <a:pPr marL="0" indent="0">
              <a:buNone/>
            </a:pPr>
            <a:r>
              <a:rPr lang="en-CA" sz="2400" dirty="0"/>
              <a:t>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D69D48-8960-3BC6-712C-FC119DA79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1907" y="1679699"/>
            <a:ext cx="5904937" cy="3400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std_dev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n = </a:t>
            </a:r>
            <a:r>
              <a:rPr lang="en-US" dirty="0" err="1"/>
              <a:t>nums.length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mean = </a:t>
            </a:r>
            <a:r>
              <a:rPr lang="en-US" dirty="0" err="1"/>
              <a:t>nums.sum</a:t>
            </a:r>
            <a:r>
              <a:rPr lang="en-US" dirty="0"/>
              <a:t> / n</a:t>
            </a:r>
          </a:p>
          <a:p>
            <a:pPr marL="0" indent="0">
              <a:buNone/>
            </a:pPr>
            <a:r>
              <a:rPr lang="en-US" dirty="0"/>
              <a:t>    diffs = </a:t>
            </a:r>
            <a:r>
              <a:rPr lang="en-US" dirty="0" err="1"/>
              <a:t>nums.map</a:t>
            </a:r>
            <a:r>
              <a:rPr lang="en-US" dirty="0"/>
              <a:t> {|x| (x - mean)**2}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Math.sqrt</a:t>
            </a:r>
            <a:r>
              <a:rPr lang="en-US" dirty="0"/>
              <a:t>(</a:t>
            </a:r>
            <a:r>
              <a:rPr lang="en-US" dirty="0" err="1"/>
              <a:t>diffs.sum</a:t>
            </a:r>
            <a:r>
              <a:rPr lang="en-US" dirty="0"/>
              <a:t> / n)</a:t>
            </a:r>
          </a:p>
          <a:p>
            <a:pPr marL="0" indent="0">
              <a:buNone/>
            </a:pPr>
            <a:r>
              <a:rPr lang="en-US" dirty="0"/>
              <a:t>end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CCABC9-0E51-0E57-E3CB-222158892079}"/>
              </a:ext>
            </a:extLst>
          </p:cNvPr>
          <p:cNvSpPr txBox="1"/>
          <p:nvPr/>
        </p:nvSpPr>
        <p:spPr>
          <a:xfrm>
            <a:off x="1316651" y="4690081"/>
            <a:ext cx="6062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</a:rPr>
              <a:t>Go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C10C26-AD68-44B9-D8D8-8A3485E424B2}"/>
              </a:ext>
            </a:extLst>
          </p:cNvPr>
          <p:cNvSpPr txBox="1"/>
          <p:nvPr/>
        </p:nvSpPr>
        <p:spPr>
          <a:xfrm>
            <a:off x="8397437" y="4690081"/>
            <a:ext cx="93936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4FF9DB-10F7-5F08-B6A6-BE44BDD2A202}"/>
              </a:ext>
            </a:extLst>
          </p:cNvPr>
          <p:cNvSpPr txBox="1"/>
          <p:nvPr/>
        </p:nvSpPr>
        <p:spPr>
          <a:xfrm>
            <a:off x="4558598" y="6185104"/>
            <a:ext cx="305070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</a:rPr>
              <a:t>Standard Deviation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C2A33-3494-FF78-3ADA-031D2053FE26}"/>
              </a:ext>
            </a:extLst>
          </p:cNvPr>
          <p:cNvSpPr txBox="1"/>
          <p:nvPr/>
        </p:nvSpPr>
        <p:spPr>
          <a:xfrm>
            <a:off x="3393180" y="1361732"/>
            <a:ext cx="1934054" cy="9233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mean</a:t>
            </a:r>
            <a:r>
              <a:rPr lang="en-CA" dirty="0"/>
              <a:t> is a function written by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360515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53D10-65D9-865D-B46A-5ACC53FF0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4545" y="250865"/>
            <a:ext cx="6144735" cy="63801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000" dirty="0" err="1"/>
              <a:t>func</a:t>
            </a:r>
            <a:r>
              <a:rPr lang="en-CA" sz="2000" dirty="0"/>
              <a:t> </a:t>
            </a:r>
            <a:r>
              <a:rPr lang="en-CA" sz="2000" dirty="0" err="1"/>
              <a:t>nbits</a:t>
            </a:r>
            <a:r>
              <a:rPr lang="en-CA" sz="2000" dirty="0"/>
              <a:t>(n int) []string {</a:t>
            </a:r>
          </a:p>
          <a:p>
            <a:pPr marL="0" indent="0">
              <a:buNone/>
            </a:pPr>
            <a:r>
              <a:rPr lang="en-CA" sz="2000" dirty="0"/>
              <a:t>    if n &lt; 0 {</a:t>
            </a:r>
          </a:p>
          <a:p>
            <a:pPr marL="0" indent="0">
              <a:buNone/>
            </a:pPr>
            <a:r>
              <a:rPr lang="en-CA" sz="2000" dirty="0"/>
              <a:t>        return []string{}</a:t>
            </a:r>
          </a:p>
          <a:p>
            <a:pPr marL="0" indent="0">
              <a:buNone/>
            </a:pPr>
            <a:r>
              <a:rPr lang="en-CA" sz="2000" dirty="0"/>
              <a:t>    } else if n == 1 {</a:t>
            </a:r>
          </a:p>
          <a:p>
            <a:pPr marL="0" indent="0">
              <a:buNone/>
            </a:pPr>
            <a:r>
              <a:rPr lang="en-CA" sz="2000" dirty="0"/>
              <a:t>        return []string{"0", "1"}</a:t>
            </a:r>
          </a:p>
          <a:p>
            <a:pPr marL="0" indent="0">
              <a:buNone/>
            </a:pPr>
            <a:r>
              <a:rPr lang="en-CA" sz="2000" dirty="0"/>
              <a:t>    } else {</a:t>
            </a:r>
          </a:p>
          <a:p>
            <a:pPr marL="0" indent="0">
              <a:buNone/>
            </a:pPr>
            <a:r>
              <a:rPr lang="en-CA" sz="2000" dirty="0"/>
              <a:t>        n1bits := </a:t>
            </a:r>
            <a:r>
              <a:rPr lang="en-CA" sz="2000" dirty="0" err="1"/>
              <a:t>nbits</a:t>
            </a:r>
            <a:r>
              <a:rPr lang="en-CA" sz="2000" dirty="0"/>
              <a:t>(n - 1)</a:t>
            </a:r>
          </a:p>
          <a:p>
            <a:pPr marL="0" indent="0">
              <a:buNone/>
            </a:pPr>
            <a:r>
              <a:rPr lang="en-CA" sz="2000" dirty="0"/>
              <a:t>        zero := append([]string{}, n1bits...)</a:t>
            </a:r>
          </a:p>
          <a:p>
            <a:pPr marL="0" indent="0">
              <a:buNone/>
            </a:pPr>
            <a:r>
              <a:rPr lang="en-CA" sz="2000" dirty="0"/>
              <a:t>        one := append([]string{}, n1bits...)</a:t>
            </a:r>
          </a:p>
          <a:p>
            <a:pPr marL="0" indent="0">
              <a:buNone/>
            </a:pPr>
            <a:r>
              <a:rPr lang="en-CA" sz="2000" dirty="0"/>
              <a:t>        for </a:t>
            </a:r>
            <a:r>
              <a:rPr lang="en-CA" sz="2000" dirty="0" err="1"/>
              <a:t>i</a:t>
            </a:r>
            <a:r>
              <a:rPr lang="en-CA" sz="2000" dirty="0"/>
              <a:t> := range n1bits {</a:t>
            </a:r>
          </a:p>
          <a:p>
            <a:pPr marL="0" indent="0">
              <a:buNone/>
            </a:pPr>
            <a:r>
              <a:rPr lang="en-CA" sz="2000" dirty="0"/>
              <a:t>            zero[</a:t>
            </a:r>
            <a:r>
              <a:rPr lang="en-CA" sz="2000" dirty="0" err="1"/>
              <a:t>i</a:t>
            </a:r>
            <a:r>
              <a:rPr lang="en-CA" sz="2000" dirty="0"/>
              <a:t>] = "0" + zero[</a:t>
            </a:r>
            <a:r>
              <a:rPr lang="en-CA" sz="2000" dirty="0" err="1"/>
              <a:t>i</a:t>
            </a:r>
            <a:r>
              <a:rPr lang="en-CA" sz="2000" dirty="0"/>
              <a:t>]</a:t>
            </a:r>
          </a:p>
          <a:p>
            <a:pPr marL="0" indent="0">
              <a:buNone/>
            </a:pPr>
            <a:r>
              <a:rPr lang="en-CA" sz="2000" dirty="0"/>
              <a:t>            one[</a:t>
            </a:r>
            <a:r>
              <a:rPr lang="en-CA" sz="2000" dirty="0" err="1"/>
              <a:t>i</a:t>
            </a:r>
            <a:r>
              <a:rPr lang="en-CA" sz="2000" dirty="0"/>
              <a:t>] = "1" + one[</a:t>
            </a:r>
            <a:r>
              <a:rPr lang="en-CA" sz="2000" dirty="0" err="1"/>
              <a:t>i</a:t>
            </a:r>
            <a:r>
              <a:rPr lang="en-CA" sz="2000" dirty="0"/>
              <a:t>]</a:t>
            </a:r>
          </a:p>
          <a:p>
            <a:pPr marL="0" indent="0">
              <a:buNone/>
            </a:pPr>
            <a:r>
              <a:rPr lang="en-CA" sz="2000" dirty="0"/>
              <a:t>        }</a:t>
            </a:r>
          </a:p>
          <a:p>
            <a:pPr marL="0" indent="0">
              <a:buNone/>
            </a:pPr>
            <a:r>
              <a:rPr lang="en-CA" sz="2000" dirty="0"/>
              <a:t>        return append(zero, one...)</a:t>
            </a:r>
          </a:p>
          <a:p>
            <a:pPr marL="0" indent="0">
              <a:buNone/>
            </a:pPr>
            <a:r>
              <a:rPr lang="en-CA" sz="2000" dirty="0"/>
              <a:t>    }</a:t>
            </a:r>
          </a:p>
          <a:p>
            <a:pPr marL="0" indent="0">
              <a:buNone/>
            </a:pPr>
            <a:r>
              <a:rPr lang="en-CA" sz="2000" dirty="0"/>
              <a:t>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D69D48-8960-3BC6-712C-FC119DA79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32212" y="136518"/>
            <a:ext cx="5904937" cy="62971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def </a:t>
            </a:r>
            <a:r>
              <a:rPr lang="en-US" sz="2400" dirty="0" err="1"/>
              <a:t>nbits</a:t>
            </a:r>
            <a:r>
              <a:rPr lang="en-US" sz="2400" dirty="0"/>
              <a:t>(n)</a:t>
            </a:r>
          </a:p>
          <a:p>
            <a:pPr marL="0" indent="0">
              <a:buNone/>
            </a:pPr>
            <a:r>
              <a:rPr lang="en-US" sz="2400" dirty="0"/>
              <a:t>    return [] if n &lt; 0</a:t>
            </a:r>
          </a:p>
          <a:p>
            <a:pPr marL="0" indent="0">
              <a:buNone/>
            </a:pPr>
            <a:r>
              <a:rPr lang="en-US" sz="2400" dirty="0"/>
              <a:t>    return ['0','1'] if n == 1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br>
              <a:rPr lang="en-US" sz="2400" dirty="0"/>
            </a:br>
            <a:r>
              <a:rPr lang="en-US" sz="2400" dirty="0"/>
              <a:t>    n1bits = </a:t>
            </a:r>
            <a:r>
              <a:rPr lang="en-US" sz="2400" dirty="0" err="1"/>
              <a:t>nbits</a:t>
            </a:r>
            <a:r>
              <a:rPr lang="en-US" sz="2400" dirty="0"/>
              <a:t>(n-1)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zero = n1bits.map {|s| '0' + s}</a:t>
            </a:r>
          </a:p>
          <a:p>
            <a:pPr marL="0" indent="0">
              <a:buNone/>
            </a:pPr>
            <a:r>
              <a:rPr lang="en-US" sz="2400" dirty="0"/>
              <a:t>    one = n1bits.map {|s| '1' + s}</a:t>
            </a:r>
          </a:p>
          <a:p>
            <a:pPr marL="0" indent="0">
              <a:buNone/>
            </a:pPr>
            <a:r>
              <a:rPr lang="en-US" sz="2400" dirty="0"/>
              <a:t>    </a:t>
            </a:r>
          </a:p>
          <a:p>
            <a:pPr marL="0" indent="0">
              <a:buNone/>
            </a:pPr>
            <a:r>
              <a:rPr lang="en-US" sz="2400" dirty="0"/>
              <a:t>    return zero + one</a:t>
            </a:r>
          </a:p>
          <a:p>
            <a:pPr marL="0" indent="0">
              <a:buNone/>
            </a:pPr>
            <a:r>
              <a:rPr lang="en-US" sz="2400" dirty="0"/>
              <a:t>end</a:t>
            </a:r>
            <a:endParaRPr lang="en-CA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CCABC9-0E51-0E57-E3CB-222158892079}"/>
              </a:ext>
            </a:extLst>
          </p:cNvPr>
          <p:cNvSpPr txBox="1"/>
          <p:nvPr/>
        </p:nvSpPr>
        <p:spPr>
          <a:xfrm>
            <a:off x="2923784" y="836420"/>
            <a:ext cx="6062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</a:rPr>
              <a:t>Go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C10C26-AD68-44B9-D8D8-8A3485E424B2}"/>
              </a:ext>
            </a:extLst>
          </p:cNvPr>
          <p:cNvSpPr txBox="1"/>
          <p:nvPr/>
        </p:nvSpPr>
        <p:spPr>
          <a:xfrm>
            <a:off x="9509190" y="836420"/>
            <a:ext cx="93936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4FF9DB-10F7-5F08-B6A6-BE44BDD2A202}"/>
              </a:ext>
            </a:extLst>
          </p:cNvPr>
          <p:cNvSpPr txBox="1"/>
          <p:nvPr/>
        </p:nvSpPr>
        <p:spPr>
          <a:xfrm>
            <a:off x="4071796" y="6198262"/>
            <a:ext cx="2478564" cy="523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</a:rPr>
              <a:t>Generating Bits</a:t>
            </a:r>
          </a:p>
        </p:txBody>
      </p:sp>
    </p:spTree>
    <p:extLst>
      <p:ext uri="{BB962C8B-B14F-4D97-AF65-F5344CB8AC3E}">
        <p14:creationId xmlns:p14="http://schemas.microsoft.com/office/powerpoint/2010/main" val="332236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2887</TotalTime>
  <Words>457</Words>
  <Application>Microsoft Office PowerPoint</Application>
  <PresentationFormat>Widescreen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Donaldson</dc:creator>
  <cp:lastModifiedBy>Toby Donaldson</cp:lastModifiedBy>
  <cp:revision>1</cp:revision>
  <dcterms:created xsi:type="dcterms:W3CDTF">2022-05-27T17:44:05Z</dcterms:created>
  <dcterms:modified xsi:type="dcterms:W3CDTF">2022-05-29T17:51:53Z</dcterms:modified>
</cp:coreProperties>
</file>