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"/>
  </p:notesMasterIdLst>
  <p:sldIdLst>
    <p:sldId id="275" r:id="rId2"/>
    <p:sldId id="276" r:id="rId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8" autoAdjust="0"/>
    <p:restoredTop sz="95394"/>
  </p:normalViewPr>
  <p:slideViewPr>
    <p:cSldViewPr snapToGrid="0" snapToObjects="1">
      <p:cViewPr varScale="1">
        <p:scale>
          <a:sx n="108" d="100"/>
          <a:sy n="108" d="100"/>
        </p:scale>
        <p:origin x="12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2E0F-7E81-9341-BCF2-C587C40BF230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975F-990A-1343-818E-090C24D408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44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09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15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39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1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66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4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6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3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8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2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4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06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1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6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4DC0-6D50-9C4E-BF65-F196BF9C4912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7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33754-BAEE-AF45-A42C-750EBB3A27CD}"/>
              </a:ext>
            </a:extLst>
          </p:cNvPr>
          <p:cNvSpPr txBox="1"/>
          <p:nvPr/>
        </p:nvSpPr>
        <p:spPr>
          <a:xfrm>
            <a:off x="780521" y="-29580"/>
            <a:ext cx="7142672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PingFang SC" charset="-122"/>
                <a:ea typeface="PingFang SC" charset="-122"/>
                <a:cs typeface="PingFang SC" charset="-122"/>
              </a:rPr>
              <a:t>贪心学院 </a:t>
            </a:r>
            <a:r>
              <a:rPr lang="en-US" altLang="zh-CN" sz="1600" dirty="0">
                <a:solidFill>
                  <a:schemeClr val="bg2"/>
                </a:solidFill>
                <a:latin typeface="PingFang SC" charset="-122"/>
                <a:ea typeface="PingFang SC" charset="-122"/>
                <a:cs typeface="PingFang SC" charset="-122"/>
              </a:rPr>
              <a:t>|</a:t>
            </a:r>
            <a:r>
              <a:rPr lang="zh-CN" altLang="en-US" sz="1600" dirty="0">
                <a:solidFill>
                  <a:schemeClr val="bg2"/>
                </a:solidFill>
                <a:latin typeface="PingFang SC" charset="-122"/>
                <a:ea typeface="PingFang SC" charset="-122"/>
                <a:cs typeface="PingFang SC" charset="-122"/>
              </a:rPr>
              <a:t> 用科技赋能教育，让每个人可以公平地享受到最优质的教育资源。</a:t>
            </a:r>
            <a:endParaRPr lang="en-US" altLang="zh-CN" sz="1600" dirty="0">
              <a:solidFill>
                <a:schemeClr val="bg2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5BCBC-0BDC-3844-BDBC-3D7C159608C0}"/>
              </a:ext>
            </a:extLst>
          </p:cNvPr>
          <p:cNvSpPr txBox="1"/>
          <p:nvPr/>
        </p:nvSpPr>
        <p:spPr>
          <a:xfrm>
            <a:off x="4497794" y="2766658"/>
            <a:ext cx="592068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主题</a:t>
            </a:r>
            <a:r>
              <a:rPr lang="en-US" altLang="zh-CN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  <a:r>
              <a:rPr lang="zh-CN" altLang="en-US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基于句法知识的神经机器翻译</a:t>
            </a:r>
            <a:endParaRPr lang="en-US" altLang="zh-CN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内容介绍</a:t>
            </a:r>
            <a:r>
              <a:rPr lang="en-US" altLang="zh-CN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机器翻译的发展现状及简介</a:t>
            </a: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长短时记忆循环神经网络（</a:t>
            </a:r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LSTM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Transformer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翻译模型</a:t>
            </a:r>
            <a:endParaRPr lang="en-US" altLang="zh-CN" sz="12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基于树的神经机器翻译</a:t>
            </a: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基于移进规约操作的依存结构</a:t>
            </a:r>
            <a:endParaRPr lang="en-US" altLang="zh-CN" sz="12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6. Sequence-to-</a:t>
            </a:r>
            <a:r>
              <a:rPr lang="en-US" altLang="zh-CN" sz="1200" dirty="0" err="1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depenency</a:t>
            </a:r>
            <a:r>
              <a:rPr lang="en-US" altLang="zh-CN" sz="12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NMT (SD-NMT)</a:t>
            </a:r>
            <a:endParaRPr lang="zh-CN" altLang="en-US" sz="12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128D2-61C9-0D4B-94E6-52F6ADD6E37F}"/>
              </a:ext>
            </a:extLst>
          </p:cNvPr>
          <p:cNvSpPr txBox="1"/>
          <p:nvPr/>
        </p:nvSpPr>
        <p:spPr>
          <a:xfrm>
            <a:off x="1310398" y="2571750"/>
            <a:ext cx="3082607" cy="211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主讲人介绍</a:t>
            </a:r>
            <a:r>
              <a:rPr lang="en-US" altLang="zh-CN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Frost </a:t>
            </a:r>
            <a:r>
              <a:rPr lang="zh-CN" altLang="en-US" sz="14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endParaRPr lang="en-US" altLang="zh-CN" sz="14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哈尔滨工业大学博士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自然语言处理专家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从事机器翻译，神经机器翻译，深度学习技术等方向研究。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曾在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ACL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AAAI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IJCAI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TASLP</a:t>
            </a:r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等国际顶级会议期刊上发表多篇学术论文。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EE67E-2A24-8144-9ACF-2A6F1E0AB55E}"/>
              </a:ext>
            </a:extLst>
          </p:cNvPr>
          <p:cNvCxnSpPr/>
          <p:nvPr/>
        </p:nvCxnSpPr>
        <p:spPr>
          <a:xfrm>
            <a:off x="4497794" y="3132454"/>
            <a:ext cx="0" cy="154657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0E0132-891B-2C46-8990-347152032C01}"/>
              </a:ext>
            </a:extLst>
          </p:cNvPr>
          <p:cNvSpPr txBox="1"/>
          <p:nvPr/>
        </p:nvSpPr>
        <p:spPr>
          <a:xfrm>
            <a:off x="1136649" y="4807988"/>
            <a:ext cx="276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>
                <a:latin typeface="PingFang SC" charset="-122"/>
                <a:ea typeface="PingFang SC" charset="-122"/>
                <a:cs typeface="PingFang SC" charset="-122"/>
              </a:rPr>
              <a:t>官网地址：</a:t>
            </a:r>
            <a:r>
              <a:rPr lang="en-US" altLang="zh-CN" sz="1200" i="1" dirty="0">
                <a:latin typeface="PingFang SC" charset="-122"/>
                <a:ea typeface="PingFang SC" charset="-122"/>
                <a:cs typeface="PingFang SC" charset="-122"/>
              </a:rPr>
              <a:t>www.greedyai.com</a:t>
            </a:r>
            <a:endParaRPr lang="en-US" sz="12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C67060-8846-744C-9956-CB9AFBBD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8" y="544013"/>
            <a:ext cx="4032869" cy="2091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1F703-9829-0A4F-A037-71943EB50892}"/>
              </a:ext>
            </a:extLst>
          </p:cNvPr>
          <p:cNvSpPr txBox="1"/>
          <p:nvPr/>
        </p:nvSpPr>
        <p:spPr>
          <a:xfrm>
            <a:off x="1021074" y="1990575"/>
            <a:ext cx="22833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扫码订阅获取更多讲座信息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A96F83-4E6D-4B75-9202-3AE14A05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2805"/>
            <a:ext cx="1459269" cy="1488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91EA17-A1E3-4168-936B-0F7D4EED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62" y="606726"/>
            <a:ext cx="1396739" cy="13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FEE957-7F7B-479C-8F3D-09A0D639332E}"/>
              </a:ext>
            </a:extLst>
          </p:cNvPr>
          <p:cNvSpPr txBox="1"/>
          <p:nvPr/>
        </p:nvSpPr>
        <p:spPr>
          <a:xfrm>
            <a:off x="524539" y="878957"/>
            <a:ext cx="4267200" cy="310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如何搭建一个聊天机器人 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技术架构剖析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NLP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中的文本表示：从词袋模型到词向量（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Word2Vec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知识图谱的应用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机器学习中的 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MLE vs MAP vs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贝叶斯估计的区别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如何给文章自动生成摘要（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Text Summarization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主题模型（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LDA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）以及应用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信息抽取领域中的利器：命名实体识别技术与应用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如何给文章自动生成摘要（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Text Summarization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基于随机森林的电信用户流失模型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机器学习在自动驾驶（计算机视觉）中的案例分析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案例剖析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深度解读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Amazon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的推荐算法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7DCB90-A382-402C-A063-6C383E933D62}"/>
              </a:ext>
            </a:extLst>
          </p:cNvPr>
          <p:cNvSpPr txBox="1"/>
          <p:nvPr/>
        </p:nvSpPr>
        <p:spPr>
          <a:xfrm>
            <a:off x="4380614" y="772631"/>
            <a:ext cx="40270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深入理解逻辑回归和梯度下降法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--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从本质理解优化算法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自动驾驶中的指示牌识别（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Traffic Sign Recognition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BERT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模型详解以及实现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75000"/>
                  </a:schemeClr>
                </a:solidFill>
              </a:rPr>
              <a:t>PyTorch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深度学习模型详解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The Evolution of Word Embeddings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Seq2Seq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端到端的模型与注意力机制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目标检测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-Anchor free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风潮来袭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Deep Embedding for Speaker Recognition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The Evolution of Word Embeddings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Explore Temporal Information Improved Video Understanding</a:t>
            </a:r>
          </a:p>
          <a:p>
            <a:endParaRPr lang="zh-CN" altLang="en-US" sz="1200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70A0EF70-9D6A-4DEA-9AA0-686AB6B4C735}"/>
              </a:ext>
            </a:extLst>
          </p:cNvPr>
          <p:cNvCxnSpPr>
            <a:cxnSpLocks/>
          </p:cNvCxnSpPr>
          <p:nvPr/>
        </p:nvCxnSpPr>
        <p:spPr>
          <a:xfrm>
            <a:off x="4239290" y="721684"/>
            <a:ext cx="0" cy="35583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5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1513</TotalTime>
  <Words>318</Words>
  <Application>Microsoft Office PowerPoint</Application>
  <PresentationFormat>全屏显示(16:9)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PingFang SC</vt:lpstr>
      <vt:lpstr>华文中宋</vt:lpstr>
      <vt:lpstr>Arial</vt:lpstr>
      <vt:lpstr>Calibri</vt:lpstr>
      <vt:lpstr>Calibri Light</vt:lpstr>
      <vt:lpstr>天体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 </cp:lastModifiedBy>
  <cp:revision>115</cp:revision>
  <dcterms:created xsi:type="dcterms:W3CDTF">2018-02-04T09:53:58Z</dcterms:created>
  <dcterms:modified xsi:type="dcterms:W3CDTF">2019-07-07T12:36:34Z</dcterms:modified>
</cp:coreProperties>
</file>