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96"/>
  </p:normalViewPr>
  <p:slideViewPr>
    <p:cSldViewPr snapToGrid="0" snapToObjects="1">
      <p:cViewPr varScale="1">
        <p:scale>
          <a:sx n="114" d="100"/>
          <a:sy n="114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31C53-D301-FE49-A717-5D1C694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63EE86-56CA-0C46-A4FA-3C22AFBBA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429CE-0B90-4B41-879F-FA05A86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F850-25AB-BC44-AEC9-7110B705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60BE7-92AF-8747-91F1-83127F96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56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19A84-FCE2-B245-866A-17649BA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57D269-1F9C-C249-B727-FC0E67A9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EE774-7BC6-9B40-8556-D2EAEB4C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1FC7A-1D13-814B-8D3A-5770FE2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D0435-DD9F-174A-9667-9C5F350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56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54D116-9623-4D4E-8E9F-F30E2D52A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2E0B6-F9AB-2346-8B10-27469A50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97B7B-C142-A142-8F44-27093AEF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5C5DD-1C0B-9040-B807-A267E221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51177-B034-9447-A82A-D4E87A16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882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FE3E-10B3-6548-BF4B-4856C66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35E72-CD5D-344D-ADF2-596229CC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4F890-0DA7-BD43-8321-6082B605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6F8DB-F04D-2946-8527-A5B9E622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DC197-6C0E-9D4B-A7DE-376A1257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7BD8C-D144-1746-8B2E-C9C40867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178BB-5C18-184D-B33E-E0F962F2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6C0E7-794A-CA40-84BA-B27046E2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49ECC-A14B-6941-B25E-8FDF3365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BFF27-2850-5B40-A03E-10639F2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88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31DD8-45E0-F341-B17F-FAA521A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D370B-F749-6C4E-ADBE-6854F42B9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5494C-87BC-C94D-8B06-858410FAF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AF7B4-C364-6E47-8F83-6324BA9A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5176A0-7358-F840-9A38-73A640A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5AA65-D4B3-3F4A-AC95-FA57ABC8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95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1F200-F141-1E4D-955E-EEB9127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98429-168A-F74B-A242-E8D026A6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BCD86B-8064-6C4D-8CED-C1B415EF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D01254-9BBC-C746-B290-03AEC7342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09AE94-019A-7F4A-A9FB-0E1AA1683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9008EC-614D-4849-85CD-B39F6F91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2B74EE-C74C-6A41-806E-C35D3A6F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AFAA2-6483-214D-856C-6A4A2E9A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9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E469B-1DFA-7047-847A-B19B2E1B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97EA4A-E8CE-134D-817A-F72C312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A04631-60EE-4841-9F4E-15936985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41A5EE-B55E-8849-8B64-5202282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732D6D-0DE7-0E4C-AF5E-D26DECD9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09BB2B-3F6F-DE40-ACB1-ACFA7B10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CB4B50-0804-5E47-A17A-8D68C308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340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19523-1A39-FD43-8AA3-F17F0E1F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EAB0D-E176-5E44-A1C1-535AB6FA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D7E63-B5BC-6B44-A8EB-AE9DDA35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FE402A-763A-844A-BC7E-17CE41A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70216C-ADD5-AB48-9384-E7490CD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169AC1-32B3-EC4E-BC21-34C4246E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4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9D8F-EAA8-F54D-98AA-B006FCC4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A3DD08-F384-2045-8927-739252E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133296-8502-6844-8DAD-5DDD44C3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014CB-F9E1-6C47-93EB-3D99139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5D761-0524-044C-AC3E-85C8CAF2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EEA79A-CE14-5D48-8BCC-E50DED09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3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5D878A-4C9C-BF4D-8627-12FD5C25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047FB-2F29-2346-93CC-44F8CA5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1C466-311E-0643-8912-4D14A3A3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8D82-79F8-DD47-B33D-E42ADE16BFD7}" type="datetimeFigureOut">
              <a:rPr lang="es-AR" smtClean="0"/>
              <a:t>28/2/19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20D5C-5397-7642-ADD7-C189CBF47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F1369-DC4E-B846-A3B6-E8B721FAF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A69A-5F94-874D-9679-21B28677F3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83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63288-1BC7-2F4D-9317-003F784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Colecciones</a:t>
            </a:r>
          </a:p>
        </p:txBody>
      </p:sp>
    </p:spTree>
    <p:extLst>
      <p:ext uri="{BB962C8B-B14F-4D97-AF65-F5344CB8AC3E}">
        <p14:creationId xmlns:p14="http://schemas.microsoft.com/office/powerpoint/2010/main" val="30632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9FDF0-FE5E-B244-820E-9B735344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¿Qué es una colección?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9D68E-9CA6-C841-9A5D-9C6B635C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dirty="0"/>
              <a:t>Una colección es un conjunto de objetos que tienen algo en común</a:t>
            </a:r>
          </a:p>
          <a:p>
            <a:endParaRPr lang="es-AR" dirty="0"/>
          </a:p>
          <a:p>
            <a:pPr marL="457200" lvl="1" indent="0">
              <a:buNone/>
            </a:pPr>
            <a:r>
              <a:rPr lang="es-AR" dirty="0"/>
              <a:t>Typescript</a:t>
            </a:r>
          </a:p>
          <a:p>
            <a:pPr marL="457200" lvl="1" indent="0">
              <a:buNone/>
            </a:pPr>
            <a:r>
              <a:rPr lang="es-AR" b="1" dirty="0"/>
              <a:t>	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list: number[] = [1, 2, 3];</a:t>
            </a:r>
          </a:p>
          <a:p>
            <a:pPr marL="457200" lvl="1" indent="0">
              <a:buNone/>
            </a:pPr>
            <a:r>
              <a:rPr lang="e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let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list: Array&lt;number&gt; = [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457200" lvl="1" indent="0">
              <a:buNone/>
            </a:pPr>
            <a:r>
              <a:rPr lang="en" dirty="0"/>
              <a:t>C#</a:t>
            </a:r>
          </a:p>
          <a:p>
            <a:pPr marL="457200" lvl="1" indent="0">
              <a:buNone/>
            </a:pPr>
            <a:r>
              <a:rPr lang="en" dirty="0"/>
              <a:t>	</a:t>
            </a:r>
            <a:r>
              <a:rPr lang="en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coleccion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457200" lvl="1" indent="0"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	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 ejemploLista = new ArrayList&lt;String&gt;();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480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34494-1428-0542-BB2F-F9592358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¿Qué podemos hacer con una colección?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28248-FD63-2247-A98E-47DD872B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	Recorrer</a:t>
            </a:r>
          </a:p>
          <a:p>
            <a:pPr marL="0" indent="0">
              <a:buNone/>
            </a:pPr>
            <a:r>
              <a:rPr lang="es-AR" dirty="0"/>
              <a:t>	Ordenar</a:t>
            </a:r>
          </a:p>
          <a:p>
            <a:pPr marL="0" indent="0">
              <a:buNone/>
            </a:pPr>
            <a:r>
              <a:rPr lang="es-AR" dirty="0"/>
              <a:t>	Agregar/Quitar elementos</a:t>
            </a:r>
          </a:p>
          <a:p>
            <a:pPr marL="0" indent="0">
              <a:buNone/>
            </a:pPr>
            <a:r>
              <a:rPr lang="es-AR" dirty="0"/>
              <a:t>	Modificar elementos</a:t>
            </a:r>
          </a:p>
          <a:p>
            <a:pPr marL="0" indent="0">
              <a:buNone/>
            </a:pPr>
            <a:r>
              <a:rPr lang="es-AR" dirty="0"/>
              <a:t>	Filtrar </a:t>
            </a:r>
          </a:p>
          <a:p>
            <a:pPr marL="0" indent="0">
              <a:buNone/>
            </a:pPr>
            <a:r>
              <a:rPr lang="es-AR" dirty="0"/>
              <a:t>	Operar</a:t>
            </a:r>
          </a:p>
          <a:p>
            <a:pPr marL="0" indent="0">
              <a:buNone/>
            </a:pPr>
            <a:r>
              <a:rPr lang="es-AR" dirty="0"/>
              <a:t>	Transformar</a:t>
            </a:r>
          </a:p>
        </p:txBody>
      </p:sp>
    </p:spTree>
    <p:extLst>
      <p:ext uri="{BB962C8B-B14F-4D97-AF65-F5344CB8AC3E}">
        <p14:creationId xmlns:p14="http://schemas.microsoft.com/office/powerpoint/2010/main" val="283372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F324E-EC05-BC45-BEDE-7D0A2600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75"/>
            <a:ext cx="10515600" cy="694241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Tipos de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626C7-B0C1-A84E-81AB-15FFBE8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92"/>
            <a:ext cx="10515600" cy="1954638"/>
          </a:xfrm>
        </p:spPr>
        <p:txBody>
          <a:bodyPr/>
          <a:lstStyle/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	unaLista = [];			//unaLista: any[]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	unaLista = [1, 2, 3];		//unaLista: number[]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	unaLista = ['A', 'B', 1, 2];	//unaLista: (string | number)[] 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D18AC3-DC34-7049-85A7-70309391DC4B}"/>
              </a:ext>
            </a:extLst>
          </p:cNvPr>
          <p:cNvSpPr txBox="1">
            <a:spLocks/>
          </p:cNvSpPr>
          <p:nvPr/>
        </p:nvSpPr>
        <p:spPr>
          <a:xfrm>
            <a:off x="838200" y="3262506"/>
            <a:ext cx="10515600" cy="69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dirty="0"/>
              <a:t> Declarar colecciones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47761E3-C136-1047-B76E-70A3D028848E}"/>
              </a:ext>
            </a:extLst>
          </p:cNvPr>
          <p:cNvSpPr txBox="1">
            <a:spLocks/>
          </p:cNvSpPr>
          <p:nvPr/>
        </p:nvSpPr>
        <p:spPr>
          <a:xfrm>
            <a:off x="838200" y="3964723"/>
            <a:ext cx="10515600" cy="2681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AR" sz="2000" dirty="0"/>
              <a:t>messages: Message[] = [];</a:t>
            </a:r>
          </a:p>
          <a:p>
            <a:pPr marL="0" indent="0">
              <a:buNone/>
            </a:pPr>
            <a:r>
              <a:rPr lang="en" sz="2000" dirty="0"/>
              <a:t>	messages: Array&lt;Message&gt; = new Array();</a:t>
            </a:r>
          </a:p>
          <a:p>
            <a:pPr marL="0" indent="0">
              <a:buNone/>
            </a:pPr>
            <a:r>
              <a:rPr lang="es-AR" sz="2000" dirty="0"/>
              <a:t>	messages = [] as Message[];</a:t>
            </a:r>
            <a:endParaRPr lang="es-A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24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</Words>
  <Application>Microsoft Macintosh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Colecciones</vt:lpstr>
      <vt:lpstr>¿Qué es una colección?</vt:lpstr>
      <vt:lpstr>¿Qué podemos hacer con una colección?</vt:lpstr>
      <vt:lpstr>Tipos de colecciones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dc:creator>Gregorio Michalopulos</dc:creator>
  <cp:lastModifiedBy>Gregorio Michalopulos</cp:lastModifiedBy>
  <cp:revision>8</cp:revision>
  <dcterms:created xsi:type="dcterms:W3CDTF">2019-02-28T03:45:03Z</dcterms:created>
  <dcterms:modified xsi:type="dcterms:W3CDTF">2019-02-28T04:58:31Z</dcterms:modified>
</cp:coreProperties>
</file>