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7"/>
  </p:notesMasterIdLst>
  <p:sldIdLst>
    <p:sldId id="256" r:id="rId2"/>
    <p:sldId id="281" r:id="rId3"/>
    <p:sldId id="280" r:id="rId4"/>
    <p:sldId id="258" r:id="rId5"/>
    <p:sldId id="270" r:id="rId6"/>
    <p:sldId id="259" r:id="rId7"/>
    <p:sldId id="271" r:id="rId8"/>
    <p:sldId id="261" r:id="rId9"/>
    <p:sldId id="272" r:id="rId10"/>
    <p:sldId id="262" r:id="rId11"/>
    <p:sldId id="273" r:id="rId12"/>
    <p:sldId id="263" r:id="rId13"/>
    <p:sldId id="274" r:id="rId14"/>
    <p:sldId id="264" r:id="rId15"/>
    <p:sldId id="275" r:id="rId16"/>
    <p:sldId id="260" r:id="rId17"/>
    <p:sldId id="277" r:id="rId18"/>
    <p:sldId id="266" r:id="rId19"/>
    <p:sldId id="276" r:id="rId20"/>
    <p:sldId id="267" r:id="rId21"/>
    <p:sldId id="278" r:id="rId22"/>
    <p:sldId id="257" r:id="rId23"/>
    <p:sldId id="279" r:id="rId24"/>
    <p:sldId id="268" r:id="rId25"/>
    <p:sldId id="269" r:id="rId26"/>
  </p:sldIdLst>
  <p:sldSz cx="5329238" cy="75612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2" autoAdjust="0"/>
  </p:normalViewPr>
  <p:slideViewPr>
    <p:cSldViewPr showGuides="1">
      <p:cViewPr varScale="1">
        <p:scale>
          <a:sx n="59" d="100"/>
          <a:sy n="59" d="100"/>
        </p:scale>
        <p:origin x="-2382" y="-102"/>
      </p:cViewPr>
      <p:guideLst>
        <p:guide orient="horz" pos="2382"/>
        <p:guide pos="185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1ADF6-E1B5-4E4C-B3D0-0AD62D54A344}" type="datetimeFigureOut">
              <a:rPr lang="en-ZA" smtClean="0"/>
              <a:t>2015/02/01</a:t>
            </a:fld>
            <a:endParaRPr lang="en-ZA"/>
          </a:p>
        </p:txBody>
      </p:sp>
      <p:sp>
        <p:nvSpPr>
          <p:cNvPr id="4" name="Slide Image Placeholder 3"/>
          <p:cNvSpPr>
            <a:spLocks noGrp="1" noRot="1" noChangeAspect="1"/>
          </p:cNvSpPr>
          <p:nvPr>
            <p:ph type="sldImg" idx="2"/>
          </p:nvPr>
        </p:nvSpPr>
        <p:spPr>
          <a:xfrm>
            <a:off x="2220913" y="685800"/>
            <a:ext cx="2416175"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92C8D-2C79-40C7-9856-42C7985D8D04}" type="slidenum">
              <a:rPr lang="en-ZA" smtClean="0"/>
              <a:t>‹#›</a:t>
            </a:fld>
            <a:endParaRPr lang="en-ZA"/>
          </a:p>
        </p:txBody>
      </p:sp>
    </p:spTree>
    <p:extLst>
      <p:ext uri="{BB962C8B-B14F-4D97-AF65-F5344CB8AC3E}">
        <p14:creationId xmlns:p14="http://schemas.microsoft.com/office/powerpoint/2010/main" val="280395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0913" y="685800"/>
            <a:ext cx="2416175" cy="3429000"/>
          </a:xfrm>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E5092C8D-2C79-40C7-9856-42C7985D8D04}" type="slidenum">
              <a:rPr lang="en-ZA" smtClean="0"/>
              <a:t>24</a:t>
            </a:fld>
            <a:endParaRPr lang="en-ZA"/>
          </a:p>
        </p:txBody>
      </p:sp>
    </p:spTree>
    <p:extLst>
      <p:ext uri="{BB962C8B-B14F-4D97-AF65-F5344CB8AC3E}">
        <p14:creationId xmlns:p14="http://schemas.microsoft.com/office/powerpoint/2010/main" val="1576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n-ZA"/>
          </a:p>
        </p:txBody>
      </p:sp>
      <p:sp>
        <p:nvSpPr>
          <p:cNvPr id="17" name="Footer Placeholder 16"/>
          <p:cNvSpPr>
            <a:spLocks noGrp="1"/>
          </p:cNvSpPr>
          <p:nvPr>
            <p:ph type="ftr" sz="quarter" idx="11"/>
          </p:nvPr>
        </p:nvSpPr>
        <p:spPr/>
        <p:txBody>
          <a:bodyPr/>
          <a:lstStyle>
            <a:extLst/>
          </a:lstStyle>
          <a:p>
            <a:endParaRPr lang="en-ZA"/>
          </a:p>
        </p:txBody>
      </p:sp>
      <p:sp>
        <p:nvSpPr>
          <p:cNvPr id="29" name="Slide Number Placeholder 28"/>
          <p:cNvSpPr>
            <a:spLocks noGrp="1"/>
          </p:cNvSpPr>
          <p:nvPr>
            <p:ph type="sldNum" sz="quarter" idx="12"/>
          </p:nvPr>
        </p:nvSpPr>
        <p:spPr/>
        <p:txBody>
          <a:bodyPr/>
          <a:lstStyle>
            <a:extLst/>
          </a:lstStyle>
          <a:p>
            <a:fld id="{8B38DBA3-52F9-4AF4-A6A4-FA4D7DB2F99C}" type="slidenum">
              <a:rPr lang="en-ZA" smtClean="0"/>
              <a:t>‹#›</a:t>
            </a:fld>
            <a:endParaRPr lang="en-ZA"/>
          </a:p>
        </p:txBody>
      </p:sp>
      <p:sp>
        <p:nvSpPr>
          <p:cNvPr id="32" name="Rectangle 31"/>
          <p:cNvSpPr/>
          <p:nvPr/>
        </p:nvSpPr>
        <p:spPr>
          <a:xfrm>
            <a:off x="0" y="0"/>
            <a:ext cx="213170" cy="755735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180415" y="750257"/>
            <a:ext cx="26646"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156819" y="750257"/>
            <a:ext cx="15988"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145715" y="750257"/>
            <a:ext cx="5329"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129250" y="750257"/>
            <a:ext cx="5329"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532923" y="4788801"/>
            <a:ext cx="4529853" cy="217764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532923" y="3125323"/>
            <a:ext cx="4529853" cy="1663478"/>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148787" y="5564986"/>
            <a:ext cx="42634" cy="1865111"/>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148787" y="5288715"/>
            <a:ext cx="42634" cy="252042"/>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148787" y="5113263"/>
            <a:ext cx="42634" cy="151225"/>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148787" y="5008383"/>
            <a:ext cx="42634" cy="8065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ZA"/>
          </a:p>
        </p:txBody>
      </p:sp>
      <p:sp>
        <p:nvSpPr>
          <p:cNvPr id="5" name="Footer Placeholder 4"/>
          <p:cNvSpPr>
            <a:spLocks noGrp="1"/>
          </p:cNvSpPr>
          <p:nvPr>
            <p:ph type="ftr" sz="quarter" idx="11"/>
          </p:nvPr>
        </p:nvSpPr>
        <p:spPr/>
        <p:txBody>
          <a:bodyPr/>
          <a:lstStyle>
            <a:extLst/>
          </a:lstStyle>
          <a:p>
            <a:endParaRPr lang="en-ZA"/>
          </a:p>
        </p:txBody>
      </p:sp>
      <p:sp>
        <p:nvSpPr>
          <p:cNvPr id="6" name="Slide Number Placeholder 5"/>
          <p:cNvSpPr>
            <a:spLocks noGrp="1"/>
          </p:cNvSpPr>
          <p:nvPr>
            <p:ph type="sldNum" sz="quarter" idx="12"/>
          </p:nvPr>
        </p:nvSpPr>
        <p:spPr/>
        <p:txBody>
          <a:bodyPr/>
          <a:lstStyle>
            <a:extLst/>
          </a:lstStyle>
          <a:p>
            <a:fld id="{8B38DBA3-52F9-4AF4-A6A4-FA4D7DB2F99C}" type="slidenum">
              <a:rPr lang="en-ZA" smtClean="0"/>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63698" y="302804"/>
            <a:ext cx="1154668" cy="6451578"/>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55282" y="302804"/>
            <a:ext cx="3419595" cy="6451578"/>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ZA"/>
          </a:p>
        </p:txBody>
      </p:sp>
      <p:sp>
        <p:nvSpPr>
          <p:cNvPr id="5" name="Footer Placeholder 4"/>
          <p:cNvSpPr>
            <a:spLocks noGrp="1"/>
          </p:cNvSpPr>
          <p:nvPr>
            <p:ph type="ftr" sz="quarter" idx="11"/>
          </p:nvPr>
        </p:nvSpPr>
        <p:spPr/>
        <p:txBody>
          <a:bodyPr/>
          <a:lstStyle>
            <a:extLst/>
          </a:lstStyle>
          <a:p>
            <a:endParaRPr lang="en-ZA"/>
          </a:p>
        </p:txBody>
      </p:sp>
      <p:sp>
        <p:nvSpPr>
          <p:cNvPr id="6" name="Slide Number Placeholder 5"/>
          <p:cNvSpPr>
            <a:spLocks noGrp="1"/>
          </p:cNvSpPr>
          <p:nvPr>
            <p:ph type="sldNum" sz="quarter" idx="12"/>
          </p:nvPr>
        </p:nvSpPr>
        <p:spPr/>
        <p:txBody>
          <a:bodyPr/>
          <a:lstStyle>
            <a:extLst/>
          </a:lstStyle>
          <a:p>
            <a:fld id="{8B38DBA3-52F9-4AF4-A6A4-FA4D7DB2F99C}" type="slidenum">
              <a:rPr lang="en-ZA" smtClean="0"/>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ZA"/>
          </a:p>
        </p:txBody>
      </p:sp>
      <p:sp>
        <p:nvSpPr>
          <p:cNvPr id="5" name="Footer Placeholder 4"/>
          <p:cNvSpPr>
            <a:spLocks noGrp="1"/>
          </p:cNvSpPr>
          <p:nvPr>
            <p:ph type="ftr" sz="quarter" idx="11"/>
          </p:nvPr>
        </p:nvSpPr>
        <p:spPr/>
        <p:txBody>
          <a:bodyPr/>
          <a:lstStyle>
            <a:extLst/>
          </a:lstStyle>
          <a:p>
            <a:endParaRPr lang="en-ZA"/>
          </a:p>
        </p:txBody>
      </p:sp>
      <p:sp>
        <p:nvSpPr>
          <p:cNvPr id="6" name="Slide Number Placeholder 5"/>
          <p:cNvSpPr>
            <a:spLocks noGrp="1"/>
          </p:cNvSpPr>
          <p:nvPr>
            <p:ph type="sldNum" sz="quarter" idx="12"/>
          </p:nvPr>
        </p:nvSpPr>
        <p:spPr/>
        <p:txBody>
          <a:bodyPr/>
          <a:lstStyle>
            <a:extLst/>
          </a:lstStyle>
          <a:p>
            <a:fld id="{8B38DBA3-52F9-4AF4-A6A4-FA4D7DB2F99C}" type="slidenum">
              <a:rPr lang="en-ZA" smtClean="0"/>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2814374" y="1184012"/>
            <a:ext cx="2518995" cy="6385067"/>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217953" y="0"/>
            <a:ext cx="3213941" cy="729371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1531284" y="1944647"/>
            <a:ext cx="4536758" cy="692801"/>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3464005" y="0"/>
            <a:ext cx="1598771" cy="4704785"/>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3464005" y="4704787"/>
            <a:ext cx="1865233" cy="126021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3464005" y="0"/>
            <a:ext cx="799385" cy="4704785"/>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3466781" y="4682035"/>
            <a:ext cx="1218508" cy="2879231"/>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3464005" y="4704785"/>
            <a:ext cx="932617" cy="2856478"/>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3464005" y="1512252"/>
            <a:ext cx="1865233" cy="3192533"/>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3464005" y="1932323"/>
            <a:ext cx="1865233" cy="2772463"/>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577335" y="4704785"/>
            <a:ext cx="2886670" cy="2856478"/>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310873" y="4704785"/>
            <a:ext cx="3108722" cy="2856478"/>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213790" y="2688450"/>
            <a:ext cx="3286363" cy="2016336"/>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213790" y="2352393"/>
            <a:ext cx="3286363" cy="2352393"/>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2664620" y="4704785"/>
            <a:ext cx="799385" cy="2856478"/>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411991" y="1490282"/>
            <a:ext cx="3332550" cy="1077724"/>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ZA"/>
          </a:p>
        </p:txBody>
      </p:sp>
      <p:sp>
        <p:nvSpPr>
          <p:cNvPr id="5" name="Footer Placeholder 4"/>
          <p:cNvSpPr>
            <a:spLocks noGrp="1"/>
          </p:cNvSpPr>
          <p:nvPr>
            <p:ph type="ftr" sz="quarter" idx="11"/>
          </p:nvPr>
        </p:nvSpPr>
        <p:spPr/>
        <p:txBody>
          <a:bodyPr/>
          <a:lstStyle>
            <a:extLst/>
          </a:lstStyle>
          <a:p>
            <a:endParaRPr lang="en-ZA"/>
          </a:p>
        </p:txBody>
      </p:sp>
      <p:sp>
        <p:nvSpPr>
          <p:cNvPr id="6" name="Slide Number Placeholder 5"/>
          <p:cNvSpPr>
            <a:spLocks noGrp="1"/>
          </p:cNvSpPr>
          <p:nvPr>
            <p:ph type="sldNum" sz="quarter" idx="12"/>
          </p:nvPr>
        </p:nvSpPr>
        <p:spPr/>
        <p:txBody>
          <a:bodyPr/>
          <a:lstStyle>
            <a:extLst/>
          </a:lstStyle>
          <a:p>
            <a:fld id="{8B38DBA3-52F9-4AF4-A6A4-FA4D7DB2F99C}" type="slidenum">
              <a:rPr lang="en-ZA" smtClean="0"/>
              <a:t>‹#›</a:t>
            </a:fld>
            <a:endParaRPr lang="en-ZA"/>
          </a:p>
        </p:txBody>
      </p:sp>
      <p:sp>
        <p:nvSpPr>
          <p:cNvPr id="7" name="Rectangle 6"/>
          <p:cNvSpPr/>
          <p:nvPr/>
        </p:nvSpPr>
        <p:spPr>
          <a:xfrm>
            <a:off x="211654" y="443518"/>
            <a:ext cx="4956192" cy="977148"/>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11991" y="564574"/>
            <a:ext cx="4753680" cy="856943"/>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216537" y="750257"/>
            <a:ext cx="15988"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239599" y="750257"/>
            <a:ext cx="15988"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261363" y="750257"/>
            <a:ext cx="5329"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277829" y="750257"/>
            <a:ext cx="5329"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291686" y="750257"/>
            <a:ext cx="21317" cy="403268"/>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462" y="564574"/>
            <a:ext cx="4796314" cy="1008169"/>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270626" y="1952061"/>
            <a:ext cx="2353747" cy="4990084"/>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2713193" y="1952061"/>
            <a:ext cx="2353747" cy="4990084"/>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ZA"/>
          </a:p>
        </p:txBody>
      </p:sp>
      <p:sp>
        <p:nvSpPr>
          <p:cNvPr id="6" name="Footer Placeholder 5"/>
          <p:cNvSpPr>
            <a:spLocks noGrp="1"/>
          </p:cNvSpPr>
          <p:nvPr>
            <p:ph type="ftr" sz="quarter" idx="11"/>
          </p:nvPr>
        </p:nvSpPr>
        <p:spPr/>
        <p:txBody>
          <a:bodyPr/>
          <a:lstStyle>
            <a:extLst/>
          </a:lstStyle>
          <a:p>
            <a:endParaRPr lang="en-ZA"/>
          </a:p>
        </p:txBody>
      </p:sp>
      <p:sp>
        <p:nvSpPr>
          <p:cNvPr id="7" name="Slide Number Placeholder 6"/>
          <p:cNvSpPr>
            <a:spLocks noGrp="1"/>
          </p:cNvSpPr>
          <p:nvPr>
            <p:ph type="sldNum" sz="quarter" idx="12"/>
          </p:nvPr>
        </p:nvSpPr>
        <p:spPr/>
        <p:txBody>
          <a:bodyPr/>
          <a:lstStyle>
            <a:extLst/>
          </a:lstStyle>
          <a:p>
            <a:fld id="{8B38DBA3-52F9-4AF4-A6A4-FA4D7DB2F99C}" type="slidenum">
              <a:rPr lang="en-ZA" smtClean="0"/>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43519"/>
            <a:ext cx="5167845" cy="977148"/>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94218" y="564574"/>
            <a:ext cx="4529853" cy="1008169"/>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66462" y="1995333"/>
            <a:ext cx="2354672" cy="705367"/>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707180" y="1995333"/>
            <a:ext cx="2355597" cy="705367"/>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6462" y="2711203"/>
            <a:ext cx="2354672" cy="4365369"/>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707180" y="2711203"/>
            <a:ext cx="2355597" cy="4365369"/>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ZA"/>
          </a:p>
        </p:txBody>
      </p:sp>
      <p:sp>
        <p:nvSpPr>
          <p:cNvPr id="8" name="Footer Placeholder 7"/>
          <p:cNvSpPr>
            <a:spLocks noGrp="1"/>
          </p:cNvSpPr>
          <p:nvPr>
            <p:ph type="ftr" sz="quarter" idx="11"/>
          </p:nvPr>
        </p:nvSpPr>
        <p:spPr/>
        <p:txBody>
          <a:bodyPr/>
          <a:lstStyle>
            <a:extLst/>
          </a:lstStyle>
          <a:p>
            <a:endParaRPr lang="en-ZA"/>
          </a:p>
        </p:txBody>
      </p:sp>
      <p:sp>
        <p:nvSpPr>
          <p:cNvPr id="9" name="Slide Number Placeholder 8"/>
          <p:cNvSpPr>
            <a:spLocks noGrp="1"/>
          </p:cNvSpPr>
          <p:nvPr>
            <p:ph type="sldNum" sz="quarter" idx="12"/>
          </p:nvPr>
        </p:nvSpPr>
        <p:spPr/>
        <p:txBody>
          <a:bodyPr/>
          <a:lstStyle>
            <a:extLst/>
          </a:lstStyle>
          <a:p>
            <a:fld id="{8B38DBA3-52F9-4AF4-A6A4-FA4D7DB2F99C}" type="slidenum">
              <a:rPr lang="en-ZA" smtClean="0"/>
              <a:t>‹#›</a:t>
            </a:fld>
            <a:endParaRPr lang="en-ZA"/>
          </a:p>
        </p:txBody>
      </p:sp>
      <p:sp>
        <p:nvSpPr>
          <p:cNvPr id="16" name="Rectangle 15"/>
          <p:cNvSpPr/>
          <p:nvPr/>
        </p:nvSpPr>
        <p:spPr>
          <a:xfrm>
            <a:off x="51165" y="750257"/>
            <a:ext cx="26646"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7570" y="750257"/>
            <a:ext cx="15988"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16467" y="750257"/>
            <a:ext cx="5329"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1" y="750257"/>
            <a:ext cx="5329"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87289" y="750257"/>
            <a:ext cx="15988"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10350" y="750257"/>
            <a:ext cx="15988"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132114" y="750257"/>
            <a:ext cx="5329"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148579" y="750257"/>
            <a:ext cx="5329"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162436" y="750257"/>
            <a:ext cx="21317" cy="403268"/>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2923" y="564574"/>
            <a:ext cx="4529853" cy="1008169"/>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ZA"/>
          </a:p>
        </p:txBody>
      </p:sp>
      <p:sp>
        <p:nvSpPr>
          <p:cNvPr id="4" name="Footer Placeholder 3"/>
          <p:cNvSpPr>
            <a:spLocks noGrp="1"/>
          </p:cNvSpPr>
          <p:nvPr>
            <p:ph type="ftr" sz="quarter" idx="11"/>
          </p:nvPr>
        </p:nvSpPr>
        <p:spPr/>
        <p:txBody>
          <a:bodyPr/>
          <a:lstStyle>
            <a:extLst/>
          </a:lstStyle>
          <a:p>
            <a:endParaRPr lang="en-ZA"/>
          </a:p>
        </p:txBody>
      </p:sp>
      <p:sp>
        <p:nvSpPr>
          <p:cNvPr id="5" name="Slide Number Placeholder 4"/>
          <p:cNvSpPr>
            <a:spLocks noGrp="1"/>
          </p:cNvSpPr>
          <p:nvPr>
            <p:ph type="sldNum" sz="quarter" idx="12"/>
          </p:nvPr>
        </p:nvSpPr>
        <p:spPr/>
        <p:txBody>
          <a:bodyPr/>
          <a:lstStyle>
            <a:extLst/>
          </a:lstStyle>
          <a:p>
            <a:fld id="{8B38DBA3-52F9-4AF4-A6A4-FA4D7DB2F99C}" type="slidenum">
              <a:rPr lang="en-ZA" smtClean="0"/>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ZA"/>
          </a:p>
        </p:txBody>
      </p:sp>
      <p:sp>
        <p:nvSpPr>
          <p:cNvPr id="3" name="Footer Placeholder 2"/>
          <p:cNvSpPr>
            <a:spLocks noGrp="1"/>
          </p:cNvSpPr>
          <p:nvPr>
            <p:ph type="ftr" sz="quarter" idx="11"/>
          </p:nvPr>
        </p:nvSpPr>
        <p:spPr/>
        <p:txBody>
          <a:bodyPr/>
          <a:lstStyle>
            <a:extLst/>
          </a:lstStyle>
          <a:p>
            <a:endParaRPr lang="en-ZA"/>
          </a:p>
        </p:txBody>
      </p:sp>
      <p:sp>
        <p:nvSpPr>
          <p:cNvPr id="4" name="Slide Number Placeholder 3"/>
          <p:cNvSpPr>
            <a:spLocks noGrp="1"/>
          </p:cNvSpPr>
          <p:nvPr>
            <p:ph type="sldNum" sz="quarter" idx="12"/>
          </p:nvPr>
        </p:nvSpPr>
        <p:spPr/>
        <p:txBody>
          <a:bodyPr/>
          <a:lstStyle>
            <a:extLst/>
          </a:lstStyle>
          <a:p>
            <a:fld id="{8B38DBA3-52F9-4AF4-A6A4-FA4D7DB2F99C}" type="slidenum">
              <a:rPr lang="en-ZA" smtClean="0"/>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9694" y="301051"/>
            <a:ext cx="4796314" cy="1281214"/>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99694" y="1582265"/>
            <a:ext cx="1465540" cy="5040842"/>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998465" y="1582265"/>
            <a:ext cx="3197543" cy="504084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ZA"/>
          </a:p>
        </p:txBody>
      </p:sp>
      <p:sp>
        <p:nvSpPr>
          <p:cNvPr id="6" name="Footer Placeholder 5"/>
          <p:cNvSpPr>
            <a:spLocks noGrp="1"/>
          </p:cNvSpPr>
          <p:nvPr>
            <p:ph type="ftr" sz="quarter" idx="11"/>
          </p:nvPr>
        </p:nvSpPr>
        <p:spPr/>
        <p:txBody>
          <a:bodyPr/>
          <a:lstStyle>
            <a:extLst/>
          </a:lstStyle>
          <a:p>
            <a:endParaRPr lang="en-ZA"/>
          </a:p>
        </p:txBody>
      </p:sp>
      <p:sp>
        <p:nvSpPr>
          <p:cNvPr id="7" name="Slide Number Placeholder 6"/>
          <p:cNvSpPr>
            <a:spLocks noGrp="1"/>
          </p:cNvSpPr>
          <p:nvPr>
            <p:ph type="sldNum" sz="quarter" idx="12"/>
          </p:nvPr>
        </p:nvSpPr>
        <p:spPr/>
        <p:txBody>
          <a:bodyPr/>
          <a:lstStyle>
            <a:extLst/>
          </a:lstStyle>
          <a:p>
            <a:fld id="{8B38DBA3-52F9-4AF4-A6A4-FA4D7DB2F99C}" type="slidenum">
              <a:rPr lang="en-ZA" smtClean="0"/>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14494" y="1"/>
            <a:ext cx="5116068" cy="207062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211676" y="2078330"/>
            <a:ext cx="5118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4927904" y="1377609"/>
            <a:ext cx="146378" cy="74872"/>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532924" y="486501"/>
            <a:ext cx="3996928" cy="773711"/>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14494" y="2087981"/>
            <a:ext cx="5116068" cy="5468789"/>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532924" y="1268087"/>
            <a:ext cx="3996928" cy="756126"/>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5016726" y="1545637"/>
            <a:ext cx="146378" cy="74872"/>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4814551" y="1659379"/>
            <a:ext cx="146378" cy="74872"/>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3774877" y="61191"/>
            <a:ext cx="1243489" cy="402567"/>
          </a:xfrm>
        </p:spPr>
        <p:txBody>
          <a:bodyPr/>
          <a:lstStyle>
            <a:extLst/>
          </a:lstStyle>
          <a:p>
            <a:endParaRPr lang="en-ZA"/>
          </a:p>
        </p:txBody>
      </p:sp>
      <p:sp>
        <p:nvSpPr>
          <p:cNvPr id="6" name="Footer Placeholder 5"/>
          <p:cNvSpPr>
            <a:spLocks noGrp="1"/>
          </p:cNvSpPr>
          <p:nvPr>
            <p:ph type="ftr" sz="quarter" idx="11"/>
          </p:nvPr>
        </p:nvSpPr>
        <p:spPr>
          <a:xfrm>
            <a:off x="532924" y="61191"/>
            <a:ext cx="3241953" cy="402567"/>
          </a:xfrm>
        </p:spPr>
        <p:txBody>
          <a:bodyPr/>
          <a:lstStyle>
            <a:extLst/>
          </a:lstStyle>
          <a:p>
            <a:endParaRPr lang="en-ZA"/>
          </a:p>
        </p:txBody>
      </p:sp>
      <p:sp>
        <p:nvSpPr>
          <p:cNvPr id="7" name="Slide Number Placeholder 6"/>
          <p:cNvSpPr>
            <a:spLocks noGrp="1"/>
          </p:cNvSpPr>
          <p:nvPr>
            <p:ph type="sldNum" sz="quarter" idx="12"/>
          </p:nvPr>
        </p:nvSpPr>
        <p:spPr>
          <a:xfrm>
            <a:off x="5018366" y="61191"/>
            <a:ext cx="266462" cy="402567"/>
          </a:xfrm>
        </p:spPr>
        <p:txBody>
          <a:bodyPr/>
          <a:lstStyle>
            <a:extLst/>
          </a:lstStyle>
          <a:p>
            <a:fld id="{8B38DBA3-52F9-4AF4-A6A4-FA4D7DB2F99C}" type="slidenum">
              <a:rPr lang="en-ZA" smtClean="0"/>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213170" cy="755735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148787" y="5564986"/>
            <a:ext cx="42634" cy="1865111"/>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148787" y="5288715"/>
            <a:ext cx="42634" cy="252042"/>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148787" y="5113263"/>
            <a:ext cx="42634" cy="151225"/>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148787" y="5008383"/>
            <a:ext cx="42634" cy="8065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80415" y="750257"/>
            <a:ext cx="26646" cy="403268"/>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156819" y="750257"/>
            <a:ext cx="15988" cy="403268"/>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145715" y="750257"/>
            <a:ext cx="5329" cy="403268"/>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129250" y="750257"/>
            <a:ext cx="5329" cy="403268"/>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532923" y="564574"/>
            <a:ext cx="4529853" cy="1008169"/>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532923" y="1966458"/>
            <a:ext cx="4529853" cy="504084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3774877" y="7074684"/>
            <a:ext cx="1243489" cy="402567"/>
          </a:xfrm>
          <a:prstGeom prst="rect">
            <a:avLst/>
          </a:prstGeom>
        </p:spPr>
        <p:txBody>
          <a:bodyPr vert="horz" anchor="b"/>
          <a:lstStyle>
            <a:lvl1pPr algn="l" eaLnBrk="1" latinLnBrk="0" hangingPunct="1">
              <a:defRPr kumimoji="0" sz="1100">
                <a:solidFill>
                  <a:schemeClr val="tx2"/>
                </a:solidFill>
              </a:defRPr>
            </a:lvl1pPr>
            <a:extLst/>
          </a:lstStyle>
          <a:p>
            <a:endParaRPr lang="en-ZA"/>
          </a:p>
        </p:txBody>
      </p:sp>
      <p:sp>
        <p:nvSpPr>
          <p:cNvPr id="3" name="Footer Placeholder 2"/>
          <p:cNvSpPr>
            <a:spLocks noGrp="1"/>
          </p:cNvSpPr>
          <p:nvPr>
            <p:ph type="ftr" sz="quarter" idx="3"/>
          </p:nvPr>
        </p:nvSpPr>
        <p:spPr>
          <a:xfrm>
            <a:off x="532924" y="7074684"/>
            <a:ext cx="3241953" cy="402567"/>
          </a:xfrm>
          <a:prstGeom prst="rect">
            <a:avLst/>
          </a:prstGeom>
        </p:spPr>
        <p:txBody>
          <a:bodyPr vert="horz" anchor="b"/>
          <a:lstStyle>
            <a:lvl1pPr algn="r" eaLnBrk="1" latinLnBrk="0" hangingPunct="1">
              <a:defRPr kumimoji="0" sz="1100">
                <a:solidFill>
                  <a:schemeClr val="tx2"/>
                </a:solidFill>
              </a:defRPr>
            </a:lvl1pPr>
            <a:extLst/>
          </a:lstStyle>
          <a:p>
            <a:endParaRPr lang="en-ZA"/>
          </a:p>
        </p:txBody>
      </p:sp>
      <p:sp>
        <p:nvSpPr>
          <p:cNvPr id="23" name="Slide Number Placeholder 22"/>
          <p:cNvSpPr>
            <a:spLocks noGrp="1"/>
          </p:cNvSpPr>
          <p:nvPr>
            <p:ph type="sldNum" sz="quarter" idx="4"/>
          </p:nvPr>
        </p:nvSpPr>
        <p:spPr>
          <a:xfrm>
            <a:off x="5018366" y="7074684"/>
            <a:ext cx="266462" cy="402567"/>
          </a:xfrm>
          <a:prstGeom prst="rect">
            <a:avLst/>
          </a:prstGeom>
        </p:spPr>
        <p:txBody>
          <a:bodyPr vert="horz" anchor="b"/>
          <a:lstStyle>
            <a:lvl1pPr algn="l" eaLnBrk="1" latinLnBrk="0" hangingPunct="1">
              <a:defRPr kumimoji="0" sz="1200">
                <a:solidFill>
                  <a:schemeClr val="tx2"/>
                </a:solidFill>
              </a:defRPr>
            </a:lvl1pPr>
            <a:extLst/>
          </a:lstStyle>
          <a:p>
            <a:fld id="{8B38DBA3-52F9-4AF4-A6A4-FA4D7DB2F99C}" type="slidenum">
              <a:rPr lang="en-ZA" smtClean="0"/>
              <a:t>‹#›</a:t>
            </a:fld>
            <a:endParaRPr lang="en-ZA"/>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9.jpeg"/><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a:xfrm>
            <a:off x="1429760" y="1198453"/>
            <a:ext cx="2448152" cy="3113804"/>
          </a:xfrm>
          <a:prstGeom prst="rect">
            <a:avLst/>
          </a:prstGeom>
        </p:spPr>
      </p:pic>
      <p:sp>
        <p:nvSpPr>
          <p:cNvPr id="3" name="Title 2"/>
          <p:cNvSpPr txBox="1">
            <a:spLocks noGrp="1"/>
          </p:cNvSpPr>
          <p:nvPr>
            <p:ph type="ctrTitle"/>
          </p:nvPr>
        </p:nvSpPr>
        <p:spPr>
          <a:xfrm>
            <a:off x="728508" y="-1687512"/>
            <a:ext cx="3934476" cy="2628939"/>
          </a:xfrm>
          <a:prstGeom prst="rect">
            <a:avLst/>
          </a:prstGeom>
          <a:noFill/>
          <a:ln>
            <a:noFill/>
          </a:ln>
        </p:spPr>
        <p:txBody>
          <a:bodyPr wrap="square" anchor="b"/>
          <a:lstStyle/>
          <a:p>
            <a:pPr marL="0" lvl="0" indent="0" algn="ctr">
              <a:lnSpc>
                <a:spcPct val="90000"/>
              </a:lnSpc>
              <a:buNone/>
            </a:pPr>
            <a:r>
              <a:rPr sz="2800" b="1" i="0" u="none" strike="noStrike" baseline="0" dirty="0">
                <a:solidFill>
                  <a:srgbClr val="FFFFFF"/>
                </a:solidFill>
                <a:latin typeface="AngsanaUPC" panose="02020603050405020304" pitchFamily="18" charset="-34"/>
                <a:cs typeface="AngsanaUPC" panose="02020603050405020304" pitchFamily="18" charset="-34"/>
              </a:rPr>
              <a:t>Stifled Consciousness</a:t>
            </a:r>
          </a:p>
        </p:txBody>
      </p:sp>
      <p:sp>
        <p:nvSpPr>
          <p:cNvPr id="4" name="Subtitle 3"/>
          <p:cNvSpPr txBox="1">
            <a:spLocks noGrp="1"/>
          </p:cNvSpPr>
          <p:nvPr>
            <p:ph type="subTitle" idx="1"/>
          </p:nvPr>
        </p:nvSpPr>
        <p:spPr>
          <a:xfrm>
            <a:off x="880363" y="4614952"/>
            <a:ext cx="3497140" cy="1823805"/>
          </a:xfrm>
          <a:prstGeom prst="rect">
            <a:avLst/>
          </a:prstGeom>
          <a:noFill/>
          <a:ln>
            <a:noFill/>
          </a:ln>
        </p:spPr>
        <p:txBody>
          <a:bodyPr wrap="square" anchor="t">
            <a:noAutofit/>
          </a:bodyPr>
          <a:lstStyle/>
          <a:p>
            <a:pPr lvl="0" algn="ctr"/>
            <a:r>
              <a:rPr sz="1200" dirty="0"/>
              <a:t>A series of paintings for a Mexican </a:t>
            </a:r>
            <a:r>
              <a:rPr sz="1200" dirty="0" smtClean="0"/>
              <a:t>Government</a:t>
            </a:r>
            <a:r>
              <a:rPr lang="en-ZA" sz="1200" dirty="0"/>
              <a:t> </a:t>
            </a:r>
            <a:r>
              <a:rPr lang="en-ZA" sz="1200" dirty="0" smtClean="0"/>
              <a:t>Arts Residency</a:t>
            </a:r>
            <a:r>
              <a:rPr sz="1200" dirty="0" smtClean="0"/>
              <a:t> Scholarship</a:t>
            </a:r>
            <a:endParaRPr lang="en-ZA" sz="1200" dirty="0" smtClean="0"/>
          </a:p>
          <a:p>
            <a:pPr marL="0" lvl="0" indent="0" algn="ctr">
              <a:buNone/>
            </a:pPr>
            <a:r>
              <a:rPr sz="1200" dirty="0" smtClean="0"/>
              <a:t>Puerto </a:t>
            </a:r>
            <a:r>
              <a:rPr sz="1200" dirty="0"/>
              <a:t>Vallarta, </a:t>
            </a:r>
            <a:r>
              <a:rPr sz="1200" dirty="0" smtClean="0"/>
              <a:t>Mexico</a:t>
            </a:r>
            <a:endParaRPr sz="1200" dirty="0"/>
          </a:p>
          <a:p>
            <a:pPr marL="0" lvl="0" indent="0" algn="ctr">
              <a:buNone/>
            </a:pPr>
            <a:r>
              <a:rPr sz="1200" dirty="0"/>
              <a:t>October 2013 - January </a:t>
            </a:r>
            <a:r>
              <a:rPr sz="1200" dirty="0" smtClean="0"/>
              <a:t>2014</a:t>
            </a:r>
            <a:endParaRPr lang="en-ZA" sz="1200" dirty="0" smtClean="0"/>
          </a:p>
          <a:p>
            <a:pPr marL="0" lvl="0" indent="0" algn="ctr">
              <a:buNone/>
            </a:pPr>
            <a:endParaRPr lang="en-ZA" sz="1200" dirty="0"/>
          </a:p>
          <a:p>
            <a:pPr marL="0" lvl="0" indent="0" algn="ctr">
              <a:buNone/>
            </a:pPr>
            <a:r>
              <a:rPr lang="en-ZA" sz="1200" dirty="0" smtClean="0"/>
              <a:t>  Exhibition at the Embassy of Mexico, </a:t>
            </a:r>
          </a:p>
          <a:p>
            <a:pPr marL="0" lvl="0" indent="0" algn="ctr">
              <a:buNone/>
            </a:pPr>
            <a:r>
              <a:rPr lang="en-ZA" sz="1200" dirty="0" smtClean="0"/>
              <a:t>South Africa </a:t>
            </a:r>
          </a:p>
          <a:p>
            <a:pPr marL="0" lvl="0" indent="0" algn="ctr">
              <a:buNone/>
            </a:pPr>
            <a:r>
              <a:rPr lang="en-ZA" sz="1200" dirty="0" smtClean="0"/>
              <a:t>February 5</a:t>
            </a:r>
            <a:r>
              <a:rPr lang="en-ZA" sz="1200" baseline="30000" dirty="0" smtClean="0"/>
              <a:t>th</a:t>
            </a:r>
            <a:r>
              <a:rPr lang="en-ZA" sz="1200" dirty="0" smtClean="0"/>
              <a:t>, 2015</a:t>
            </a:r>
            <a:endParaRPr sz="1200" dirty="0"/>
          </a:p>
        </p:txBody>
      </p:sp>
      <p:pic>
        <p:nvPicPr>
          <p:cNvPr id="5" name="Picture 2" descr="E:\Embajada 20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4356" y="6295076"/>
            <a:ext cx="2130383" cy="766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a:xfrm>
            <a:off x="809414" y="781418"/>
            <a:ext cx="3782200" cy="6037071"/>
          </a:xfrm>
          <a:prstGeom prst="rect">
            <a:avLst/>
          </a:prstGeom>
        </p:spPr>
      </p:pic>
      <p:sp>
        <p:nvSpPr>
          <p:cNvPr id="3" name="TextBox 2"/>
          <p:cNvSpPr txBox="1"/>
          <p:nvPr/>
        </p:nvSpPr>
        <p:spPr>
          <a:xfrm>
            <a:off x="2947898" y="6162398"/>
            <a:ext cx="706401" cy="710618"/>
          </a:xfrm>
          <a:prstGeom prst="rect">
            <a:avLst/>
          </a:prstGeom>
          <a:noFill/>
          <a:ln>
            <a:noFill/>
          </a:ln>
        </p:spPr>
        <p:txBody>
          <a:bodyPr wrap="none" anchor="t"/>
          <a:lstStyle/>
          <a:p>
            <a:pPr marL="0" lvl="0" indent="0" algn="l">
              <a:lnSpc>
                <a:spcPct val="100000"/>
              </a:lnSpc>
              <a:buNone/>
            </a:pPr>
            <a:endParaRPr sz="1200" b="0" i="0" u="none" strike="noStrike" baseline="0" dirty="0">
              <a:solidFill>
                <a:srgbClr val="FFFFFF"/>
              </a:solidFill>
            </a:endParaRPr>
          </a:p>
        </p:txBody>
      </p:sp>
      <p:sp>
        <p:nvSpPr>
          <p:cNvPr id="6" name="TextBox 5"/>
          <p:cNvSpPr txBox="1"/>
          <p:nvPr/>
        </p:nvSpPr>
        <p:spPr>
          <a:xfrm>
            <a:off x="3075728" y="6134971"/>
            <a:ext cx="1444516" cy="375794"/>
          </a:xfrm>
          <a:prstGeom prst="rect">
            <a:avLst/>
          </a:prstGeom>
          <a:noFill/>
          <a:ln>
            <a:noFill/>
          </a:ln>
        </p:spPr>
        <p:txBody>
          <a:bodyPr wrap="square" anchor="t"/>
          <a:lstStyle/>
          <a:p>
            <a:pPr marL="0" lvl="0" indent="0" algn="l">
              <a:lnSpc>
                <a:spcPct val="100000"/>
              </a:lnSpc>
              <a:buNone/>
            </a:pPr>
            <a:r>
              <a:rPr sz="1000" b="0" i="0" u="none" strike="noStrike" baseline="0" dirty="0">
                <a:solidFill>
                  <a:schemeClr val="tx1">
                    <a:lumMod val="50000"/>
                  </a:schemeClr>
                </a:solidFill>
                <a:latin typeface="Vijaya" panose="020B0604020202020204" pitchFamily="34" charset="0"/>
                <a:cs typeface="Vijaya" panose="020B0604020202020204" pitchFamily="34" charset="0"/>
              </a:rPr>
              <a:t>Jean </a:t>
            </a:r>
            <a:r>
              <a:rPr sz="1000" b="0" i="0" u="none" strike="noStrike" baseline="0" dirty="0" err="1">
                <a:solidFill>
                  <a:schemeClr val="tx1">
                    <a:lumMod val="50000"/>
                  </a:schemeClr>
                </a:solidFill>
                <a:latin typeface="Vijaya" panose="020B0604020202020204" pitchFamily="34" charset="0"/>
                <a:cs typeface="Vijaya" panose="020B0604020202020204" pitchFamily="34" charset="0"/>
              </a:rPr>
              <a:t>Greeff</a:t>
            </a:r>
            <a:r>
              <a:rPr sz="1000" b="0" i="0" u="none" strike="noStrike" baseline="0" dirty="0">
                <a:solidFill>
                  <a:schemeClr val="tx1">
                    <a:lumMod val="50000"/>
                  </a:schemeClr>
                </a:solidFill>
                <a:latin typeface="Vijaya" panose="020B0604020202020204" pitchFamily="34" charset="0"/>
                <a:cs typeface="Vijaya" panose="020B0604020202020204" pitchFamily="34" charset="0"/>
              </a:rPr>
              <a:t> </a:t>
            </a:r>
            <a:r>
              <a:rPr lang="en-ZA" sz="1000" b="0" i="0" u="none" strike="noStrike" baseline="0" dirty="0" smtClean="0">
                <a:solidFill>
                  <a:schemeClr val="tx1">
                    <a:lumMod val="50000"/>
                  </a:schemeClr>
                </a:solidFill>
                <a:latin typeface="Vijaya" panose="020B0604020202020204" pitchFamily="34" charset="0"/>
                <a:cs typeface="Vijaya" panose="020B0604020202020204" pitchFamily="34" charset="0"/>
              </a:rPr>
              <a:t> </a:t>
            </a:r>
            <a:r>
              <a:rPr sz="1000" b="0" i="0" u="none" strike="noStrike" baseline="0" dirty="0" smtClean="0">
                <a:solidFill>
                  <a:schemeClr val="tx1">
                    <a:lumMod val="50000"/>
                  </a:schemeClr>
                </a:solidFill>
                <a:latin typeface="Vijaya" panose="020B0604020202020204" pitchFamily="34" charset="0"/>
                <a:cs typeface="Vijaya" panose="020B0604020202020204" pitchFamily="34" charset="0"/>
              </a:rPr>
              <a:t>Mexico </a:t>
            </a:r>
            <a:r>
              <a:rPr sz="1000" b="0" i="0" u="none" strike="noStrike" baseline="0" dirty="0">
                <a:solidFill>
                  <a:schemeClr val="tx1">
                    <a:lumMod val="50000"/>
                  </a:schemeClr>
                </a:solidFill>
                <a:latin typeface="Vijaya" panose="020B0604020202020204" pitchFamily="34" charset="0"/>
                <a:cs typeface="Vijaya" panose="020B0604020202020204" pitchFamily="34" charset="0"/>
              </a:rPr>
              <a:t>2014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65844" y="2185757"/>
            <a:ext cx="3283029" cy="646331"/>
          </a:xfrm>
          <a:prstGeom prst="rect">
            <a:avLst/>
          </a:prstGeom>
        </p:spPr>
        <p:txBody>
          <a:bodyPr wrap="square">
            <a:spAutoFit/>
          </a:bodyPr>
          <a:lstStyle/>
          <a:p>
            <a:pPr lvl="0"/>
            <a:r>
              <a:rPr lang="en-ZA" sz="1200" i="1" dirty="0">
                <a:solidFill>
                  <a:srgbClr val="FFFFFF"/>
                </a:solidFill>
              </a:rPr>
              <a:t>Light</a:t>
            </a:r>
            <a:r>
              <a:rPr lang="en-ZA" sz="1200" dirty="0">
                <a:solidFill>
                  <a:srgbClr val="FFFFFF"/>
                </a:solidFill>
              </a:rPr>
              <a:t> is inspired </a:t>
            </a:r>
            <a:r>
              <a:rPr lang="en-ZA" sz="1200" dirty="0" smtClean="0">
                <a:solidFill>
                  <a:srgbClr val="FFFFFF"/>
                </a:solidFill>
              </a:rPr>
              <a:t>by </a:t>
            </a:r>
            <a:r>
              <a:rPr lang="en-ZA" sz="1200" dirty="0">
                <a:solidFill>
                  <a:srgbClr val="FFFFFF"/>
                </a:solidFill>
              </a:rPr>
              <a:t>a Mexican tribal </a:t>
            </a:r>
            <a:r>
              <a:rPr lang="en-ZA" sz="1200" dirty="0" smtClean="0">
                <a:solidFill>
                  <a:srgbClr val="FFFFFF"/>
                </a:solidFill>
              </a:rPr>
              <a:t>legend that </a:t>
            </a:r>
            <a:r>
              <a:rPr lang="en-ZA" sz="1200" dirty="0">
                <a:solidFill>
                  <a:srgbClr val="FFFFFF"/>
                </a:solidFill>
              </a:rPr>
              <a:t>derives from the Huichol tribe and speaks of a mystical blue deer.</a:t>
            </a:r>
          </a:p>
        </p:txBody>
      </p:sp>
      <p:sp>
        <p:nvSpPr>
          <p:cNvPr id="5" name="Rectangle 4"/>
          <p:cNvSpPr/>
          <p:nvPr/>
        </p:nvSpPr>
        <p:spPr>
          <a:xfrm>
            <a:off x="1165844" y="5223614"/>
            <a:ext cx="2662259" cy="646331"/>
          </a:xfrm>
          <a:prstGeom prst="rect">
            <a:avLst/>
          </a:prstGeom>
        </p:spPr>
        <p:txBody>
          <a:bodyPr>
            <a:spAutoFit/>
          </a:bodyPr>
          <a:lstStyle/>
          <a:p>
            <a:pPr lvl="0"/>
            <a:r>
              <a:rPr lang="es-ES" sz="1200" i="1" dirty="0" smtClean="0">
                <a:solidFill>
                  <a:srgbClr val="FFFFFF"/>
                </a:solidFill>
              </a:rPr>
              <a:t> Light </a:t>
            </a:r>
            <a:r>
              <a:rPr lang="es-ES" sz="1200" i="1" dirty="0">
                <a:solidFill>
                  <a:srgbClr val="FFFFFF"/>
                </a:solidFill>
              </a:rPr>
              <a:t>/ </a:t>
            </a:r>
            <a:r>
              <a:rPr lang="es-ES" sz="1200" i="1" dirty="0" smtClean="0">
                <a:solidFill>
                  <a:srgbClr val="FFFFFF"/>
                </a:solidFill>
              </a:rPr>
              <a:t>Luz</a:t>
            </a:r>
            <a:endParaRPr lang="es-ES" sz="1200" dirty="0">
              <a:solidFill>
                <a:srgbClr val="FFFFFF"/>
              </a:solidFill>
            </a:endParaRPr>
          </a:p>
          <a:p>
            <a:pPr lvl="0"/>
            <a:r>
              <a:rPr lang="es-ES" sz="1200" dirty="0" smtClean="0">
                <a:solidFill>
                  <a:srgbClr val="FFFFFF"/>
                </a:solidFill>
              </a:rPr>
              <a:t> </a:t>
            </a:r>
            <a:r>
              <a:rPr lang="es-ES" sz="1200" dirty="0" err="1">
                <a:solidFill>
                  <a:srgbClr val="FFFFFF"/>
                </a:solidFill>
              </a:rPr>
              <a:t>Mix</a:t>
            </a:r>
            <a:r>
              <a:rPr lang="es-ES" sz="1200" dirty="0">
                <a:solidFill>
                  <a:srgbClr val="FFFFFF"/>
                </a:solidFill>
              </a:rPr>
              <a:t> Media </a:t>
            </a:r>
          </a:p>
          <a:p>
            <a:pPr lvl="0"/>
            <a:r>
              <a:rPr lang="es-ES" sz="1200" dirty="0">
                <a:solidFill>
                  <a:srgbClr val="FFFFFF"/>
                </a:solidFill>
              </a:rPr>
              <a:t>100 x 150 cm</a:t>
            </a:r>
          </a:p>
        </p:txBody>
      </p:sp>
    </p:spTree>
    <p:extLst>
      <p:ext uri="{BB962C8B-B14F-4D97-AF65-F5344CB8AC3E}">
        <p14:creationId xmlns:p14="http://schemas.microsoft.com/office/powerpoint/2010/main" val="85512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a:xfrm>
            <a:off x="809414" y="781418"/>
            <a:ext cx="3782200" cy="6037071"/>
          </a:xfrm>
          <a:prstGeom prst="rect">
            <a:avLst/>
          </a:prstGeom>
        </p:spPr>
      </p:pic>
      <p:sp>
        <p:nvSpPr>
          <p:cNvPr id="3" name="TextBox 2"/>
          <p:cNvSpPr txBox="1"/>
          <p:nvPr/>
        </p:nvSpPr>
        <p:spPr>
          <a:xfrm>
            <a:off x="3032483" y="1954612"/>
            <a:ext cx="1416391" cy="3255078"/>
          </a:xfrm>
          <a:prstGeom prst="rect">
            <a:avLst/>
          </a:prstGeom>
          <a:noFill/>
          <a:ln>
            <a:noFill/>
          </a:ln>
        </p:spPr>
        <p:txBody>
          <a:bodyPr wrap="square" anchor="t"/>
          <a:lstStyle/>
          <a:p>
            <a:pPr marL="0" lvl="0" indent="0" algn="l">
              <a:lnSpc>
                <a:spcPct val="100000"/>
              </a:lnSpc>
              <a:buNone/>
            </a:pPr>
            <a:endParaRPr sz="1200" b="0" i="0" u="none" strike="noStrike" baseline="0" dirty="0">
              <a:solidFill>
                <a:srgbClr val="FFFFFF"/>
              </a:solidFill>
            </a:endParaRPr>
          </a:p>
        </p:txBody>
      </p:sp>
      <p:sp>
        <p:nvSpPr>
          <p:cNvPr id="6" name="TextBox 5"/>
          <p:cNvSpPr txBox="1"/>
          <p:nvPr/>
        </p:nvSpPr>
        <p:spPr>
          <a:xfrm>
            <a:off x="3045628" y="6134972"/>
            <a:ext cx="1831467" cy="497308"/>
          </a:xfrm>
          <a:prstGeom prst="rect">
            <a:avLst/>
          </a:prstGeom>
          <a:noFill/>
          <a:ln>
            <a:noFill/>
          </a:ln>
        </p:spPr>
        <p:txBody>
          <a:bodyPr wrap="square" anchor="t"/>
          <a:lstStyle/>
          <a:p>
            <a:pPr marL="0" lvl="0" indent="0" algn="l">
              <a:lnSpc>
                <a:spcPct val="100000"/>
              </a:lnSpc>
              <a:buNone/>
            </a:pPr>
            <a:r>
              <a:rPr sz="1000" b="0" i="0" u="none" strike="noStrike" baseline="0" dirty="0">
                <a:solidFill>
                  <a:schemeClr val="bg1">
                    <a:lumMod val="95000"/>
                    <a:lumOff val="5000"/>
                  </a:schemeClr>
                </a:solidFill>
                <a:latin typeface="Vijaya" panose="020B0604020202020204" pitchFamily="34" charset="0"/>
                <a:cs typeface="Vijaya" panose="020B0604020202020204" pitchFamily="34" charset="0"/>
              </a:rPr>
              <a:t>Jean </a:t>
            </a:r>
            <a:r>
              <a:rPr sz="1000" b="0" i="0" u="none" strike="noStrike" baseline="0" dirty="0" err="1">
                <a:solidFill>
                  <a:schemeClr val="bg1">
                    <a:lumMod val="95000"/>
                    <a:lumOff val="5000"/>
                  </a:schemeClr>
                </a:solidFill>
                <a:latin typeface="Vijaya" panose="020B0604020202020204" pitchFamily="34" charset="0"/>
                <a:cs typeface="Vijaya" panose="020B0604020202020204" pitchFamily="34" charset="0"/>
              </a:rPr>
              <a:t>Greeff</a:t>
            </a:r>
            <a:r>
              <a:rPr sz="1000" b="0" i="0" u="none" strike="noStrike" baseline="0" dirty="0">
                <a:solidFill>
                  <a:schemeClr val="bg1">
                    <a:lumMod val="95000"/>
                    <a:lumOff val="5000"/>
                  </a:schemeClr>
                </a:solidFill>
                <a:latin typeface="Vijaya" panose="020B0604020202020204" pitchFamily="34" charset="0"/>
                <a:cs typeface="Vijaya" panose="020B0604020202020204" pitchFamily="34" charset="0"/>
              </a:rPr>
              <a:t> </a:t>
            </a:r>
            <a:r>
              <a:rPr lang="en-ZA" sz="1000" b="0" i="0" u="none" strike="noStrike" baseline="0" dirty="0" smtClean="0">
                <a:solidFill>
                  <a:schemeClr val="bg1">
                    <a:lumMod val="95000"/>
                    <a:lumOff val="5000"/>
                  </a:schemeClr>
                </a:solidFill>
                <a:latin typeface="Vijaya" panose="020B0604020202020204" pitchFamily="34" charset="0"/>
                <a:cs typeface="Vijaya" panose="020B0604020202020204" pitchFamily="34" charset="0"/>
              </a:rPr>
              <a:t> </a:t>
            </a:r>
            <a:r>
              <a:rPr sz="1000" b="0" i="0" u="none" strike="noStrike" baseline="0" dirty="0" smtClean="0">
                <a:solidFill>
                  <a:schemeClr val="bg1">
                    <a:lumMod val="95000"/>
                    <a:lumOff val="5000"/>
                  </a:schemeClr>
                </a:solidFill>
                <a:latin typeface="Vijaya" panose="020B0604020202020204" pitchFamily="34" charset="0"/>
                <a:cs typeface="Vijaya" panose="020B0604020202020204" pitchFamily="34" charset="0"/>
              </a:rPr>
              <a:t>Mexico </a:t>
            </a:r>
            <a:r>
              <a:rPr sz="1000" b="0" i="0" u="none" strike="noStrike" baseline="0" dirty="0">
                <a:solidFill>
                  <a:schemeClr val="bg1">
                    <a:lumMod val="95000"/>
                    <a:lumOff val="5000"/>
                  </a:schemeClr>
                </a:solidFill>
                <a:latin typeface="Vijaya" panose="020B0604020202020204" pitchFamily="34" charset="0"/>
                <a:cs typeface="Vijaya" panose="020B0604020202020204" pitchFamily="34" charset="0"/>
              </a:rPr>
              <a:t>2014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65844" y="1587367"/>
            <a:ext cx="3211659" cy="3231654"/>
          </a:xfrm>
          <a:prstGeom prst="rect">
            <a:avLst/>
          </a:prstGeom>
        </p:spPr>
        <p:txBody>
          <a:bodyPr wrap="square">
            <a:spAutoFit/>
          </a:bodyPr>
          <a:lstStyle/>
          <a:p>
            <a:pPr lvl="0"/>
            <a:endParaRPr lang="en-ZA" sz="1200" b="1" i="1" dirty="0">
              <a:solidFill>
                <a:srgbClr val="FFFFFF"/>
              </a:solidFill>
            </a:endParaRPr>
          </a:p>
          <a:p>
            <a:pPr lvl="0"/>
            <a:r>
              <a:rPr lang="en-ZA" sz="1200" i="1" dirty="0">
                <a:solidFill>
                  <a:srgbClr val="FFFFFF"/>
                </a:solidFill>
              </a:rPr>
              <a:t>Misunderstanding</a:t>
            </a:r>
            <a:r>
              <a:rPr lang="en-ZA" sz="1200" dirty="0">
                <a:solidFill>
                  <a:srgbClr val="FFFFFF"/>
                </a:solidFill>
              </a:rPr>
              <a:t>  is a tribute to </a:t>
            </a:r>
            <a:r>
              <a:rPr lang="en-ZA" sz="1200" dirty="0" err="1" smtClean="0"/>
              <a:t>María</a:t>
            </a:r>
            <a:r>
              <a:rPr lang="en-ZA" sz="1200" dirty="0" smtClean="0">
                <a:solidFill>
                  <a:srgbClr val="FFFFFF"/>
                </a:solidFill>
              </a:rPr>
              <a:t> </a:t>
            </a:r>
            <a:r>
              <a:rPr lang="en-ZA" sz="1200" dirty="0">
                <a:solidFill>
                  <a:srgbClr val="FFFFFF"/>
                </a:solidFill>
              </a:rPr>
              <a:t>Sabina, a Mazatec healer, </a:t>
            </a:r>
            <a:r>
              <a:rPr lang="en-ZA" sz="1200" dirty="0" err="1">
                <a:solidFill>
                  <a:srgbClr val="FFFFFF"/>
                </a:solidFill>
              </a:rPr>
              <a:t>curandera</a:t>
            </a:r>
            <a:r>
              <a:rPr lang="en-ZA" sz="1200" dirty="0">
                <a:solidFill>
                  <a:srgbClr val="FFFFFF"/>
                </a:solidFill>
              </a:rPr>
              <a:t>, and Shaman. She is a native of </a:t>
            </a:r>
            <a:r>
              <a:rPr lang="en-ZA" sz="1200" dirty="0" err="1">
                <a:solidFill>
                  <a:srgbClr val="FFFFFF"/>
                </a:solidFill>
              </a:rPr>
              <a:t>Huautla</a:t>
            </a:r>
            <a:r>
              <a:rPr lang="en-ZA" sz="1200" dirty="0">
                <a:solidFill>
                  <a:srgbClr val="FFFFFF"/>
                </a:solidFill>
              </a:rPr>
              <a:t> de </a:t>
            </a:r>
            <a:r>
              <a:rPr lang="en-ZA" sz="1200" dirty="0"/>
              <a:t>Jiménez</a:t>
            </a:r>
            <a:r>
              <a:rPr lang="en-ZA" sz="1200" dirty="0" smtClean="0">
                <a:solidFill>
                  <a:srgbClr val="FFFFFF"/>
                </a:solidFill>
              </a:rPr>
              <a:t>, </a:t>
            </a:r>
            <a:r>
              <a:rPr lang="en-ZA" sz="1200" dirty="0">
                <a:solidFill>
                  <a:srgbClr val="FFFFFF"/>
                </a:solidFill>
              </a:rPr>
              <a:t>in the state of Oaxaca, Mexico. She passed away in 1985 at the age of 91. She is famous for the role she played introducing the sacred mushroom ceremony </a:t>
            </a:r>
            <a:r>
              <a:rPr lang="en-ZA" sz="1200" i="1" dirty="0" err="1">
                <a:solidFill>
                  <a:srgbClr val="FFFFFF"/>
                </a:solidFill>
              </a:rPr>
              <a:t>velada</a:t>
            </a:r>
            <a:r>
              <a:rPr lang="en-ZA" sz="1200" i="1" dirty="0">
                <a:solidFill>
                  <a:srgbClr val="FFFFFF"/>
                </a:solidFill>
              </a:rPr>
              <a:t> </a:t>
            </a:r>
            <a:r>
              <a:rPr lang="en-ZA" sz="1200" dirty="0">
                <a:solidFill>
                  <a:srgbClr val="FFFFFF"/>
                </a:solidFill>
              </a:rPr>
              <a:t>to the </a:t>
            </a:r>
            <a:r>
              <a:rPr lang="en-ZA" sz="1200" dirty="0" smtClean="0">
                <a:solidFill>
                  <a:srgbClr val="FFFFFF"/>
                </a:solidFill>
              </a:rPr>
              <a:t>world; </a:t>
            </a:r>
            <a:r>
              <a:rPr lang="en-ZA" sz="1200" dirty="0">
                <a:solidFill>
                  <a:srgbClr val="FFFFFF"/>
                </a:solidFill>
              </a:rPr>
              <a:t>in her last years she was exiled from her </a:t>
            </a:r>
            <a:r>
              <a:rPr lang="en-ZA" sz="1200" dirty="0" smtClean="0">
                <a:solidFill>
                  <a:srgbClr val="FFFFFF"/>
                </a:solidFill>
              </a:rPr>
              <a:t>people </a:t>
            </a:r>
            <a:r>
              <a:rPr lang="en-ZA" sz="1200" dirty="0">
                <a:solidFill>
                  <a:srgbClr val="FFFFFF"/>
                </a:solidFill>
              </a:rPr>
              <a:t>for exposing their sacred </a:t>
            </a:r>
            <a:r>
              <a:rPr lang="en-ZA" sz="1200" dirty="0" smtClean="0">
                <a:solidFill>
                  <a:srgbClr val="FFFFFF"/>
                </a:solidFill>
              </a:rPr>
              <a:t>rites </a:t>
            </a:r>
            <a:r>
              <a:rPr lang="en-ZA" sz="1200" dirty="0">
                <a:solidFill>
                  <a:srgbClr val="FFFFFF"/>
                </a:solidFill>
              </a:rPr>
              <a:t>to the outside world.</a:t>
            </a:r>
          </a:p>
          <a:p>
            <a:pPr lvl="0"/>
            <a:endParaRPr lang="en-ZA" sz="1200" dirty="0">
              <a:solidFill>
                <a:srgbClr val="FFFFFF"/>
              </a:solidFill>
            </a:endParaRPr>
          </a:p>
          <a:p>
            <a:pPr lvl="0"/>
            <a:endParaRPr lang="en-ZA" sz="1200" dirty="0">
              <a:solidFill>
                <a:srgbClr val="FFFFFF"/>
              </a:solidFill>
            </a:endParaRPr>
          </a:p>
          <a:p>
            <a:pPr lvl="0"/>
            <a:endParaRPr lang="en-ZA" sz="1200" dirty="0">
              <a:solidFill>
                <a:srgbClr val="FFFFFF"/>
              </a:solidFill>
            </a:endParaRPr>
          </a:p>
          <a:p>
            <a:pPr lvl="0"/>
            <a:endParaRPr lang="en-ZA" sz="1200" dirty="0">
              <a:solidFill>
                <a:srgbClr val="FFFFFF"/>
              </a:solidFill>
            </a:endParaRPr>
          </a:p>
          <a:p>
            <a:pPr lvl="0"/>
            <a:endParaRPr lang="en-ZA" sz="1200" dirty="0">
              <a:solidFill>
                <a:srgbClr val="FFFFFF"/>
              </a:solidFill>
            </a:endParaRPr>
          </a:p>
          <a:p>
            <a:pPr lvl="0"/>
            <a:endParaRPr lang="en-ZA" sz="1200" dirty="0">
              <a:solidFill>
                <a:srgbClr val="FFFFFF"/>
              </a:solidFill>
            </a:endParaRPr>
          </a:p>
        </p:txBody>
      </p:sp>
      <p:sp>
        <p:nvSpPr>
          <p:cNvPr id="5" name="Rectangle 4"/>
          <p:cNvSpPr/>
          <p:nvPr/>
        </p:nvSpPr>
        <p:spPr>
          <a:xfrm>
            <a:off x="1165844" y="4995775"/>
            <a:ext cx="2662259" cy="830997"/>
          </a:xfrm>
          <a:prstGeom prst="rect">
            <a:avLst/>
          </a:prstGeom>
        </p:spPr>
        <p:txBody>
          <a:bodyPr>
            <a:spAutoFit/>
          </a:bodyPr>
          <a:lstStyle/>
          <a:p>
            <a:pPr lvl="0"/>
            <a:endParaRPr lang="en-ZA" sz="1200" dirty="0">
              <a:solidFill>
                <a:prstClr val="white"/>
              </a:solidFill>
              <a:cs typeface="Arial" panose="020B0604020202020204" pitchFamily="34" charset="0"/>
            </a:endParaRPr>
          </a:p>
          <a:p>
            <a:pPr lvl="0"/>
            <a:r>
              <a:rPr lang="en-ZA" sz="1200" dirty="0">
                <a:solidFill>
                  <a:prstClr val="white"/>
                </a:solidFill>
                <a:cs typeface="Arial" panose="020B0604020202020204" pitchFamily="34" charset="0"/>
              </a:rPr>
              <a:t>Misunderstanding / </a:t>
            </a:r>
            <a:r>
              <a:rPr lang="en-ZA" sz="1200" dirty="0" err="1" smtClean="0">
                <a:solidFill>
                  <a:prstClr val="white"/>
                </a:solidFill>
                <a:cs typeface="Arial" panose="020B0604020202020204" pitchFamily="34" charset="0"/>
              </a:rPr>
              <a:t>Malentendido</a:t>
            </a:r>
            <a:r>
              <a:rPr lang="en-ZA" sz="1200" dirty="0" smtClean="0">
                <a:solidFill>
                  <a:prstClr val="white"/>
                </a:solidFill>
                <a:cs typeface="Arial" panose="020B0604020202020204" pitchFamily="34" charset="0"/>
              </a:rPr>
              <a:t> </a:t>
            </a:r>
            <a:r>
              <a:rPr lang="en-ZA" sz="1200" dirty="0">
                <a:solidFill>
                  <a:prstClr val="white"/>
                </a:solidFill>
                <a:cs typeface="Arial" panose="020B0604020202020204" pitchFamily="34" charset="0"/>
              </a:rPr>
              <a:t>Mix Media </a:t>
            </a:r>
          </a:p>
          <a:p>
            <a:pPr lvl="0"/>
            <a:r>
              <a:rPr lang="en-ZA" sz="1200" dirty="0">
                <a:solidFill>
                  <a:prstClr val="white"/>
                </a:solidFill>
                <a:cs typeface="Arial" panose="020B0604020202020204" pitchFamily="34" charset="0"/>
              </a:rPr>
              <a:t>100 x 150 cm</a:t>
            </a:r>
          </a:p>
        </p:txBody>
      </p:sp>
    </p:spTree>
    <p:extLst>
      <p:ext uri="{BB962C8B-B14F-4D97-AF65-F5344CB8AC3E}">
        <p14:creationId xmlns:p14="http://schemas.microsoft.com/office/powerpoint/2010/main" val="4287060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p:cNvPicPr>
          <p:nvPr/>
        </p:nvPicPr>
        <p:blipFill>
          <a:blip r:embed="rId2"/>
          <a:srcRect/>
          <a:stretch>
            <a:fillRect/>
          </a:stretch>
        </p:blipFill>
        <p:spPr>
          <a:xfrm>
            <a:off x="809414" y="781418"/>
            <a:ext cx="3782200" cy="6037071"/>
          </a:xfrm>
          <a:prstGeom prst="rect">
            <a:avLst/>
          </a:prstGeom>
        </p:spPr>
      </p:pic>
      <p:sp>
        <p:nvSpPr>
          <p:cNvPr id="3" name="TextBox 2"/>
          <p:cNvSpPr txBox="1"/>
          <p:nvPr/>
        </p:nvSpPr>
        <p:spPr>
          <a:xfrm>
            <a:off x="2947897" y="2936143"/>
            <a:ext cx="1665387" cy="1400233"/>
          </a:xfrm>
          <a:prstGeom prst="rect">
            <a:avLst/>
          </a:prstGeom>
          <a:noFill/>
          <a:ln>
            <a:noFill/>
          </a:ln>
        </p:spPr>
        <p:txBody>
          <a:bodyPr wrap="square" anchor="t"/>
          <a:lstStyle/>
          <a:p>
            <a:pPr marL="0" lvl="0" indent="0" algn="l">
              <a:lnSpc>
                <a:spcPct val="100000"/>
              </a:lnSpc>
              <a:buNone/>
            </a:pPr>
            <a:endParaRPr sz="1200" b="0" i="0" u="none" strike="noStrike" baseline="0" dirty="0">
              <a:solidFill>
                <a:srgbClr val="FFFFFF"/>
              </a:solidFill>
            </a:endParaRPr>
          </a:p>
        </p:txBody>
      </p:sp>
      <p:sp>
        <p:nvSpPr>
          <p:cNvPr id="4" name="TextBox 3"/>
          <p:cNvSpPr txBox="1"/>
          <p:nvPr/>
        </p:nvSpPr>
        <p:spPr>
          <a:xfrm>
            <a:off x="2947898" y="6162398"/>
            <a:ext cx="2019282" cy="710618"/>
          </a:xfrm>
          <a:prstGeom prst="rect">
            <a:avLst/>
          </a:prstGeom>
          <a:noFill/>
          <a:ln>
            <a:noFill/>
          </a:ln>
        </p:spPr>
        <p:txBody>
          <a:bodyPr wrap="square" anchor="t"/>
          <a:lstStyle/>
          <a:p>
            <a:pPr marL="0" lvl="0" indent="0" algn="l">
              <a:lnSpc>
                <a:spcPct val="100000"/>
              </a:lnSpc>
              <a:buNone/>
            </a:pPr>
            <a:endParaRPr sz="1200" b="0" i="0" u="none" strike="noStrike" baseline="0" dirty="0">
              <a:solidFill>
                <a:srgbClr val="FFFFFF"/>
              </a:solidFill>
            </a:endParaRPr>
          </a:p>
        </p:txBody>
      </p:sp>
      <p:sp>
        <p:nvSpPr>
          <p:cNvPr id="6" name="TextBox 5"/>
          <p:cNvSpPr txBox="1"/>
          <p:nvPr/>
        </p:nvSpPr>
        <p:spPr>
          <a:xfrm>
            <a:off x="3056588" y="6134972"/>
            <a:ext cx="1392286" cy="497308"/>
          </a:xfrm>
          <a:prstGeom prst="rect">
            <a:avLst/>
          </a:prstGeom>
          <a:noFill/>
          <a:ln>
            <a:noFill/>
          </a:ln>
        </p:spPr>
        <p:txBody>
          <a:bodyPr wrap="square" anchor="t"/>
          <a:lstStyle/>
          <a:p>
            <a:pPr marL="0" lvl="0" indent="0" algn="l">
              <a:lnSpc>
                <a:spcPct val="100000"/>
              </a:lnSpc>
              <a:buNone/>
            </a:pPr>
            <a:r>
              <a:rPr sz="1000" b="0" i="0" u="none" strike="noStrike" baseline="0" dirty="0">
                <a:solidFill>
                  <a:schemeClr val="tx1">
                    <a:lumMod val="50000"/>
                  </a:schemeClr>
                </a:solidFill>
                <a:latin typeface="Vijaya" panose="020B0604020202020204" pitchFamily="34" charset="0"/>
                <a:cs typeface="Vijaya" panose="020B0604020202020204" pitchFamily="34" charset="0"/>
              </a:rPr>
              <a:t>Jean </a:t>
            </a:r>
            <a:r>
              <a:rPr sz="1000" b="0" i="0" u="none" strike="noStrike" baseline="0" dirty="0" err="1">
                <a:solidFill>
                  <a:schemeClr val="tx1">
                    <a:lumMod val="50000"/>
                  </a:schemeClr>
                </a:solidFill>
                <a:latin typeface="Vijaya" panose="020B0604020202020204" pitchFamily="34" charset="0"/>
                <a:cs typeface="Vijaya" panose="020B0604020202020204" pitchFamily="34" charset="0"/>
              </a:rPr>
              <a:t>Greeff</a:t>
            </a:r>
            <a:r>
              <a:rPr sz="1000" b="0" i="0" u="none" strike="noStrike" baseline="0" dirty="0">
                <a:solidFill>
                  <a:schemeClr val="tx1">
                    <a:lumMod val="50000"/>
                  </a:schemeClr>
                </a:solidFill>
                <a:latin typeface="Vijaya" panose="020B0604020202020204" pitchFamily="34" charset="0"/>
                <a:cs typeface="Vijaya" panose="020B0604020202020204" pitchFamily="34" charset="0"/>
              </a:rPr>
              <a:t> </a:t>
            </a:r>
            <a:r>
              <a:rPr lang="en-ZA" sz="1000" b="0" i="0" u="none" strike="noStrike" baseline="0" dirty="0" smtClean="0">
                <a:solidFill>
                  <a:schemeClr val="tx1">
                    <a:lumMod val="50000"/>
                  </a:schemeClr>
                </a:solidFill>
                <a:latin typeface="Vijaya" panose="020B0604020202020204" pitchFamily="34" charset="0"/>
                <a:cs typeface="Vijaya" panose="020B0604020202020204" pitchFamily="34" charset="0"/>
              </a:rPr>
              <a:t> </a:t>
            </a:r>
            <a:r>
              <a:rPr sz="1000" b="0" i="0" u="none" strike="noStrike" baseline="0" dirty="0" smtClean="0">
                <a:solidFill>
                  <a:schemeClr val="tx1">
                    <a:lumMod val="50000"/>
                  </a:schemeClr>
                </a:solidFill>
                <a:latin typeface="Vijaya" panose="020B0604020202020204" pitchFamily="34" charset="0"/>
                <a:cs typeface="Vijaya" panose="020B0604020202020204" pitchFamily="34" charset="0"/>
              </a:rPr>
              <a:t>Mexico </a:t>
            </a:r>
            <a:r>
              <a:rPr sz="1000" b="0" i="0" u="none" strike="noStrike" baseline="0" dirty="0">
                <a:solidFill>
                  <a:schemeClr val="tx1">
                    <a:lumMod val="50000"/>
                  </a:schemeClr>
                </a:solidFill>
                <a:latin typeface="Vijaya" panose="020B0604020202020204" pitchFamily="34" charset="0"/>
                <a:cs typeface="Vijaya" panose="020B0604020202020204" pitchFamily="34" charset="0"/>
              </a:rPr>
              <a:t>2014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65845" y="2185757"/>
            <a:ext cx="3068918" cy="1200329"/>
          </a:xfrm>
          <a:prstGeom prst="rect">
            <a:avLst/>
          </a:prstGeom>
        </p:spPr>
        <p:txBody>
          <a:bodyPr wrap="square">
            <a:spAutoFit/>
          </a:bodyPr>
          <a:lstStyle/>
          <a:p>
            <a:pPr lvl="0"/>
            <a:r>
              <a:rPr lang="en-ZA" sz="1200" i="1" dirty="0" smtClean="0">
                <a:solidFill>
                  <a:srgbClr val="FFFFFF"/>
                </a:solidFill>
              </a:rPr>
              <a:t>Journey</a:t>
            </a:r>
            <a:r>
              <a:rPr lang="en-ZA" sz="1200" dirty="0">
                <a:solidFill>
                  <a:srgbClr val="FFFFFF"/>
                </a:solidFill>
              </a:rPr>
              <a:t> </a:t>
            </a:r>
            <a:r>
              <a:rPr lang="en-ZA" sz="1200" dirty="0" smtClean="0">
                <a:solidFill>
                  <a:srgbClr val="FFFFFF"/>
                </a:solidFill>
              </a:rPr>
              <a:t>is </a:t>
            </a:r>
            <a:r>
              <a:rPr lang="en-ZA" sz="1200" dirty="0">
                <a:solidFill>
                  <a:srgbClr val="FFFFFF"/>
                </a:solidFill>
              </a:rPr>
              <a:t>a </a:t>
            </a:r>
            <a:r>
              <a:rPr lang="en-ZA" sz="1200" dirty="0" smtClean="0">
                <a:solidFill>
                  <a:srgbClr val="FFFFFF"/>
                </a:solidFill>
              </a:rPr>
              <a:t>reflection of </a:t>
            </a:r>
            <a:r>
              <a:rPr lang="en-ZA" sz="1200" dirty="0">
                <a:solidFill>
                  <a:srgbClr val="FFFFFF"/>
                </a:solidFill>
              </a:rPr>
              <a:t>the inner journey I underwent as an artist, experiencing Mexico and its people.  </a:t>
            </a:r>
            <a:r>
              <a:rPr lang="en-ZA" sz="1200" i="1" dirty="0">
                <a:solidFill>
                  <a:srgbClr val="FFFFFF"/>
                </a:solidFill>
              </a:rPr>
              <a:t>Journey</a:t>
            </a:r>
            <a:r>
              <a:rPr lang="en-ZA" sz="1200" dirty="0">
                <a:solidFill>
                  <a:srgbClr val="FFFFFF"/>
                </a:solidFill>
              </a:rPr>
              <a:t> also reflects on the challenges that Mexican youth experience in such a demanding world and society.</a:t>
            </a:r>
          </a:p>
        </p:txBody>
      </p:sp>
      <p:sp>
        <p:nvSpPr>
          <p:cNvPr id="5" name="Rectangle 4"/>
          <p:cNvSpPr/>
          <p:nvPr/>
        </p:nvSpPr>
        <p:spPr>
          <a:xfrm>
            <a:off x="1165844" y="5223614"/>
            <a:ext cx="2662259" cy="646331"/>
          </a:xfrm>
          <a:prstGeom prst="rect">
            <a:avLst/>
          </a:prstGeom>
        </p:spPr>
        <p:txBody>
          <a:bodyPr>
            <a:spAutoFit/>
          </a:bodyPr>
          <a:lstStyle/>
          <a:p>
            <a:pPr lvl="0"/>
            <a:r>
              <a:rPr lang="es-ES" sz="1200" i="1" dirty="0" err="1">
                <a:solidFill>
                  <a:srgbClr val="FFFFFF"/>
                </a:solidFill>
              </a:rPr>
              <a:t>The</a:t>
            </a:r>
            <a:r>
              <a:rPr lang="es-ES" sz="1200" i="1" dirty="0">
                <a:solidFill>
                  <a:srgbClr val="FFFFFF"/>
                </a:solidFill>
              </a:rPr>
              <a:t> </a:t>
            </a:r>
            <a:r>
              <a:rPr lang="es-ES" sz="1200" i="1" dirty="0" err="1">
                <a:solidFill>
                  <a:srgbClr val="FFFFFF"/>
                </a:solidFill>
              </a:rPr>
              <a:t>Journey</a:t>
            </a:r>
            <a:r>
              <a:rPr lang="es-ES" sz="1200" i="1" dirty="0">
                <a:solidFill>
                  <a:srgbClr val="FFFFFF"/>
                </a:solidFill>
              </a:rPr>
              <a:t> / El Viaje </a:t>
            </a:r>
            <a:endParaRPr lang="es-ES" sz="1200" dirty="0" smtClean="0">
              <a:solidFill>
                <a:srgbClr val="FFFFFF"/>
              </a:solidFill>
            </a:endParaRPr>
          </a:p>
          <a:p>
            <a:pPr lvl="0"/>
            <a:r>
              <a:rPr lang="es-ES" sz="1200" dirty="0" smtClean="0">
                <a:solidFill>
                  <a:srgbClr val="FFFFFF"/>
                </a:solidFill>
              </a:rPr>
              <a:t> </a:t>
            </a:r>
            <a:r>
              <a:rPr lang="es-ES" sz="1200" dirty="0" err="1">
                <a:solidFill>
                  <a:srgbClr val="FFFFFF"/>
                </a:solidFill>
              </a:rPr>
              <a:t>Mix</a:t>
            </a:r>
            <a:r>
              <a:rPr lang="es-ES" sz="1200" dirty="0">
                <a:solidFill>
                  <a:srgbClr val="FFFFFF"/>
                </a:solidFill>
              </a:rPr>
              <a:t> Media</a:t>
            </a:r>
          </a:p>
          <a:p>
            <a:pPr lvl="0"/>
            <a:r>
              <a:rPr lang="es-ES" sz="1200" dirty="0">
                <a:solidFill>
                  <a:srgbClr val="FFFFFF"/>
                </a:solidFill>
              </a:rPr>
              <a:t>100 x 150 cm</a:t>
            </a:r>
          </a:p>
        </p:txBody>
      </p:sp>
    </p:spTree>
    <p:extLst>
      <p:ext uri="{BB962C8B-B14F-4D97-AF65-F5344CB8AC3E}">
        <p14:creationId xmlns:p14="http://schemas.microsoft.com/office/powerpoint/2010/main" val="1768867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435" y="804143"/>
            <a:ext cx="3384376" cy="7296968"/>
          </a:xfrm>
          <a:prstGeom prst="rect">
            <a:avLst/>
          </a:prstGeom>
          <a:noFill/>
          <a:ln>
            <a:noFill/>
          </a:ln>
        </p:spPr>
        <p:txBody>
          <a:bodyPr wrap="square" anchor="t"/>
          <a:lstStyle/>
          <a:p>
            <a:pPr lvl="0"/>
            <a:r>
              <a:rPr lang="en-ZA" sz="1200" dirty="0">
                <a:solidFill>
                  <a:srgbClr val="FFFFFF"/>
                </a:solidFill>
                <a:ea typeface="Gulim" panose="020B0600000101010101" pitchFamily="34" charset="-127"/>
                <a:cs typeface="Arial" panose="020B0604020202020204" pitchFamily="34" charset="0"/>
              </a:rPr>
              <a:t>Una nota personal:</a:t>
            </a:r>
          </a:p>
          <a:p>
            <a:pPr marL="0" lvl="0" indent="0">
              <a:lnSpc>
                <a:spcPct val="100000"/>
              </a:lnSpc>
              <a:buNone/>
            </a:pPr>
            <a:r>
              <a:rPr sz="1200" b="0" i="0" u="none" strike="noStrike" baseline="0" dirty="0" smtClean="0">
                <a:solidFill>
                  <a:srgbClr val="FFFFFF"/>
                </a:solidFill>
                <a:ea typeface="Gulim" panose="020B0600000101010101" pitchFamily="34" charset="-127"/>
                <a:cs typeface="Arial" panose="020B0604020202020204" pitchFamily="34" charset="0"/>
              </a:rPr>
              <a:t>                              </a:t>
            </a:r>
            <a:endParaRPr lang="en-ZA" sz="1200" b="0" i="0" u="none" strike="noStrike" baseline="0" dirty="0" smtClean="0">
              <a:solidFill>
                <a:srgbClr val="FFFFFF"/>
              </a:solidFill>
              <a:ea typeface="Gulim" panose="020B0600000101010101" pitchFamily="34" charset="-127"/>
              <a:cs typeface="Arial" panose="020B0604020202020204" pitchFamily="34" charset="0"/>
            </a:endParaRPr>
          </a:p>
          <a:p>
            <a:pPr marL="0" lvl="0" indent="0">
              <a:lnSpc>
                <a:spcPct val="100000"/>
              </a:lnSpc>
              <a:buNone/>
            </a:pPr>
            <a:r>
              <a:rPr sz="1100" b="0" i="0" u="none" strike="noStrike" baseline="0" dirty="0" smtClean="0">
                <a:solidFill>
                  <a:srgbClr val="FFFFFF"/>
                </a:solidFill>
                <a:ea typeface="Gulim" panose="020B0600000101010101" pitchFamily="34" charset="-127"/>
                <a:cs typeface="Arial" panose="020B0604020202020204" pitchFamily="34" charset="0"/>
              </a:rPr>
              <a:t>                </a:t>
            </a:r>
            <a:endParaRPr sz="1100" b="0" i="0" u="none" strike="noStrike" baseline="0" dirty="0">
              <a:solidFill>
                <a:srgbClr val="FFFFFF"/>
              </a:solidFill>
              <a:ea typeface="Gulim" panose="020B0600000101010101" pitchFamily="34" charset="-127"/>
              <a:cs typeface="Arial" panose="020B0604020202020204" pitchFamily="34" charset="0"/>
            </a:endParaRPr>
          </a:p>
          <a:p>
            <a:pPr marL="0" lvl="0" indent="0">
              <a:lnSpc>
                <a:spcPct val="100000"/>
              </a:lnSpc>
              <a:buNone/>
            </a:pPr>
            <a:r>
              <a:rPr sz="1100" b="0" i="0" u="none" strike="noStrike" baseline="0" dirty="0" err="1">
                <a:solidFill>
                  <a:srgbClr val="FFFFFF"/>
                </a:solidFill>
                <a:ea typeface="Gulim" panose="020B0600000101010101" pitchFamily="34" charset="-127"/>
                <a:cs typeface="Arial" panose="020B0604020202020204" pitchFamily="34" charset="0"/>
              </a:rPr>
              <a:t>Desde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hace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algun</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tiempo</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había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querido</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viajar</a:t>
            </a:r>
            <a:r>
              <a:rPr sz="1100" b="0" i="0" u="none" strike="noStrike" baseline="0" dirty="0">
                <a:solidFill>
                  <a:srgbClr val="FFFFFF"/>
                </a:solidFill>
                <a:ea typeface="Gulim" panose="020B0600000101010101" pitchFamily="34" charset="-127"/>
                <a:cs typeface="Arial" panose="020B0604020202020204" pitchFamily="34" charset="0"/>
              </a:rPr>
              <a:t> a México para </a:t>
            </a:r>
            <a:r>
              <a:rPr sz="1100" b="0" i="0" u="none" strike="noStrike" baseline="0" dirty="0" err="1">
                <a:solidFill>
                  <a:srgbClr val="FFFFFF"/>
                </a:solidFill>
                <a:ea typeface="Gulim" panose="020B0600000101010101" pitchFamily="34" charset="-127"/>
                <a:cs typeface="Arial" panose="020B0604020202020204" pitchFamily="34" charset="0"/>
              </a:rPr>
              <a:t>estudiar</a:t>
            </a:r>
            <a:r>
              <a:rPr sz="1100" b="0" i="0" u="none" strike="noStrike" baseline="0" dirty="0">
                <a:solidFill>
                  <a:srgbClr val="FFFFFF"/>
                </a:solidFill>
                <a:ea typeface="Gulim" panose="020B0600000101010101" pitchFamily="34" charset="-127"/>
                <a:cs typeface="Arial" panose="020B0604020202020204" pitchFamily="34" charset="0"/>
              </a:rPr>
              <a:t> y </a:t>
            </a:r>
            <a:r>
              <a:rPr sz="1100" b="0" i="0" u="none" strike="noStrike" baseline="0" dirty="0" err="1">
                <a:solidFill>
                  <a:srgbClr val="FFFFFF"/>
                </a:solidFill>
                <a:ea typeface="Gulim" panose="020B0600000101010101" pitchFamily="34" charset="-127"/>
                <a:cs typeface="Arial" panose="020B0604020202020204" pitchFamily="34" charset="0"/>
              </a:rPr>
              <a:t>conocer</a:t>
            </a:r>
            <a:r>
              <a:rPr sz="1100" b="0" i="0" u="none" strike="noStrike" baseline="0" dirty="0">
                <a:solidFill>
                  <a:srgbClr val="FFFFFF"/>
                </a:solidFill>
                <a:ea typeface="Gulim" panose="020B0600000101010101" pitchFamily="34" charset="-127"/>
                <a:cs typeface="Arial" panose="020B0604020202020204" pitchFamily="34" charset="0"/>
              </a:rPr>
              <a:t> a la </a:t>
            </a:r>
            <a:r>
              <a:rPr sz="1100" b="0" i="0" u="none" strike="noStrike" baseline="0" dirty="0" err="1">
                <a:solidFill>
                  <a:srgbClr val="FFFFFF"/>
                </a:solidFill>
                <a:ea typeface="Gulim" panose="020B0600000101010101" pitchFamily="34" charset="-127"/>
                <a:cs typeface="Arial" panose="020B0604020202020204" pitchFamily="34" charset="0"/>
              </a:rPr>
              <a:t>gente</a:t>
            </a:r>
            <a:r>
              <a:rPr sz="1100" b="0" i="0" u="none" strike="noStrike" baseline="0" dirty="0">
                <a:solidFill>
                  <a:srgbClr val="FFFFFF"/>
                </a:solidFill>
                <a:ea typeface="Gulim" panose="020B0600000101010101" pitchFamily="34" charset="-127"/>
                <a:cs typeface="Arial" panose="020B0604020202020204" pitchFamily="34" charset="0"/>
              </a:rPr>
              <a:t> y la </a:t>
            </a:r>
            <a:r>
              <a:rPr sz="1100" b="0" i="0" u="none" strike="noStrike" baseline="0" dirty="0" err="1">
                <a:solidFill>
                  <a:srgbClr val="FFFFFF"/>
                </a:solidFill>
                <a:ea typeface="Gulim" panose="020B0600000101010101" pitchFamily="34" charset="-127"/>
                <a:cs typeface="Arial" panose="020B0604020202020204" pitchFamily="34" charset="0"/>
              </a:rPr>
              <a:t>cultura</a:t>
            </a:r>
            <a:r>
              <a:rPr sz="1100" b="0" i="0" u="none" strike="noStrike" baseline="0" dirty="0">
                <a:solidFill>
                  <a:srgbClr val="FFFFFF"/>
                </a:solidFill>
                <a:ea typeface="Gulim" panose="020B0600000101010101" pitchFamily="34" charset="-127"/>
                <a:cs typeface="Arial" panose="020B0604020202020204" pitchFamily="34" charset="0"/>
              </a:rPr>
              <a:t> de </a:t>
            </a:r>
            <a:r>
              <a:rPr sz="1100" b="0" i="0" u="none" strike="noStrike" baseline="0" dirty="0" err="1">
                <a:solidFill>
                  <a:srgbClr val="FFFFFF"/>
                </a:solidFill>
                <a:ea typeface="Gulim" panose="020B0600000101010101" pitchFamily="34" charset="-127"/>
                <a:cs typeface="Arial" panose="020B0604020202020204" pitchFamily="34" charset="0"/>
              </a:rPr>
              <a:t>esta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nación</a:t>
            </a:r>
            <a:r>
              <a:rPr sz="1100" b="0" i="0" u="none" strike="noStrike" baseline="0" dirty="0">
                <a:solidFill>
                  <a:srgbClr val="FFFFFF"/>
                </a:solidFill>
                <a:ea typeface="Gulim" panose="020B0600000101010101" pitchFamily="34" charset="-127"/>
                <a:cs typeface="Arial" panose="020B0604020202020204" pitchFamily="34" charset="0"/>
              </a:rPr>
              <a:t> tan </a:t>
            </a:r>
            <a:r>
              <a:rPr sz="1100" b="0" i="0" u="none" strike="noStrike" baseline="0" dirty="0" err="1">
                <a:solidFill>
                  <a:srgbClr val="FFFFFF"/>
                </a:solidFill>
                <a:ea typeface="Gulim" panose="020B0600000101010101" pitchFamily="34" charset="-127"/>
                <a:cs typeface="Arial" panose="020B0604020202020204" pitchFamily="34" charset="0"/>
              </a:rPr>
              <a:t>importante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por</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su</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historia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Sudáfrica</a:t>
            </a:r>
            <a:r>
              <a:rPr sz="1100" b="0" i="0" u="none" strike="noStrike" baseline="0" dirty="0">
                <a:solidFill>
                  <a:srgbClr val="FFFFFF"/>
                </a:solidFill>
                <a:ea typeface="Gulim" panose="020B0600000101010101" pitchFamily="34" charset="-127"/>
                <a:cs typeface="Arial" panose="020B0604020202020204" pitchFamily="34" charset="0"/>
              </a:rPr>
              <a:t> y México </a:t>
            </a:r>
            <a:r>
              <a:rPr sz="1100" b="0" i="0" u="none" strike="noStrike" baseline="0" dirty="0" err="1">
                <a:solidFill>
                  <a:srgbClr val="FFFFFF"/>
                </a:solidFill>
                <a:ea typeface="Gulim" panose="020B0600000101010101" pitchFamily="34" charset="-127"/>
                <a:cs typeface="Arial" panose="020B0604020202020204" pitchFamily="34" charset="0"/>
              </a:rPr>
              <a:t>parecen</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compartir</a:t>
            </a:r>
            <a:r>
              <a:rPr sz="1100" b="0" i="0" u="none" strike="noStrike" baseline="0" dirty="0">
                <a:solidFill>
                  <a:srgbClr val="FFFFFF"/>
                </a:solidFill>
                <a:ea typeface="Gulim" panose="020B0600000101010101" pitchFamily="34" charset="-127"/>
                <a:cs typeface="Arial" panose="020B0604020202020204" pitchFamily="34" charset="0"/>
              </a:rPr>
              <a:t> similitudes—</a:t>
            </a:r>
            <a:r>
              <a:rPr sz="1100" b="0" i="0" u="none" strike="noStrike" baseline="0" dirty="0" err="1">
                <a:solidFill>
                  <a:srgbClr val="FFFFFF"/>
                </a:solidFill>
                <a:ea typeface="Gulim" panose="020B0600000101010101" pitchFamily="34" charset="-127"/>
                <a:cs typeface="Arial" panose="020B0604020202020204" pitchFamily="34" charset="0"/>
              </a:rPr>
              <a:t>desde</a:t>
            </a:r>
            <a:r>
              <a:rPr sz="1100" b="0" i="0" u="none" strike="noStrike" baseline="0" dirty="0">
                <a:solidFill>
                  <a:srgbClr val="FFFFFF"/>
                </a:solidFill>
                <a:ea typeface="Gulim" panose="020B0600000101010101" pitchFamily="34" charset="-127"/>
                <a:cs typeface="Arial" panose="020B0604020202020204" pitchFamily="34" charset="0"/>
              </a:rPr>
              <a:t> la </a:t>
            </a:r>
            <a:r>
              <a:rPr sz="1100" b="0" i="0" u="none" strike="noStrike" baseline="0" dirty="0" err="1">
                <a:solidFill>
                  <a:srgbClr val="FFFFFF"/>
                </a:solidFill>
                <a:ea typeface="Gulim" panose="020B0600000101010101" pitchFamily="34" charset="-127"/>
                <a:cs typeface="Arial" panose="020B0604020202020204" pitchFamily="34" charset="0"/>
              </a:rPr>
              <a:t>perspectiva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histórica</a:t>
            </a:r>
            <a:r>
              <a:rPr sz="1100" b="0" i="0" u="none" strike="noStrike" baseline="0" dirty="0">
                <a:solidFill>
                  <a:srgbClr val="FFFFFF"/>
                </a:solidFill>
                <a:ea typeface="Gulim" panose="020B0600000101010101" pitchFamily="34" charset="-127"/>
                <a:cs typeface="Arial" panose="020B0604020202020204" pitchFamily="34" charset="0"/>
              </a:rPr>
              <a:t> y </a:t>
            </a:r>
            <a:r>
              <a:rPr sz="1100" b="0" i="0" u="none" strike="noStrike" baseline="0" dirty="0" err="1">
                <a:solidFill>
                  <a:srgbClr val="FFFFFF"/>
                </a:solidFill>
                <a:ea typeface="Gulim" panose="020B0600000101010101" pitchFamily="34" charset="-127"/>
                <a:cs typeface="Arial" panose="020B0604020202020204" pitchFamily="34" charset="0"/>
              </a:rPr>
              <a:t>moderna</a:t>
            </a:r>
            <a:r>
              <a:rPr sz="1100" b="0" i="0" u="none" strike="noStrike" baseline="0" dirty="0">
                <a:solidFill>
                  <a:srgbClr val="FFFFFF"/>
                </a:solidFill>
                <a:ea typeface="Gulim" panose="020B0600000101010101" pitchFamily="34" charset="-127"/>
                <a:cs typeface="Arial" panose="020B0604020202020204" pitchFamily="34" charset="0"/>
              </a:rPr>
              <a:t>—. Son dos pueblos </a:t>
            </a:r>
            <a:r>
              <a:rPr sz="1100" b="0" i="0" u="none" strike="noStrike" baseline="0" dirty="0" err="1">
                <a:solidFill>
                  <a:srgbClr val="FFFFFF"/>
                </a:solidFill>
                <a:ea typeface="Gulim" panose="020B0600000101010101" pitchFamily="34" charset="-127"/>
                <a:cs typeface="Arial" panose="020B0604020202020204" pitchFamily="34" charset="0"/>
              </a:rPr>
              <a:t>que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comparten</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limitaciónes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económicas</a:t>
            </a:r>
            <a:r>
              <a:rPr sz="1100" b="0" i="0" u="none" strike="noStrike" baseline="0" dirty="0">
                <a:solidFill>
                  <a:srgbClr val="FFFFFF"/>
                </a:solidFill>
                <a:ea typeface="Gulim" panose="020B0600000101010101" pitchFamily="34" charset="-127"/>
                <a:cs typeface="Arial" panose="020B0604020202020204" pitchFamily="34" charset="0"/>
              </a:rPr>
              <a:t> y </a:t>
            </a:r>
            <a:r>
              <a:rPr sz="1100" b="0" i="0" u="none" strike="noStrike" baseline="0" dirty="0" err="1">
                <a:solidFill>
                  <a:srgbClr val="FFFFFF"/>
                </a:solidFill>
                <a:ea typeface="Gulim" panose="020B0600000101010101" pitchFamily="34" charset="-127"/>
                <a:cs typeface="Arial" panose="020B0604020202020204" pitchFamily="34" charset="0"/>
              </a:rPr>
              <a:t>políticas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Pero</a:t>
            </a:r>
            <a:r>
              <a:rPr sz="1100" b="0" i="0" u="none" strike="noStrike" baseline="0" dirty="0">
                <a:solidFill>
                  <a:srgbClr val="FFFFFF"/>
                </a:solidFill>
                <a:ea typeface="Gulim" panose="020B0600000101010101" pitchFamily="34" charset="-127"/>
                <a:cs typeface="Arial" panose="020B0604020202020204" pitchFamily="34" charset="0"/>
              </a:rPr>
              <a:t> a </a:t>
            </a:r>
            <a:r>
              <a:rPr sz="1100" b="0" i="0" u="none" strike="noStrike" baseline="0" dirty="0" err="1">
                <a:solidFill>
                  <a:srgbClr val="FFFFFF"/>
                </a:solidFill>
                <a:ea typeface="Gulim" panose="020B0600000101010101" pitchFamily="34" charset="-127"/>
                <a:cs typeface="Arial" panose="020B0604020202020204" pitchFamily="34" charset="0"/>
              </a:rPr>
              <a:t>pesar</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que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las</a:t>
            </a:r>
            <a:r>
              <a:rPr sz="1100" b="0" i="0" u="none" strike="noStrike" baseline="0" dirty="0">
                <a:solidFill>
                  <a:srgbClr val="FFFFFF"/>
                </a:solidFill>
                <a:ea typeface="Gulim" panose="020B0600000101010101" pitchFamily="34" charset="-127"/>
                <a:cs typeface="Arial" panose="020B0604020202020204" pitchFamily="34" charset="0"/>
              </a:rPr>
              <a:t> dos </a:t>
            </a:r>
            <a:r>
              <a:rPr sz="1100" b="0" i="0" u="none" strike="noStrike" baseline="0" dirty="0" err="1">
                <a:solidFill>
                  <a:srgbClr val="FFFFFF"/>
                </a:solidFill>
                <a:ea typeface="Gulim" panose="020B0600000101010101" pitchFamily="34" charset="-127"/>
                <a:cs typeface="Arial" panose="020B0604020202020204" pitchFamily="34" charset="0"/>
              </a:rPr>
              <a:t>naciones</a:t>
            </a:r>
            <a:r>
              <a:rPr sz="1100" b="0" i="0" u="none" strike="noStrike" baseline="0" dirty="0">
                <a:solidFill>
                  <a:srgbClr val="FFFFFF"/>
                </a:solidFill>
                <a:ea typeface="Gulim" panose="020B0600000101010101" pitchFamily="34" charset="-127"/>
                <a:cs typeface="Arial" panose="020B0604020202020204" pitchFamily="34" charset="0"/>
              </a:rPr>
              <a:t> son </a:t>
            </a:r>
            <a:r>
              <a:rPr sz="1100" b="0" i="0" u="none" strike="noStrike" baseline="0" dirty="0" err="1">
                <a:solidFill>
                  <a:srgbClr val="FFFFFF"/>
                </a:solidFill>
                <a:ea typeface="Gulim" panose="020B0600000101010101" pitchFamily="34" charset="-127"/>
                <a:cs typeface="Arial" panose="020B0604020202020204" pitchFamily="34" charset="0"/>
              </a:rPr>
              <a:t>distintas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en</a:t>
            </a:r>
            <a:r>
              <a:rPr sz="1100" b="0" i="0" u="none" strike="noStrike" baseline="0" dirty="0">
                <a:solidFill>
                  <a:srgbClr val="FFFFFF"/>
                </a:solidFill>
                <a:ea typeface="Gulim" panose="020B0600000101010101" pitchFamily="34" charset="-127"/>
                <a:cs typeface="Arial" panose="020B0604020202020204" pitchFamily="34" charset="0"/>
              </a:rPr>
              <a:t> la </a:t>
            </a:r>
            <a:r>
              <a:rPr sz="1100" b="0" i="0" u="none" strike="noStrike" baseline="0" dirty="0" err="1">
                <a:solidFill>
                  <a:srgbClr val="FFFFFF"/>
                </a:solidFill>
                <a:ea typeface="Gulim" panose="020B0600000101010101" pitchFamily="34" charset="-127"/>
                <a:cs typeface="Arial" panose="020B0604020202020204" pitchFamily="34" charset="0"/>
              </a:rPr>
              <a:t>naturaleza</a:t>
            </a:r>
            <a:r>
              <a:rPr sz="1100" b="0" i="0" u="none" strike="noStrike" baseline="0" dirty="0">
                <a:solidFill>
                  <a:srgbClr val="FFFFFF"/>
                </a:solidFill>
                <a:ea typeface="Gulim" panose="020B0600000101010101" pitchFamily="34" charset="-127"/>
                <a:cs typeface="Arial" panose="020B0604020202020204" pitchFamily="34" charset="0"/>
              </a:rPr>
              <a:t> de </a:t>
            </a:r>
            <a:r>
              <a:rPr sz="1100" b="0" i="0" u="none" strike="noStrike" baseline="0" dirty="0" err="1">
                <a:solidFill>
                  <a:srgbClr val="FFFFFF"/>
                </a:solidFill>
                <a:ea typeface="Gulim" panose="020B0600000101010101" pitchFamily="34" charset="-127"/>
                <a:cs typeface="Arial" panose="020B0604020202020204" pitchFamily="34" charset="0"/>
              </a:rPr>
              <a:t>sus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culturas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respectivas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comparten</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dilemas</a:t>
            </a:r>
            <a:r>
              <a:rPr sz="1100" b="0" i="0" u="none" strike="noStrike" baseline="0" dirty="0">
                <a:solidFill>
                  <a:srgbClr val="FFFFFF"/>
                </a:solidFill>
                <a:ea typeface="Gulim" panose="020B0600000101010101" pitchFamily="34" charset="-127"/>
                <a:cs typeface="Arial" panose="020B0604020202020204" pitchFamily="34" charset="0"/>
              </a:rPr>
              <a:t> y </a:t>
            </a:r>
            <a:r>
              <a:rPr sz="1100" b="0" i="0" u="none" strike="noStrike" baseline="0" dirty="0" err="1">
                <a:solidFill>
                  <a:srgbClr val="FFFFFF"/>
                </a:solidFill>
                <a:ea typeface="Gulim" panose="020B0600000101010101" pitchFamily="34" charset="-127"/>
                <a:cs typeface="Arial" panose="020B0604020202020204" pitchFamily="34" charset="0"/>
              </a:rPr>
              <a:t>respuestas</a:t>
            </a:r>
            <a:r>
              <a:rPr sz="1100" b="0" i="0" u="none" strike="noStrike" baseline="0" dirty="0">
                <a:solidFill>
                  <a:srgbClr val="FFFFFF"/>
                </a:solidFill>
                <a:ea typeface="Gulim" panose="020B0600000101010101" pitchFamily="34" charset="-127"/>
                <a:cs typeface="Arial" panose="020B0604020202020204" pitchFamily="34" charset="0"/>
              </a:rPr>
              <a:t> a </a:t>
            </a:r>
            <a:r>
              <a:rPr sz="1100" b="0" i="0" u="none" strike="noStrike" baseline="0" dirty="0" err="1">
                <a:solidFill>
                  <a:srgbClr val="FFFFFF"/>
                </a:solidFill>
                <a:ea typeface="Gulim" panose="020B0600000101010101" pitchFamily="34" charset="-127"/>
                <a:cs typeface="Arial" panose="020B0604020202020204" pitchFamily="34" charset="0"/>
              </a:rPr>
              <a:t>temas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contemporaneos</a:t>
            </a:r>
            <a:r>
              <a:rPr sz="1100" b="0" i="0" u="none" strike="noStrike" baseline="0" dirty="0">
                <a:solidFill>
                  <a:srgbClr val="FFFFFF"/>
                </a:solidFill>
                <a:ea typeface="Gulim" panose="020B0600000101010101" pitchFamily="34" charset="-127"/>
                <a:cs typeface="Arial" panose="020B0604020202020204" pitchFamily="34" charset="0"/>
              </a:rPr>
              <a:t>.</a:t>
            </a:r>
          </a:p>
          <a:p>
            <a:pPr marL="0" lvl="0" indent="0">
              <a:lnSpc>
                <a:spcPct val="100000"/>
              </a:lnSpc>
              <a:buNone/>
            </a:pPr>
            <a:endParaRPr sz="1100" b="0" i="0" u="none" strike="noStrike" baseline="0" dirty="0">
              <a:solidFill>
                <a:srgbClr val="FFFFFF"/>
              </a:solidFill>
              <a:ea typeface="Gulim" panose="020B0600000101010101" pitchFamily="34" charset="-127"/>
              <a:cs typeface="Arial" panose="020B0604020202020204" pitchFamily="34" charset="0"/>
            </a:endParaRPr>
          </a:p>
          <a:p>
            <a:pPr marL="0" lvl="0" indent="0">
              <a:lnSpc>
                <a:spcPct val="100000"/>
              </a:lnSpc>
              <a:buNone/>
            </a:pPr>
            <a:r>
              <a:rPr sz="1100" b="0" i="0" u="none" strike="noStrike" baseline="0" dirty="0">
                <a:solidFill>
                  <a:srgbClr val="FFFFFF"/>
                </a:solidFill>
                <a:ea typeface="Gulim" panose="020B0600000101010101" pitchFamily="34" charset="-127"/>
                <a:cs typeface="Arial" panose="020B0604020202020204" pitchFamily="34" charset="0"/>
              </a:rPr>
              <a:t>Me </a:t>
            </a:r>
            <a:r>
              <a:rPr sz="1100" b="0" i="0" u="none" strike="noStrike" baseline="0" dirty="0" err="1">
                <a:solidFill>
                  <a:srgbClr val="FFFFFF"/>
                </a:solidFill>
                <a:ea typeface="Gulim" panose="020B0600000101010101" pitchFamily="34" charset="-127"/>
                <a:cs typeface="Arial" panose="020B0604020202020204" pitchFamily="34" charset="0"/>
              </a:rPr>
              <a:t>gusta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aprender</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sobre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temas</a:t>
            </a:r>
            <a:r>
              <a:rPr sz="1100" b="0" i="0" u="none" strike="noStrike" baseline="0" dirty="0">
                <a:solidFill>
                  <a:srgbClr val="FFFFFF"/>
                </a:solidFill>
                <a:ea typeface="Gulim" panose="020B0600000101010101" pitchFamily="34" charset="-127"/>
                <a:cs typeface="Arial" panose="020B0604020202020204" pitchFamily="34" charset="0"/>
              </a:rPr>
              <a:t> socio-</a:t>
            </a:r>
            <a:r>
              <a:rPr sz="1100" b="0" i="0" u="none" strike="noStrike" baseline="0" dirty="0" err="1">
                <a:solidFill>
                  <a:srgbClr val="FFFFFF"/>
                </a:solidFill>
                <a:ea typeface="Gulim" panose="020B0600000101010101" pitchFamily="34" charset="-127"/>
                <a:cs typeface="Arial" panose="020B0604020202020204" pitchFamily="34" charset="0"/>
              </a:rPr>
              <a:t>económicos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pero</a:t>
            </a:r>
            <a:r>
              <a:rPr sz="1100" b="0" i="0" u="none" strike="noStrike" baseline="0" dirty="0">
                <a:solidFill>
                  <a:srgbClr val="FFFFFF"/>
                </a:solidFill>
                <a:ea typeface="Gulim" panose="020B0600000101010101" pitchFamily="34" charset="-127"/>
                <a:cs typeface="Arial" panose="020B0604020202020204" pitchFamily="34" charset="0"/>
              </a:rPr>
              <a:t> me </a:t>
            </a:r>
            <a:r>
              <a:rPr sz="1100" b="0" i="0" u="none" strike="noStrike" baseline="0" dirty="0" err="1">
                <a:solidFill>
                  <a:srgbClr val="FFFFFF"/>
                </a:solidFill>
                <a:ea typeface="Gulim" panose="020B0600000101010101" pitchFamily="34" charset="-127"/>
                <a:cs typeface="Arial" panose="020B0604020202020204" pitchFamily="34" charset="0"/>
              </a:rPr>
              <a:t>interesa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más</a:t>
            </a:r>
            <a:r>
              <a:rPr sz="1100" b="0" i="0" u="none" strike="noStrike" baseline="0" dirty="0">
                <a:solidFill>
                  <a:srgbClr val="FFFFFF"/>
                </a:solidFill>
                <a:ea typeface="Gulim" panose="020B0600000101010101" pitchFamily="34" charset="-127"/>
                <a:cs typeface="Arial" panose="020B0604020202020204" pitchFamily="34" charset="0"/>
              </a:rPr>
              <a:t> la </a:t>
            </a:r>
            <a:r>
              <a:rPr sz="1100" b="0" i="0" u="none" strike="noStrike" baseline="0" dirty="0" err="1">
                <a:solidFill>
                  <a:srgbClr val="FFFFFF"/>
                </a:solidFill>
                <a:ea typeface="Gulim" panose="020B0600000101010101" pitchFamily="34" charset="-127"/>
                <a:cs typeface="Arial" panose="020B0604020202020204" pitchFamily="34" charset="0"/>
              </a:rPr>
              <a:t>evolucion</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espiritual</a:t>
            </a:r>
            <a:r>
              <a:rPr sz="1100" b="0" i="0" u="none" strike="noStrike" baseline="0" dirty="0">
                <a:solidFill>
                  <a:srgbClr val="FFFFFF"/>
                </a:solidFill>
                <a:ea typeface="Gulim" panose="020B0600000101010101" pitchFamily="34" charset="-127"/>
                <a:cs typeface="Arial" panose="020B0604020202020204" pitchFamily="34" charset="0"/>
              </a:rPr>
              <a:t> del pueblo </a:t>
            </a:r>
            <a:r>
              <a:rPr sz="1100" b="0" i="0" u="none" strike="noStrike" baseline="0" dirty="0" err="1">
                <a:solidFill>
                  <a:srgbClr val="FFFFFF"/>
                </a:solidFill>
                <a:ea typeface="Gulim" panose="020B0600000101010101" pitchFamily="34" charset="-127"/>
                <a:cs typeface="Arial" panose="020B0604020202020204" pitchFamily="34" charset="0"/>
              </a:rPr>
              <a:t>mexicano</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su</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cultura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su</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gastronomía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sus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sueños</a:t>
            </a:r>
            <a:r>
              <a:rPr sz="1100" b="0" i="0" u="none" strike="noStrike" baseline="0" dirty="0">
                <a:solidFill>
                  <a:srgbClr val="FFFFFF"/>
                </a:solidFill>
                <a:ea typeface="Gulim" panose="020B0600000101010101" pitchFamily="34" charset="-127"/>
                <a:cs typeface="Arial" panose="020B0604020202020204" pitchFamily="34" charset="0"/>
              </a:rPr>
              <a:t> y </a:t>
            </a:r>
            <a:r>
              <a:rPr sz="1100" b="0" i="0" u="none" strike="noStrike" baseline="0" dirty="0" err="1">
                <a:solidFill>
                  <a:srgbClr val="FFFFFF"/>
                </a:solidFill>
                <a:ea typeface="Gulim" panose="020B0600000101010101" pitchFamily="34" charset="-127"/>
                <a:cs typeface="Arial" panose="020B0604020202020204" pitchFamily="34" charset="0"/>
              </a:rPr>
              <a:t>sus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aspiraciones</a:t>
            </a:r>
            <a:r>
              <a:rPr sz="1100" b="0" i="0" u="none" strike="noStrike" baseline="0" dirty="0">
                <a:solidFill>
                  <a:srgbClr val="FFFFFF"/>
                </a:solidFill>
                <a:ea typeface="Gulim" panose="020B0600000101010101" pitchFamily="34" charset="-127"/>
                <a:cs typeface="Arial" panose="020B0604020202020204" pitchFamily="34" charset="0"/>
              </a:rPr>
              <a:t>.  La </a:t>
            </a:r>
            <a:r>
              <a:rPr sz="1100" b="0" i="0" u="none" strike="noStrike" baseline="0" dirty="0" err="1">
                <a:solidFill>
                  <a:srgbClr val="FFFFFF"/>
                </a:solidFill>
                <a:ea typeface="Gulim" panose="020B0600000101010101" pitchFamily="34" charset="-127"/>
                <a:cs typeface="Arial" panose="020B0604020202020204" pitchFamily="34" charset="0"/>
              </a:rPr>
              <a:t>cultura</a:t>
            </a:r>
            <a:r>
              <a:rPr sz="1100" b="0" i="0" u="none" strike="noStrike" baseline="0" dirty="0">
                <a:solidFill>
                  <a:srgbClr val="FFFFFF"/>
                </a:solidFill>
                <a:ea typeface="Gulim" panose="020B0600000101010101" pitchFamily="34" charset="-127"/>
                <a:cs typeface="Arial" panose="020B0604020202020204" pitchFamily="34" charset="0"/>
              </a:rPr>
              <a:t> y arte de la </a:t>
            </a:r>
            <a:r>
              <a:rPr sz="1100" b="0" i="0" u="none" strike="noStrike" baseline="0" dirty="0" err="1">
                <a:solidFill>
                  <a:srgbClr val="FFFFFF"/>
                </a:solidFill>
                <a:ea typeface="Gulim" panose="020B0600000101010101" pitchFamily="34" charset="-127"/>
                <a:cs typeface="Arial" panose="020B0604020202020204" pitchFamily="34" charset="0"/>
              </a:rPr>
              <a:t>Meso-América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antigua</a:t>
            </a:r>
            <a:r>
              <a:rPr sz="1100" b="0" i="0" u="none" strike="noStrike" baseline="0" dirty="0">
                <a:solidFill>
                  <a:srgbClr val="FFFFFF"/>
                </a:solidFill>
                <a:ea typeface="Gulim" panose="020B0600000101010101" pitchFamily="34" charset="-127"/>
                <a:cs typeface="Arial" panose="020B0604020202020204" pitchFamily="34" charset="0"/>
              </a:rPr>
              <a:t> y </a:t>
            </a:r>
            <a:r>
              <a:rPr sz="1100" b="0" i="0" u="none" strike="noStrike" baseline="0" dirty="0" err="1">
                <a:solidFill>
                  <a:srgbClr val="FFFFFF"/>
                </a:solidFill>
                <a:ea typeface="Gulim" panose="020B0600000101010101" pitchFamily="34" charset="-127"/>
                <a:cs typeface="Arial" panose="020B0604020202020204" pitchFamily="34" charset="0"/>
              </a:rPr>
              <a:t>moderna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tocan</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emocionalmete</a:t>
            </a:r>
            <a:r>
              <a:rPr sz="1100" b="0" i="0" u="none" strike="noStrike" baseline="0" dirty="0">
                <a:solidFill>
                  <a:srgbClr val="FFFFFF"/>
                </a:solidFill>
                <a:ea typeface="Gulim" panose="020B0600000101010101" pitchFamily="34" charset="-127"/>
                <a:cs typeface="Arial" panose="020B0604020202020204" pitchFamily="34" charset="0"/>
              </a:rPr>
              <a:t> y de </a:t>
            </a:r>
            <a:r>
              <a:rPr sz="1100" b="0" i="0" u="none" strike="noStrike" baseline="0" dirty="0" err="1">
                <a:solidFill>
                  <a:srgbClr val="FFFFFF"/>
                </a:solidFill>
                <a:ea typeface="Gulim" panose="020B0600000101010101" pitchFamily="34" charset="-127"/>
                <a:cs typeface="Arial" panose="020B0604020202020204" pitchFamily="34" charset="0"/>
              </a:rPr>
              <a:t>una</a:t>
            </a:r>
            <a:r>
              <a:rPr sz="1100" b="0" i="0" u="none" strike="noStrike" baseline="0" dirty="0">
                <a:solidFill>
                  <a:srgbClr val="FFFFFF"/>
                </a:solidFill>
                <a:ea typeface="Gulim" panose="020B0600000101010101" pitchFamily="34" charset="-127"/>
                <a:cs typeface="Arial" panose="020B0604020202020204" pitchFamily="34" charset="0"/>
              </a:rPr>
              <a:t> forma </a:t>
            </a:r>
            <a:r>
              <a:rPr sz="1100" b="0" i="0" u="none" strike="noStrike" baseline="0" dirty="0" err="1">
                <a:solidFill>
                  <a:srgbClr val="FFFFFF"/>
                </a:solidFill>
                <a:ea typeface="Gulim" panose="020B0600000101010101" pitchFamily="34" charset="-127"/>
                <a:cs typeface="Arial" panose="020B0604020202020204" pitchFamily="34" charset="0"/>
              </a:rPr>
              <a:t>profunda</a:t>
            </a:r>
            <a:r>
              <a:rPr sz="1100" b="0" i="0" u="none" strike="noStrike" baseline="0" dirty="0">
                <a:solidFill>
                  <a:srgbClr val="FFFFFF"/>
                </a:solidFill>
                <a:ea typeface="Gulim" panose="020B0600000101010101" pitchFamily="34" charset="-127"/>
                <a:cs typeface="Arial" panose="020B0604020202020204" pitchFamily="34" charset="0"/>
              </a:rPr>
              <a:t> mi alma y </a:t>
            </a:r>
            <a:r>
              <a:rPr sz="1100" b="0" i="0" u="none" strike="noStrike" baseline="0" dirty="0" err="1">
                <a:solidFill>
                  <a:srgbClr val="FFFFFF"/>
                </a:solidFill>
                <a:ea typeface="Gulim" panose="020B0600000101010101" pitchFamily="34" charset="-127"/>
                <a:cs typeface="Arial" panose="020B0604020202020204" pitchFamily="34" charset="0"/>
              </a:rPr>
              <a:t>quisiera</a:t>
            </a:r>
            <a:r>
              <a:rPr sz="1100" b="0" i="0" u="none" strike="noStrike" baseline="0" dirty="0">
                <a:solidFill>
                  <a:srgbClr val="FFFFFF"/>
                </a:solidFill>
                <a:ea typeface="Gulim" panose="020B0600000101010101" pitchFamily="34" charset="-127"/>
                <a:cs typeface="Arial" panose="020B0604020202020204" pitchFamily="34" charset="0"/>
              </a:rPr>
              <a:t> absorber la </a:t>
            </a:r>
            <a:r>
              <a:rPr sz="1100" b="0" i="0" u="none" strike="noStrike" baseline="0" dirty="0" err="1">
                <a:solidFill>
                  <a:srgbClr val="FFFFFF"/>
                </a:solidFill>
                <a:ea typeface="Gulim" panose="020B0600000101010101" pitchFamily="34" charset="-127"/>
                <a:cs typeface="Arial" panose="020B0604020202020204" pitchFamily="34" charset="0"/>
              </a:rPr>
              <a:t>maravilla</a:t>
            </a:r>
            <a:r>
              <a:rPr sz="1100" b="0" i="0" u="none" strike="noStrike" baseline="0" dirty="0">
                <a:solidFill>
                  <a:srgbClr val="FFFFFF"/>
                </a:solidFill>
                <a:ea typeface="Gulim" panose="020B0600000101010101" pitchFamily="34" charset="-127"/>
                <a:cs typeface="Arial" panose="020B0604020202020204" pitchFamily="34" charset="0"/>
              </a:rPr>
              <a:t> y la </a:t>
            </a:r>
            <a:r>
              <a:rPr sz="1100" b="0" i="0" u="none" strike="noStrike" baseline="0" dirty="0" err="1">
                <a:solidFill>
                  <a:srgbClr val="FFFFFF"/>
                </a:solidFill>
                <a:ea typeface="Gulim" panose="020B0600000101010101" pitchFamily="34" charset="-127"/>
                <a:cs typeface="Arial" panose="020B0604020202020204" pitchFamily="34" charset="0"/>
              </a:rPr>
              <a:t>energía</a:t>
            </a:r>
            <a:r>
              <a:rPr sz="1100" b="0" i="0" u="none" strike="noStrike" baseline="0" dirty="0">
                <a:solidFill>
                  <a:srgbClr val="FFFFFF"/>
                </a:solidFill>
                <a:ea typeface="Gulim" panose="020B0600000101010101" pitchFamily="34" charset="-127"/>
                <a:cs typeface="Arial" panose="020B0604020202020204" pitchFamily="34" charset="0"/>
              </a:rPr>
              <a:t> de la </a:t>
            </a:r>
            <a:r>
              <a:rPr sz="1100" b="0" i="0" u="none" strike="noStrike" baseline="0" dirty="0" err="1">
                <a:solidFill>
                  <a:srgbClr val="FFFFFF"/>
                </a:solidFill>
                <a:ea typeface="Gulim" panose="020B0600000101010101" pitchFamily="34" charset="-127"/>
                <a:cs typeface="Arial" panose="020B0604020202020204" pitchFamily="34" charset="0"/>
              </a:rPr>
              <a:t>vida</a:t>
            </a:r>
            <a:r>
              <a:rPr sz="1100" b="0" i="0" u="none" strike="noStrike" baseline="0" dirty="0">
                <a:solidFill>
                  <a:srgbClr val="FFFFFF"/>
                </a:solidFill>
                <a:ea typeface="Gulim" panose="020B0600000101010101" pitchFamily="34" charset="-127"/>
                <a:cs typeface="Arial" panose="020B0604020202020204" pitchFamily="34" charset="0"/>
              </a:rPr>
              <a:t> cultural de Mexico.  </a:t>
            </a:r>
            <a:r>
              <a:rPr sz="1100" b="0" i="0" u="none" strike="noStrike" baseline="0" dirty="0" err="1">
                <a:solidFill>
                  <a:srgbClr val="FFFFFF"/>
                </a:solidFill>
                <a:ea typeface="Gulim" panose="020B0600000101010101" pitchFamily="34" charset="-127"/>
                <a:cs typeface="Arial" panose="020B0604020202020204" pitchFamily="34" charset="0"/>
              </a:rPr>
              <a:t>Esta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oportunidad</a:t>
            </a:r>
            <a:r>
              <a:rPr sz="1100" b="0" i="0" u="none" strike="noStrike" baseline="0" dirty="0">
                <a:solidFill>
                  <a:srgbClr val="FFFFFF"/>
                </a:solidFill>
                <a:ea typeface="Gulim" panose="020B0600000101010101" pitchFamily="34" charset="-127"/>
                <a:cs typeface="Arial" panose="020B0604020202020204" pitchFamily="34" charset="0"/>
              </a:rPr>
              <a:t> de </a:t>
            </a:r>
            <a:r>
              <a:rPr sz="1100" b="0" i="0" u="none" strike="noStrike" baseline="0" dirty="0" err="1">
                <a:solidFill>
                  <a:srgbClr val="FFFFFF"/>
                </a:solidFill>
                <a:ea typeface="Gulim" panose="020B0600000101010101" pitchFamily="34" charset="-127"/>
                <a:cs typeface="Arial" panose="020B0604020202020204" pitchFamily="34" charset="0"/>
              </a:rPr>
              <a:t>visitar</a:t>
            </a:r>
            <a:r>
              <a:rPr sz="1100" b="0" i="0" u="none" strike="noStrike" baseline="0" dirty="0">
                <a:solidFill>
                  <a:srgbClr val="FFFFFF"/>
                </a:solidFill>
                <a:ea typeface="Gulim" panose="020B0600000101010101" pitchFamily="34" charset="-127"/>
                <a:cs typeface="Arial" panose="020B0604020202020204" pitchFamily="34" charset="0"/>
              </a:rPr>
              <a:t> y </a:t>
            </a:r>
            <a:r>
              <a:rPr sz="1100" b="0" i="0" u="none" strike="noStrike" baseline="0" dirty="0" err="1">
                <a:solidFill>
                  <a:srgbClr val="FFFFFF"/>
                </a:solidFill>
                <a:ea typeface="Gulim" panose="020B0600000101010101" pitchFamily="34" charset="-127"/>
                <a:cs typeface="Arial" panose="020B0604020202020204" pitchFamily="34" charset="0"/>
              </a:rPr>
              <a:t>trabajar</a:t>
            </a:r>
            <a:r>
              <a:rPr sz="1100" b="0" i="0" u="none" strike="noStrike" baseline="0" dirty="0">
                <a:solidFill>
                  <a:srgbClr val="FFFFFF"/>
                </a:solidFill>
                <a:ea typeface="Gulim" panose="020B0600000101010101" pitchFamily="34" charset="-127"/>
                <a:cs typeface="Arial" panose="020B0604020202020204" pitchFamily="34" charset="0"/>
              </a:rPr>
              <a:t> con </a:t>
            </a:r>
            <a:r>
              <a:rPr sz="1100" b="0" i="0" u="none" strike="noStrike" baseline="0" dirty="0" err="1">
                <a:solidFill>
                  <a:srgbClr val="FFFFFF"/>
                </a:solidFill>
                <a:ea typeface="Gulim" panose="020B0600000101010101" pitchFamily="34" charset="-127"/>
                <a:cs typeface="Arial" panose="020B0604020202020204" pitchFamily="34" charset="0"/>
              </a:rPr>
              <a:t>artistas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en</a:t>
            </a:r>
            <a:r>
              <a:rPr sz="1100" b="0" i="0" u="none" strike="noStrike" baseline="0" dirty="0">
                <a:solidFill>
                  <a:srgbClr val="FFFFFF"/>
                </a:solidFill>
                <a:ea typeface="Gulim" panose="020B0600000101010101" pitchFamily="34" charset="-127"/>
                <a:cs typeface="Arial" panose="020B0604020202020204" pitchFamily="34" charset="0"/>
              </a:rPr>
              <a:t> México </a:t>
            </a:r>
            <a:r>
              <a:rPr sz="1100" b="0" i="0" u="none" strike="noStrike" baseline="0" dirty="0" err="1">
                <a:solidFill>
                  <a:srgbClr val="FFFFFF"/>
                </a:solidFill>
                <a:ea typeface="Gulim" panose="020B0600000101010101" pitchFamily="34" charset="-127"/>
                <a:cs typeface="Arial" panose="020B0604020202020204" pitchFamily="34" charset="0"/>
              </a:rPr>
              <a:t>es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algo</a:t>
            </a:r>
            <a:r>
              <a:rPr sz="1100" b="0" i="0" u="none" strike="noStrike" baseline="0" dirty="0">
                <a:solidFill>
                  <a:srgbClr val="FFFFFF"/>
                </a:solidFill>
                <a:ea typeface="Gulim" panose="020B0600000101010101" pitchFamily="34" charset="-127"/>
                <a:cs typeface="Arial" panose="020B0604020202020204" pitchFamily="34" charset="0"/>
              </a:rPr>
              <a:t> con lo </a:t>
            </a:r>
            <a:r>
              <a:rPr sz="1100" b="0" i="0" u="none" strike="noStrike" baseline="0" dirty="0" err="1">
                <a:solidFill>
                  <a:srgbClr val="FFFFFF"/>
                </a:solidFill>
                <a:ea typeface="Gulim" panose="020B0600000101010101" pitchFamily="34" charset="-127"/>
                <a:cs typeface="Arial" panose="020B0604020202020204" pitchFamily="34" charset="0"/>
              </a:rPr>
              <a:t>que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había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sonado</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desde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hace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tiempo</a:t>
            </a:r>
            <a:r>
              <a:rPr sz="1100" b="0" i="0" u="none" strike="noStrike" baseline="0" dirty="0">
                <a:solidFill>
                  <a:srgbClr val="FFFFFF"/>
                </a:solidFill>
                <a:ea typeface="Gulim" panose="020B0600000101010101" pitchFamily="34" charset="-127"/>
                <a:cs typeface="Arial" panose="020B0604020202020204" pitchFamily="34" charset="0"/>
              </a:rPr>
              <a:t>.</a:t>
            </a:r>
          </a:p>
          <a:p>
            <a:pPr marL="0" lvl="0" indent="0">
              <a:lnSpc>
                <a:spcPct val="100000"/>
              </a:lnSpc>
              <a:buNone/>
            </a:pPr>
            <a:endParaRPr lang="en-ZA" sz="1100" dirty="0">
              <a:solidFill>
                <a:srgbClr val="FFFFFF"/>
              </a:solidFill>
              <a:ea typeface="Gulim" panose="020B0600000101010101" pitchFamily="34" charset="-127"/>
              <a:cs typeface="Arial" panose="020B0604020202020204" pitchFamily="34" charset="0"/>
            </a:endParaRPr>
          </a:p>
          <a:p>
            <a:pPr lvl="0"/>
            <a:r>
              <a:rPr lang="es-ES" sz="1100" dirty="0" smtClean="0">
                <a:solidFill>
                  <a:srgbClr val="FFFFFF"/>
                </a:solidFill>
                <a:ea typeface="Gulim" panose="020B0600000101010101" pitchFamily="34" charset="-127"/>
                <a:cs typeface="Arial" panose="020B0604020202020204" pitchFamily="34" charset="0"/>
              </a:rPr>
              <a:t>Lo </a:t>
            </a:r>
            <a:r>
              <a:rPr lang="es-ES" sz="1100" dirty="0">
                <a:solidFill>
                  <a:srgbClr val="FFFFFF"/>
                </a:solidFill>
                <a:ea typeface="Gulim" panose="020B0600000101010101" pitchFamily="34" charset="-127"/>
                <a:cs typeface="Arial" panose="020B0604020202020204" pitchFamily="34" charset="0"/>
              </a:rPr>
              <a:t>que quería lograr </a:t>
            </a:r>
            <a:r>
              <a:rPr lang="es-ES" sz="1100" dirty="0" smtClean="0">
                <a:solidFill>
                  <a:srgbClr val="FFFFFF"/>
                </a:solidFill>
                <a:ea typeface="Gulim" panose="020B0600000101010101" pitchFamily="34" charset="-127"/>
                <a:cs typeface="Arial" panose="020B0604020202020204" pitchFamily="34" charset="0"/>
              </a:rPr>
              <a:t>a </a:t>
            </a:r>
            <a:r>
              <a:rPr lang="es-ES" sz="1100" dirty="0">
                <a:solidFill>
                  <a:srgbClr val="FFFFFF"/>
                </a:solidFill>
                <a:ea typeface="Gulim" panose="020B0600000101010101" pitchFamily="34" charset="-127"/>
                <a:cs typeface="Arial" panose="020B0604020202020204" pitchFamily="34" charset="0"/>
              </a:rPr>
              <a:t>través de este proyecto en México </a:t>
            </a:r>
            <a:r>
              <a:rPr lang="es-ES" sz="1100" dirty="0" smtClean="0">
                <a:solidFill>
                  <a:srgbClr val="FFFFFF"/>
                </a:solidFill>
                <a:ea typeface="Gulim" panose="020B0600000101010101" pitchFamily="34" charset="-127"/>
                <a:cs typeface="Arial" panose="020B0604020202020204" pitchFamily="34" charset="0"/>
              </a:rPr>
              <a:t>era </a:t>
            </a:r>
            <a:r>
              <a:rPr sz="1100" b="0" i="0" u="none" strike="noStrike" baseline="0" dirty="0" err="1" smtClean="0">
                <a:solidFill>
                  <a:srgbClr val="FFFFFF"/>
                </a:solidFill>
                <a:ea typeface="Gulim" panose="020B0600000101010101" pitchFamily="34" charset="-127"/>
                <a:cs typeface="Arial" panose="020B0604020202020204" pitchFamily="34" charset="0"/>
              </a:rPr>
              <a:t>reflejar</a:t>
            </a:r>
            <a:r>
              <a:rPr sz="1100" b="0" i="0" u="none" strike="noStrike" baseline="0" dirty="0" smtClean="0">
                <a:solidFill>
                  <a:srgbClr val="FFFFFF"/>
                </a:solidFill>
                <a:ea typeface="Gulim" panose="020B0600000101010101" pitchFamily="34" charset="-127"/>
                <a:cs typeface="Arial" panose="020B0604020202020204" pitchFamily="34" charset="0"/>
              </a:rPr>
              <a:t> </a:t>
            </a:r>
            <a:r>
              <a:rPr sz="1100" b="0" i="0" u="none" strike="noStrike" baseline="0" dirty="0">
                <a:solidFill>
                  <a:srgbClr val="FFFFFF"/>
                </a:solidFill>
                <a:ea typeface="Gulim" panose="020B0600000101010101" pitchFamily="34" charset="-127"/>
                <a:cs typeface="Arial" panose="020B0604020202020204" pitchFamily="34" charset="0"/>
              </a:rPr>
              <a:t>la </a:t>
            </a:r>
            <a:r>
              <a:rPr sz="1100" b="0" i="0" u="none" strike="noStrike" baseline="0" dirty="0" err="1">
                <a:solidFill>
                  <a:srgbClr val="FFFFFF"/>
                </a:solidFill>
                <a:ea typeface="Gulim" panose="020B0600000101010101" pitchFamily="34" charset="-127"/>
                <a:cs typeface="Arial" panose="020B0604020202020204" pitchFamily="34" charset="0"/>
              </a:rPr>
              <a:t>experiencia</a:t>
            </a:r>
            <a:r>
              <a:rPr sz="1100" b="0" i="0" u="none" strike="noStrike" baseline="0" dirty="0">
                <a:solidFill>
                  <a:srgbClr val="FFFFFF"/>
                </a:solidFill>
                <a:ea typeface="Gulim" panose="020B0600000101010101" pitchFamily="34" charset="-127"/>
                <a:cs typeface="Arial" panose="020B0604020202020204" pitchFamily="34" charset="0"/>
              </a:rPr>
              <a:t> de un </a:t>
            </a:r>
            <a:r>
              <a:rPr sz="1100" b="0" i="0" u="none" strike="noStrike" baseline="0" dirty="0" err="1">
                <a:solidFill>
                  <a:srgbClr val="FFFFFF"/>
                </a:solidFill>
                <a:ea typeface="Gulim" panose="020B0600000101010101" pitchFamily="34" charset="-127"/>
                <a:cs typeface="Arial" panose="020B0604020202020204" pitchFamily="34" charset="0"/>
              </a:rPr>
              <a:t>viaje</a:t>
            </a:r>
            <a:r>
              <a:rPr sz="1100" b="0" i="0" u="none" strike="noStrike" baseline="0" dirty="0">
                <a:solidFill>
                  <a:srgbClr val="FFFFFF"/>
                </a:solidFill>
                <a:ea typeface="Gulim" panose="020B0600000101010101" pitchFamily="34" charset="-127"/>
                <a:cs typeface="Arial" panose="020B0604020202020204" pitchFamily="34" charset="0"/>
              </a:rPr>
              <a:t> personal. México me </a:t>
            </a:r>
            <a:r>
              <a:rPr sz="1100" b="0" i="0" u="none" strike="noStrike" baseline="0" dirty="0" err="1">
                <a:solidFill>
                  <a:srgbClr val="FFFFFF"/>
                </a:solidFill>
                <a:ea typeface="Gulim" panose="020B0600000101010101" pitchFamily="34" charset="-127"/>
                <a:cs typeface="Arial" panose="020B0604020202020204" pitchFamily="34" charset="0"/>
              </a:rPr>
              <a:t>parece</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es</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cuna</a:t>
            </a:r>
            <a:r>
              <a:rPr sz="1100" b="0" i="0" u="none" strike="noStrike" baseline="0" dirty="0">
                <a:solidFill>
                  <a:srgbClr val="FFFFFF"/>
                </a:solidFill>
                <a:ea typeface="Gulim" panose="020B0600000101010101" pitchFamily="34" charset="-127"/>
                <a:cs typeface="Arial" panose="020B0604020202020204" pitchFamily="34" charset="0"/>
              </a:rPr>
              <a:t> de </a:t>
            </a:r>
            <a:r>
              <a:rPr sz="1100" b="0" i="0" u="none" strike="noStrike" baseline="0" dirty="0" err="1">
                <a:solidFill>
                  <a:srgbClr val="FFFFFF"/>
                </a:solidFill>
                <a:ea typeface="Gulim" panose="020B0600000101010101" pitchFamily="34" charset="-127"/>
                <a:cs typeface="Arial" panose="020B0604020202020204" pitchFamily="34" charset="0"/>
              </a:rPr>
              <a:t>una</a:t>
            </a:r>
            <a:r>
              <a:rPr sz="1100" b="0" i="0" u="none" strike="noStrike" baseline="0" dirty="0">
                <a:solidFill>
                  <a:srgbClr val="FFFFFF"/>
                </a:solidFill>
                <a:ea typeface="Gulim" panose="020B0600000101010101" pitchFamily="34" charset="-127"/>
                <a:cs typeface="Arial" panose="020B0604020202020204" pitchFamily="34" charset="0"/>
              </a:rPr>
              <a:t> gran </a:t>
            </a:r>
            <a:r>
              <a:rPr sz="1100" b="0" i="0" u="none" strike="noStrike" baseline="0" dirty="0" err="1">
                <a:solidFill>
                  <a:srgbClr val="FFFFFF"/>
                </a:solidFill>
                <a:ea typeface="Gulim" panose="020B0600000101010101" pitchFamily="34" charset="-127"/>
                <a:cs typeface="Arial" panose="020B0604020202020204" pitchFamily="34" charset="0"/>
              </a:rPr>
              <a:t>energia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que</a:t>
            </a:r>
            <a:r>
              <a:rPr sz="1100" b="0" i="0" u="none" strike="noStrike" baseline="0" dirty="0">
                <a:solidFill>
                  <a:srgbClr val="FFFFFF"/>
                </a:solidFill>
                <a:ea typeface="Gulim" panose="020B0600000101010101" pitchFamily="34" charset="-127"/>
                <a:cs typeface="Arial" panose="020B0604020202020204" pitchFamily="34" charset="0"/>
              </a:rPr>
              <a:t> se </a:t>
            </a:r>
            <a:r>
              <a:rPr sz="1100" b="0" i="0" u="none" strike="noStrike" baseline="0" dirty="0" err="1">
                <a:solidFill>
                  <a:srgbClr val="FFFFFF"/>
                </a:solidFill>
                <a:ea typeface="Gulim" panose="020B0600000101010101" pitchFamily="34" charset="-127"/>
                <a:cs typeface="Arial" panose="020B0604020202020204" pitchFamily="34" charset="0"/>
              </a:rPr>
              <a:t>expande</a:t>
            </a:r>
            <a:r>
              <a:rPr sz="1100" b="0" i="0" u="none" strike="noStrike" baseline="0" dirty="0">
                <a:solidFill>
                  <a:srgbClr val="FFFFFF"/>
                </a:solidFill>
                <a:ea typeface="Gulim" panose="020B0600000101010101" pitchFamily="34" charset="-127"/>
                <a:cs typeface="Arial" panose="020B0604020202020204" pitchFamily="34" charset="0"/>
              </a:rPr>
              <a:t> y </a:t>
            </a:r>
            <a:r>
              <a:rPr sz="1100" b="0" i="0" u="none" strike="noStrike" baseline="0" dirty="0" err="1">
                <a:solidFill>
                  <a:srgbClr val="FFFFFF"/>
                </a:solidFill>
                <a:ea typeface="Gulim" panose="020B0600000101010101" pitchFamily="34" charset="-127"/>
                <a:cs typeface="Arial" panose="020B0604020202020204" pitchFamily="34" charset="0"/>
              </a:rPr>
              <a:t>permite</a:t>
            </a:r>
            <a:r>
              <a:rPr sz="1100" b="0" i="0" u="none" strike="noStrike" baseline="0" dirty="0">
                <a:solidFill>
                  <a:srgbClr val="FFFFFF"/>
                </a:solidFill>
                <a:ea typeface="Gulim" panose="020B0600000101010101" pitchFamily="34" charset="-127"/>
                <a:cs typeface="Arial" panose="020B0604020202020204" pitchFamily="34" charset="0"/>
              </a:rPr>
              <a:t> la </a:t>
            </a:r>
            <a:r>
              <a:rPr sz="1100" b="0" i="0" u="none" strike="noStrike" baseline="0" dirty="0" err="1">
                <a:solidFill>
                  <a:srgbClr val="FFFFFF"/>
                </a:solidFill>
                <a:ea typeface="Gulim" panose="020B0600000101010101" pitchFamily="34" charset="-127"/>
                <a:cs typeface="Arial" panose="020B0604020202020204" pitchFamily="34" charset="0"/>
              </a:rPr>
              <a:t>expresión</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creativa</a:t>
            </a:r>
            <a:r>
              <a:rPr sz="1100" b="0" i="0" u="none" strike="noStrike" baseline="0" dirty="0">
                <a:solidFill>
                  <a:srgbClr val="FFFFFF"/>
                </a:solidFill>
                <a:ea typeface="Gulim" panose="020B0600000101010101" pitchFamily="34" charset="-127"/>
                <a:cs typeface="Arial" panose="020B0604020202020204" pitchFamily="34" charset="0"/>
              </a:rPr>
              <a:t> y  el </a:t>
            </a:r>
            <a:r>
              <a:rPr sz="1100" b="0" i="0" u="none" strike="noStrike" baseline="0" dirty="0" err="1">
                <a:solidFill>
                  <a:srgbClr val="FFFFFF"/>
                </a:solidFill>
                <a:ea typeface="Gulim" panose="020B0600000101010101" pitchFamily="34" charset="-127"/>
                <a:cs typeface="Arial" panose="020B0604020202020204" pitchFamily="34" charset="0"/>
              </a:rPr>
              <a:t>amor</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hacia</a:t>
            </a:r>
            <a:r>
              <a:rPr sz="1100" b="0" i="0" u="none" strike="noStrike" baseline="0" dirty="0">
                <a:solidFill>
                  <a:srgbClr val="FFFFFF"/>
                </a:solidFill>
                <a:ea typeface="Gulim" panose="020B0600000101010101" pitchFamily="34" charset="-127"/>
                <a:cs typeface="Arial" panose="020B0604020202020204" pitchFamily="34" charset="0"/>
              </a:rPr>
              <a:t> el </a:t>
            </a:r>
            <a:r>
              <a:rPr sz="1100" b="0" i="0" u="none" strike="noStrike" baseline="0" dirty="0" err="1">
                <a:solidFill>
                  <a:srgbClr val="FFFFFF"/>
                </a:solidFill>
                <a:ea typeface="Gulim" panose="020B0600000101010101" pitchFamily="34" charset="-127"/>
                <a:cs typeface="Arial" panose="020B0604020202020204" pitchFamily="34" charset="0"/>
              </a:rPr>
              <a:t>trabajo</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artísitico</a:t>
            </a:r>
            <a:r>
              <a:rPr sz="1100" b="0" i="0" u="none" strike="noStrike" baseline="0" dirty="0">
                <a:solidFill>
                  <a:srgbClr val="FFFFFF"/>
                </a:solidFill>
                <a:ea typeface="Gulim" panose="020B0600000101010101" pitchFamily="34" charset="-127"/>
                <a:cs typeface="Arial" panose="020B0604020202020204" pitchFamily="34" charset="0"/>
              </a:rPr>
              <a:t> – </a:t>
            </a:r>
            <a:r>
              <a:rPr sz="1100" b="0" i="0" u="none" strike="noStrike" baseline="0" dirty="0" err="1">
                <a:solidFill>
                  <a:srgbClr val="FFFFFF"/>
                </a:solidFill>
                <a:ea typeface="Gulim" panose="020B0600000101010101" pitchFamily="34" charset="-127"/>
                <a:cs typeface="Arial" panose="020B0604020202020204" pitchFamily="34" charset="0"/>
              </a:rPr>
              <a:t>esto</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ilumina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una</a:t>
            </a:r>
            <a:r>
              <a:rPr sz="1100" b="0" i="0" u="none" strike="noStrike" baseline="0" dirty="0">
                <a:solidFill>
                  <a:srgbClr val="FFFFFF"/>
                </a:solidFill>
                <a:ea typeface="Gulim" panose="020B0600000101010101" pitchFamily="34" charset="-127"/>
                <a:cs typeface="Arial" panose="020B0604020202020204" pitchFamily="34" charset="0"/>
              </a:rPr>
              <a:t> parte </a:t>
            </a:r>
            <a:r>
              <a:rPr sz="1100" b="0" i="0" u="none" strike="noStrike" baseline="0" dirty="0" err="1">
                <a:solidFill>
                  <a:srgbClr val="FFFFFF"/>
                </a:solidFill>
                <a:ea typeface="Gulim" panose="020B0600000101010101" pitchFamily="34" charset="-127"/>
                <a:cs typeface="Arial" panose="020B0604020202020204" pitchFamily="34" charset="0"/>
              </a:rPr>
              <a:t>profunda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dentro</a:t>
            </a:r>
            <a:r>
              <a:rPr sz="1100" b="0" i="0" u="none" strike="noStrike" baseline="0" dirty="0">
                <a:solidFill>
                  <a:srgbClr val="FFFFFF"/>
                </a:solidFill>
                <a:ea typeface="Gulim" panose="020B0600000101010101" pitchFamily="34" charset="-127"/>
                <a:cs typeface="Arial" panose="020B0604020202020204" pitchFamily="34" charset="0"/>
              </a:rPr>
              <a:t> de </a:t>
            </a:r>
            <a:r>
              <a:rPr sz="1100" b="0" i="0" u="none" strike="noStrike" baseline="0" dirty="0" err="1">
                <a:solidFill>
                  <a:srgbClr val="FFFFFF"/>
                </a:solidFill>
                <a:ea typeface="Gulim" panose="020B0600000101010101" pitchFamily="34" charset="-127"/>
                <a:cs typeface="Arial" panose="020B0604020202020204" pitchFamily="34" charset="0"/>
              </a:rPr>
              <a:t>mí</a:t>
            </a:r>
            <a:r>
              <a:rPr sz="1100" b="0" i="0" u="none" strike="noStrike" baseline="0" dirty="0">
                <a:solidFill>
                  <a:srgbClr val="FFFFFF"/>
                </a:solidFill>
                <a:ea typeface="Gulim" panose="020B0600000101010101" pitchFamily="34" charset="-127"/>
                <a:cs typeface="Arial" panose="020B0604020202020204" pitchFamily="34" charset="0"/>
              </a:rPr>
              <a:t> y se ha </a:t>
            </a:r>
            <a:r>
              <a:rPr sz="1100" b="0" i="0" u="none" strike="noStrike" baseline="0" dirty="0" err="1">
                <a:solidFill>
                  <a:srgbClr val="FFFFFF"/>
                </a:solidFill>
                <a:ea typeface="Gulim" panose="020B0600000101010101" pitchFamily="34" charset="-127"/>
                <a:cs typeface="Arial" panose="020B0604020202020204" pitchFamily="34" charset="0"/>
              </a:rPr>
              <a:t>convertido</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en</a:t>
            </a:r>
            <a:r>
              <a:rPr sz="1100" b="0" i="0" u="none" strike="noStrike" baseline="0" dirty="0">
                <a:solidFill>
                  <a:srgbClr val="FFFFFF"/>
                </a:solidFill>
                <a:ea typeface="Gulim" panose="020B0600000101010101" pitchFamily="34" charset="-127"/>
                <a:cs typeface="Arial" panose="020B0604020202020204" pitchFamily="34" charset="0"/>
              </a:rPr>
              <a:t> mantra personal </a:t>
            </a:r>
            <a:r>
              <a:rPr sz="1100" b="0" i="0" u="none" strike="noStrike" baseline="0" dirty="0" err="1">
                <a:solidFill>
                  <a:srgbClr val="FFFFFF"/>
                </a:solidFill>
                <a:ea typeface="Gulim" panose="020B0600000101010101" pitchFamily="34" charset="-127"/>
                <a:cs typeface="Arial" panose="020B0604020202020204" pitchFamily="34" charset="0"/>
              </a:rPr>
              <a:t>en</a:t>
            </a:r>
            <a:r>
              <a:rPr sz="1100" b="0" i="0" u="none" strike="noStrike" baseline="0" dirty="0">
                <a:solidFill>
                  <a:srgbClr val="FFFFFF"/>
                </a:solidFill>
                <a:ea typeface="Gulim" panose="020B0600000101010101" pitchFamily="34" charset="-127"/>
                <a:cs typeface="Arial" panose="020B0604020202020204" pitchFamily="34" charset="0"/>
              </a:rPr>
              <a:t> mi </a:t>
            </a:r>
            <a:r>
              <a:rPr sz="1100" b="0" i="0" u="none" strike="noStrike" baseline="0" dirty="0" err="1">
                <a:solidFill>
                  <a:srgbClr val="FFFFFF"/>
                </a:solidFill>
                <a:ea typeface="Gulim" panose="020B0600000101010101" pitchFamily="34" charset="-127"/>
                <a:cs typeface="Arial" panose="020B0604020202020204" pitchFamily="34" charset="0"/>
              </a:rPr>
              <a:t>vida</a:t>
            </a:r>
            <a:r>
              <a:rPr sz="1100" b="0" i="0" u="none" strike="noStrike" baseline="0" dirty="0">
                <a:solidFill>
                  <a:srgbClr val="FFFFFF"/>
                </a:solidFill>
                <a:ea typeface="Gulim" panose="020B0600000101010101" pitchFamily="34" charset="-127"/>
                <a:cs typeface="Arial" panose="020B0604020202020204" pitchFamily="34" charset="0"/>
              </a:rPr>
              <a:t> </a:t>
            </a:r>
            <a:r>
              <a:rPr sz="1100" b="0" i="0" u="none" strike="noStrike" baseline="0" dirty="0" err="1">
                <a:solidFill>
                  <a:srgbClr val="FFFFFF"/>
                </a:solidFill>
                <a:ea typeface="Gulim" panose="020B0600000101010101" pitchFamily="34" charset="-127"/>
                <a:cs typeface="Arial" panose="020B0604020202020204" pitchFamily="34" charset="0"/>
              </a:rPr>
              <a:t>diaria</a:t>
            </a:r>
            <a:r>
              <a:rPr sz="1100" b="0" i="0" u="none" strike="noStrike" baseline="0" dirty="0">
                <a:solidFill>
                  <a:srgbClr val="FFFFFF"/>
                </a:solidFill>
                <a:ea typeface="Gulim" panose="020B0600000101010101" pitchFamily="34" charset="-127"/>
                <a:cs typeface="Arial" panose="020B0604020202020204" pitchFamily="34"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0443" y="801583"/>
            <a:ext cx="3168352" cy="5693866"/>
          </a:xfrm>
          <a:prstGeom prst="rect">
            <a:avLst/>
          </a:prstGeom>
        </p:spPr>
        <p:txBody>
          <a:bodyPr wrap="square">
            <a:spAutoFit/>
          </a:bodyPr>
          <a:lstStyle/>
          <a:p>
            <a:pPr lvl="0"/>
            <a:r>
              <a:rPr lang="en-ZA" sz="1200" dirty="0">
                <a:solidFill>
                  <a:srgbClr val="FFFFFF"/>
                </a:solidFill>
              </a:rPr>
              <a:t>A Personal Note:</a:t>
            </a:r>
          </a:p>
          <a:p>
            <a:pPr lvl="0"/>
            <a:endParaRPr lang="en-ZA" sz="1100" dirty="0">
              <a:solidFill>
                <a:srgbClr val="FFFFFF"/>
              </a:solidFill>
            </a:endParaRPr>
          </a:p>
          <a:p>
            <a:pPr lvl="0"/>
            <a:endParaRPr lang="en-ZA" sz="1100" dirty="0">
              <a:solidFill>
                <a:srgbClr val="FFFFFF"/>
              </a:solidFill>
            </a:endParaRPr>
          </a:p>
          <a:p>
            <a:pPr lvl="0"/>
            <a:r>
              <a:rPr lang="en-ZA" sz="1100" dirty="0">
                <a:solidFill>
                  <a:srgbClr val="FFFFFF"/>
                </a:solidFill>
              </a:rPr>
              <a:t>For a while I have wanted to travel to Mexico to study and get to know the people and culture of this historic and important nation.  South Africa and Mexico seem to share many similarities – from the historical to the modern dispensations - two </a:t>
            </a:r>
            <a:r>
              <a:rPr lang="en-ZA" sz="1100" dirty="0" smtClean="0">
                <a:solidFill>
                  <a:srgbClr val="FFFFFF"/>
                </a:solidFill>
              </a:rPr>
              <a:t>diverse  </a:t>
            </a:r>
            <a:r>
              <a:rPr lang="en-ZA" sz="1100" dirty="0">
                <a:solidFill>
                  <a:srgbClr val="FFFFFF"/>
                </a:solidFill>
              </a:rPr>
              <a:t>peoples who share similar economic and political imperatives.  Yet although the two nations are </a:t>
            </a:r>
            <a:r>
              <a:rPr lang="en-ZA" sz="1100" dirty="0" smtClean="0">
                <a:solidFill>
                  <a:srgbClr val="FFFFFF"/>
                </a:solidFill>
              </a:rPr>
              <a:t>worlds </a:t>
            </a:r>
            <a:r>
              <a:rPr lang="en-ZA" sz="1100" dirty="0">
                <a:solidFill>
                  <a:srgbClr val="FFFFFF"/>
                </a:solidFill>
              </a:rPr>
              <a:t>apart in the nature of their respective cultures, their dilemmas and responses to contemporary issues are shared.  </a:t>
            </a:r>
          </a:p>
          <a:p>
            <a:pPr lvl="0"/>
            <a:endParaRPr lang="en-ZA" sz="1100" dirty="0">
              <a:solidFill>
                <a:srgbClr val="FFFFFF"/>
              </a:solidFill>
            </a:endParaRPr>
          </a:p>
          <a:p>
            <a:pPr lvl="0"/>
            <a:r>
              <a:rPr lang="en-ZA" sz="1100" dirty="0">
                <a:solidFill>
                  <a:srgbClr val="FFFFFF"/>
                </a:solidFill>
              </a:rPr>
              <a:t>I am fascinated to learn about such socio-economic matters but also the spiritual journey of the Mexican people, their culture, cuisine, dreams and aspirations. The Culture and Art of ancient and modern </a:t>
            </a:r>
            <a:r>
              <a:rPr lang="en-ZA" sz="1100" dirty="0" err="1">
                <a:solidFill>
                  <a:srgbClr val="FFFFFF"/>
                </a:solidFill>
              </a:rPr>
              <a:t>Meso</a:t>
            </a:r>
            <a:r>
              <a:rPr lang="en-ZA" sz="1100" dirty="0">
                <a:solidFill>
                  <a:srgbClr val="FFFFFF"/>
                </a:solidFill>
              </a:rPr>
              <a:t>-America has for a </a:t>
            </a:r>
            <a:r>
              <a:rPr lang="en-ZA" sz="1100" dirty="0" err="1">
                <a:solidFill>
                  <a:srgbClr val="FFFFFF"/>
                </a:solidFill>
              </a:rPr>
              <a:t>longtime</a:t>
            </a:r>
            <a:r>
              <a:rPr lang="en-ZA" sz="1100" dirty="0">
                <a:solidFill>
                  <a:srgbClr val="FFFFFF"/>
                </a:solidFill>
              </a:rPr>
              <a:t> caused a stirring in my soul and I wish to absorb the wonder and the vibrancy of life in Mexican culture.  Such an opportunity to visit and work with artists in Mexico is what I have dreamed about. </a:t>
            </a:r>
          </a:p>
          <a:p>
            <a:pPr lvl="0"/>
            <a:endParaRPr lang="en-ZA" sz="1100" dirty="0">
              <a:solidFill>
                <a:srgbClr val="FFFFFF"/>
              </a:solidFill>
            </a:endParaRPr>
          </a:p>
          <a:p>
            <a:pPr lvl="0"/>
            <a:r>
              <a:rPr lang="en-ZA" sz="1100" dirty="0">
                <a:solidFill>
                  <a:srgbClr val="FFFFFF"/>
                </a:solidFill>
              </a:rPr>
              <a:t>What I </a:t>
            </a:r>
            <a:r>
              <a:rPr lang="en-ZA" sz="1100" dirty="0" smtClean="0">
                <a:solidFill>
                  <a:srgbClr val="FFFFFF"/>
                </a:solidFill>
              </a:rPr>
              <a:t>wished </a:t>
            </a:r>
            <a:r>
              <a:rPr lang="en-ZA" sz="1100" dirty="0">
                <a:solidFill>
                  <a:srgbClr val="FFFFFF"/>
                </a:solidFill>
              </a:rPr>
              <a:t>to achieve in Mexico through this project was to reflect a personal journey in my life up to that point.  Mexico to me seems to cradle a strong energy, compassion and desire for creative expression and love – this illuminates a deeper context within myself and is a personal mantra in my day to day life.</a:t>
            </a:r>
          </a:p>
        </p:txBody>
      </p:sp>
    </p:spTree>
    <p:extLst>
      <p:ext uri="{BB962C8B-B14F-4D97-AF65-F5344CB8AC3E}">
        <p14:creationId xmlns:p14="http://schemas.microsoft.com/office/powerpoint/2010/main" val="2012459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a:xfrm>
            <a:off x="809414" y="781418"/>
            <a:ext cx="3782200" cy="6037071"/>
          </a:xfrm>
          <a:prstGeom prst="rect">
            <a:avLst/>
          </a:prstGeom>
        </p:spPr>
      </p:pic>
      <p:sp>
        <p:nvSpPr>
          <p:cNvPr id="3" name="TextBox 2"/>
          <p:cNvSpPr txBox="1"/>
          <p:nvPr/>
        </p:nvSpPr>
        <p:spPr>
          <a:xfrm>
            <a:off x="2950705" y="6032437"/>
            <a:ext cx="1665387" cy="1400233"/>
          </a:xfrm>
          <a:prstGeom prst="rect">
            <a:avLst/>
          </a:prstGeom>
          <a:noFill/>
          <a:ln>
            <a:noFill/>
          </a:ln>
        </p:spPr>
        <p:txBody>
          <a:bodyPr wrap="square" anchor="t"/>
          <a:lstStyle/>
          <a:p>
            <a:pPr marL="0" lvl="0" indent="0" algn="l">
              <a:lnSpc>
                <a:spcPct val="100000"/>
              </a:lnSpc>
              <a:buNone/>
            </a:pPr>
            <a:endParaRPr sz="1400" b="0" i="0" u="none" strike="noStrike" baseline="0" dirty="0">
              <a:solidFill>
                <a:srgbClr val="FFFFFF"/>
              </a:solidFill>
              <a:latin typeface="Rockwell" panose="02060603020205020403" pitchFamily="18" charset="0"/>
            </a:endParaRPr>
          </a:p>
        </p:txBody>
      </p:sp>
      <p:sp>
        <p:nvSpPr>
          <p:cNvPr id="4" name="TextBox 3"/>
          <p:cNvSpPr txBox="1"/>
          <p:nvPr/>
        </p:nvSpPr>
        <p:spPr>
          <a:xfrm>
            <a:off x="2950705" y="2192789"/>
            <a:ext cx="1665387" cy="3644109"/>
          </a:xfrm>
          <a:prstGeom prst="rect">
            <a:avLst/>
          </a:prstGeom>
          <a:noFill/>
          <a:ln>
            <a:noFill/>
          </a:ln>
        </p:spPr>
        <p:txBody>
          <a:bodyPr wrap="square" anchor="t"/>
          <a:lstStyle/>
          <a:p>
            <a:pPr marL="0" lvl="0" indent="0" algn="l">
              <a:lnSpc>
                <a:spcPct val="100000"/>
              </a:lnSpc>
              <a:buNone/>
            </a:pPr>
            <a:endParaRPr sz="1400" b="0" i="0" u="none" strike="noStrike" baseline="0" dirty="0">
              <a:solidFill>
                <a:srgbClr val="FFFFFF"/>
              </a:solidFill>
              <a:latin typeface="Rockwell" panose="02060603020205020403" pitchFamily="18" charset="0"/>
            </a:endParaRPr>
          </a:p>
        </p:txBody>
      </p:sp>
      <p:sp>
        <p:nvSpPr>
          <p:cNvPr id="6" name="TextBox 5"/>
          <p:cNvSpPr txBox="1"/>
          <p:nvPr/>
        </p:nvSpPr>
        <p:spPr>
          <a:xfrm>
            <a:off x="2985218" y="6190104"/>
            <a:ext cx="1606396" cy="248654"/>
          </a:xfrm>
          <a:prstGeom prst="rect">
            <a:avLst/>
          </a:prstGeom>
          <a:noFill/>
          <a:ln>
            <a:noFill/>
          </a:ln>
        </p:spPr>
        <p:txBody>
          <a:bodyPr wrap="square" anchor="t"/>
          <a:lstStyle/>
          <a:p>
            <a:pPr marL="0" lvl="0" indent="0" algn="l">
              <a:lnSpc>
                <a:spcPct val="100000"/>
              </a:lnSpc>
              <a:buNone/>
            </a:pPr>
            <a:r>
              <a:rPr sz="1000" b="0" i="0" u="none" strike="noStrike" baseline="0" dirty="0">
                <a:solidFill>
                  <a:schemeClr val="bg1">
                    <a:lumMod val="95000"/>
                    <a:lumOff val="5000"/>
                  </a:schemeClr>
                </a:solidFill>
                <a:latin typeface="Vijaya" panose="020B0604020202020204" pitchFamily="34" charset="0"/>
                <a:cs typeface="Vijaya" panose="020B0604020202020204" pitchFamily="34" charset="0"/>
              </a:rPr>
              <a:t>Jean </a:t>
            </a:r>
            <a:r>
              <a:rPr sz="1000" b="0" i="0" u="none" strike="noStrike" baseline="0" dirty="0" err="1">
                <a:solidFill>
                  <a:schemeClr val="bg1">
                    <a:lumMod val="95000"/>
                    <a:lumOff val="5000"/>
                  </a:schemeClr>
                </a:solidFill>
                <a:latin typeface="Vijaya" panose="020B0604020202020204" pitchFamily="34" charset="0"/>
                <a:cs typeface="Vijaya" panose="020B0604020202020204" pitchFamily="34" charset="0"/>
              </a:rPr>
              <a:t>Greeff</a:t>
            </a:r>
            <a:r>
              <a:rPr sz="1000" b="0" i="0" u="none" strike="noStrike" baseline="0" dirty="0">
                <a:solidFill>
                  <a:schemeClr val="bg1">
                    <a:lumMod val="95000"/>
                    <a:lumOff val="5000"/>
                  </a:schemeClr>
                </a:solidFill>
                <a:latin typeface="Vijaya" panose="020B0604020202020204" pitchFamily="34" charset="0"/>
                <a:cs typeface="Vijaya" panose="020B0604020202020204" pitchFamily="34" charset="0"/>
              </a:rPr>
              <a:t> </a:t>
            </a:r>
            <a:r>
              <a:rPr lang="en-ZA" sz="1000" b="0" i="0" u="none" strike="noStrike" baseline="0" dirty="0" smtClean="0">
                <a:solidFill>
                  <a:schemeClr val="bg1">
                    <a:lumMod val="95000"/>
                    <a:lumOff val="5000"/>
                  </a:schemeClr>
                </a:solidFill>
                <a:latin typeface="Vijaya" panose="020B0604020202020204" pitchFamily="34" charset="0"/>
                <a:cs typeface="Vijaya" panose="020B0604020202020204" pitchFamily="34" charset="0"/>
              </a:rPr>
              <a:t> </a:t>
            </a:r>
            <a:r>
              <a:rPr sz="1000" b="0" i="0" u="none" strike="noStrike" baseline="0" dirty="0" smtClean="0">
                <a:solidFill>
                  <a:schemeClr val="bg1">
                    <a:lumMod val="95000"/>
                    <a:lumOff val="5000"/>
                  </a:schemeClr>
                </a:solidFill>
                <a:latin typeface="Vijaya" panose="020B0604020202020204" pitchFamily="34" charset="0"/>
                <a:cs typeface="Vijaya" panose="020B0604020202020204" pitchFamily="34" charset="0"/>
              </a:rPr>
              <a:t>Mexico </a:t>
            </a:r>
            <a:r>
              <a:rPr sz="1000" b="0" i="0" u="none" strike="noStrike" baseline="0" dirty="0">
                <a:solidFill>
                  <a:schemeClr val="bg1">
                    <a:lumMod val="95000"/>
                    <a:lumOff val="5000"/>
                  </a:schemeClr>
                </a:solidFill>
                <a:latin typeface="Vijaya" panose="020B0604020202020204" pitchFamily="34" charset="0"/>
                <a:cs typeface="Vijaya" panose="020B0604020202020204" pitchFamily="34" charset="0"/>
              </a:rPr>
              <a:t>2014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845" y="1730078"/>
            <a:ext cx="3068918" cy="2862322"/>
          </a:xfrm>
          <a:prstGeom prst="rect">
            <a:avLst/>
          </a:prstGeom>
        </p:spPr>
        <p:txBody>
          <a:bodyPr wrap="square">
            <a:spAutoFit/>
          </a:bodyPr>
          <a:lstStyle/>
          <a:p>
            <a:pPr lvl="0"/>
            <a:r>
              <a:rPr lang="en-ZA" sz="1200" dirty="0">
                <a:solidFill>
                  <a:srgbClr val="FFFFFF"/>
                </a:solidFill>
                <a:latin typeface="Rockwell" panose="02060603020205020403" pitchFamily="18" charset="0"/>
              </a:rPr>
              <a:t>Mexico and South Africa share many similar things - geographical features, social and economic challenges, </a:t>
            </a:r>
            <a:r>
              <a:rPr lang="en-ZA" sz="1200" dirty="0" smtClean="0">
                <a:solidFill>
                  <a:srgbClr val="FFFFFF"/>
                </a:solidFill>
                <a:latin typeface="Rockwell" panose="02060603020205020403" pitchFamily="18" charset="0"/>
              </a:rPr>
              <a:t>an abundant </a:t>
            </a:r>
            <a:r>
              <a:rPr lang="en-ZA" sz="1200" dirty="0">
                <a:solidFill>
                  <a:srgbClr val="FFFFFF"/>
                </a:solidFill>
                <a:latin typeface="Rockwell" panose="02060603020205020403" pitchFamily="18" charset="0"/>
              </a:rPr>
              <a:t>and </a:t>
            </a:r>
            <a:r>
              <a:rPr lang="en-ZA" sz="1200" dirty="0" smtClean="0">
                <a:solidFill>
                  <a:srgbClr val="FFFFFF"/>
                </a:solidFill>
                <a:latin typeface="Rockwell" panose="02060603020205020403" pitchFamily="18" charset="0"/>
              </a:rPr>
              <a:t>wondrous </a:t>
            </a:r>
            <a:r>
              <a:rPr lang="en-ZA" sz="1200" dirty="0">
                <a:solidFill>
                  <a:srgbClr val="FFFFFF"/>
                </a:solidFill>
                <a:latin typeface="Rockwell" panose="02060603020205020403" pitchFamily="18" charset="0"/>
              </a:rPr>
              <a:t>nature </a:t>
            </a:r>
            <a:r>
              <a:rPr lang="en-ZA" sz="1200" dirty="0" smtClean="0">
                <a:solidFill>
                  <a:srgbClr val="FFFFFF"/>
                </a:solidFill>
                <a:latin typeface="Rockwell" panose="02060603020205020403" pitchFamily="18" charset="0"/>
              </a:rPr>
              <a:t>and rich </a:t>
            </a:r>
            <a:r>
              <a:rPr lang="en-ZA" sz="1200" dirty="0">
                <a:solidFill>
                  <a:srgbClr val="FFFFFF"/>
                </a:solidFill>
                <a:latin typeface="Rockwell" panose="02060603020205020403" pitchFamily="18" charset="0"/>
              </a:rPr>
              <a:t>wildlife. </a:t>
            </a:r>
          </a:p>
          <a:p>
            <a:pPr lvl="0"/>
            <a:endParaRPr lang="en-ZA" sz="1200" i="1" dirty="0">
              <a:solidFill>
                <a:srgbClr val="FFFFFF"/>
              </a:solidFill>
              <a:latin typeface="Rockwell" panose="02060603020205020403" pitchFamily="18" charset="0"/>
            </a:endParaRPr>
          </a:p>
          <a:p>
            <a:pPr lvl="0"/>
            <a:r>
              <a:rPr lang="en-ZA" sz="1200" i="1" dirty="0">
                <a:solidFill>
                  <a:srgbClr val="FFFFFF"/>
                </a:solidFill>
                <a:latin typeface="Rockwell" panose="02060603020205020403" pitchFamily="18" charset="0"/>
              </a:rPr>
              <a:t>Truth</a:t>
            </a:r>
            <a:r>
              <a:rPr lang="en-ZA" sz="1200" dirty="0">
                <a:solidFill>
                  <a:srgbClr val="FFFFFF"/>
                </a:solidFill>
                <a:latin typeface="Rockwell" panose="02060603020205020403" pitchFamily="18" charset="0"/>
              </a:rPr>
              <a:t> is a very spontaneous painting; </a:t>
            </a:r>
            <a:r>
              <a:rPr lang="en-ZA" sz="1200" dirty="0" smtClean="0">
                <a:solidFill>
                  <a:srgbClr val="FFFFFF"/>
                </a:solidFill>
                <a:latin typeface="Rockwell" panose="02060603020205020403" pitchFamily="18" charset="0"/>
              </a:rPr>
              <a:t>this </a:t>
            </a:r>
            <a:r>
              <a:rPr lang="en-ZA" sz="1200" dirty="0">
                <a:solidFill>
                  <a:srgbClr val="FFFFFF"/>
                </a:solidFill>
                <a:latin typeface="Rockwell" panose="02060603020205020403" pitchFamily="18" charset="0"/>
              </a:rPr>
              <a:t>particular subject reflects my deep empathy for animals and belief that we share a soul connection with these sentient beings. I also believe that the way we humans treat animals serves as a mirror to how humanity treats its own kin.  </a:t>
            </a:r>
          </a:p>
          <a:p>
            <a:pPr lvl="0"/>
            <a:endParaRPr lang="en-ZA" sz="1200" dirty="0">
              <a:solidFill>
                <a:srgbClr val="FFFFFF"/>
              </a:solidFill>
              <a:latin typeface="Rockwell" panose="02060603020205020403" pitchFamily="18" charset="0"/>
            </a:endParaRPr>
          </a:p>
          <a:p>
            <a:pPr lvl="0"/>
            <a:endParaRPr lang="en-ZA" sz="1200" dirty="0">
              <a:solidFill>
                <a:srgbClr val="FFFFFF"/>
              </a:solidFill>
              <a:latin typeface="Rockwell" panose="02060603020205020403" pitchFamily="18" charset="0"/>
            </a:endParaRPr>
          </a:p>
        </p:txBody>
      </p:sp>
      <p:sp>
        <p:nvSpPr>
          <p:cNvPr id="4" name="Rectangle 3"/>
          <p:cNvSpPr/>
          <p:nvPr/>
        </p:nvSpPr>
        <p:spPr>
          <a:xfrm>
            <a:off x="1165844" y="5223614"/>
            <a:ext cx="2662259" cy="646331"/>
          </a:xfrm>
          <a:prstGeom prst="rect">
            <a:avLst/>
          </a:prstGeom>
        </p:spPr>
        <p:txBody>
          <a:bodyPr>
            <a:spAutoFit/>
          </a:bodyPr>
          <a:lstStyle/>
          <a:p>
            <a:pPr lvl="0"/>
            <a:r>
              <a:rPr lang="nl-NL" sz="1200" i="1" dirty="0" smtClean="0">
                <a:solidFill>
                  <a:srgbClr val="FFFFFF"/>
                </a:solidFill>
                <a:latin typeface="Rockwell" panose="02060603020205020403" pitchFamily="18" charset="0"/>
              </a:rPr>
              <a:t> Truth </a:t>
            </a:r>
            <a:r>
              <a:rPr lang="nl-NL" sz="1200" i="1" dirty="0">
                <a:solidFill>
                  <a:srgbClr val="FFFFFF"/>
                </a:solidFill>
                <a:latin typeface="Rockwell" panose="02060603020205020403" pitchFamily="18" charset="0"/>
              </a:rPr>
              <a:t>/ Verdad </a:t>
            </a:r>
            <a:endParaRPr lang="nl-NL" sz="1200" dirty="0" smtClean="0">
              <a:solidFill>
                <a:srgbClr val="FFFFFF"/>
              </a:solidFill>
              <a:latin typeface="Rockwell" panose="02060603020205020403" pitchFamily="18" charset="0"/>
            </a:endParaRPr>
          </a:p>
          <a:p>
            <a:pPr lvl="0"/>
            <a:r>
              <a:rPr lang="nl-NL" sz="1200" dirty="0" smtClean="0">
                <a:solidFill>
                  <a:srgbClr val="FFFFFF"/>
                </a:solidFill>
                <a:latin typeface="Rockwell" panose="02060603020205020403" pitchFamily="18" charset="0"/>
              </a:rPr>
              <a:t> </a:t>
            </a:r>
            <a:r>
              <a:rPr lang="nl-NL" sz="1200" dirty="0">
                <a:solidFill>
                  <a:srgbClr val="FFFFFF"/>
                </a:solidFill>
                <a:latin typeface="Rockwell" panose="02060603020205020403" pitchFamily="18" charset="0"/>
              </a:rPr>
              <a:t>Mix Media</a:t>
            </a:r>
          </a:p>
          <a:p>
            <a:pPr lvl="0"/>
            <a:r>
              <a:rPr lang="nl-NL" sz="1200" dirty="0">
                <a:solidFill>
                  <a:srgbClr val="FFFFFF"/>
                </a:solidFill>
                <a:latin typeface="Rockwell" panose="02060603020205020403" pitchFamily="18" charset="0"/>
              </a:rPr>
              <a:t>100 x 150 cm</a:t>
            </a:r>
          </a:p>
        </p:txBody>
      </p:sp>
    </p:spTree>
    <p:extLst>
      <p:ext uri="{BB962C8B-B14F-4D97-AF65-F5344CB8AC3E}">
        <p14:creationId xmlns:p14="http://schemas.microsoft.com/office/powerpoint/2010/main" val="1445182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51325" y="1350346"/>
            <a:ext cx="2569327" cy="4324261"/>
          </a:xfrm>
          <a:prstGeom prst="rect">
            <a:avLst/>
          </a:prstGeom>
          <a:noFill/>
        </p:spPr>
        <p:txBody>
          <a:bodyPr wrap="square" rtlCol="0">
            <a:spAutoFit/>
          </a:bodyPr>
          <a:lstStyle/>
          <a:p>
            <a:r>
              <a:rPr lang="en-ZA" sz="1100" dirty="0" smtClean="0"/>
              <a:t>A Thank you</a:t>
            </a:r>
          </a:p>
          <a:p>
            <a:endParaRPr lang="en-ZA" sz="1100" dirty="0" smtClean="0"/>
          </a:p>
          <a:p>
            <a:endParaRPr lang="en-ZA" sz="1100" dirty="0"/>
          </a:p>
          <a:p>
            <a:r>
              <a:rPr lang="en-ZA" sz="1100" dirty="0" smtClean="0"/>
              <a:t>I would like to thank His Excellency the Ambassador of Mexico to South Africa,</a:t>
            </a:r>
            <a:r>
              <a:rPr lang="en-ZA" sz="1100" dirty="0"/>
              <a:t> Mr. </a:t>
            </a:r>
            <a:r>
              <a:rPr lang="en-ZA" sz="1100" dirty="0" err="1"/>
              <a:t>Héctor</a:t>
            </a:r>
            <a:r>
              <a:rPr lang="en-ZA" sz="1100" dirty="0"/>
              <a:t> </a:t>
            </a:r>
            <a:r>
              <a:rPr lang="en-ZA" sz="1100" dirty="0" err="1" smtClean="0"/>
              <a:t>Valezzi</a:t>
            </a:r>
            <a:r>
              <a:rPr lang="en-ZA" sz="1100" dirty="0" smtClean="0"/>
              <a:t>, and the Embassy of Mexico in South Africa for assisting me with this project and generously hosting this Exhibition. </a:t>
            </a:r>
          </a:p>
          <a:p>
            <a:endParaRPr lang="en-ZA" sz="1100" dirty="0"/>
          </a:p>
          <a:p>
            <a:r>
              <a:rPr lang="en-ZA" sz="1100" dirty="0" smtClean="0"/>
              <a:t>I would also like to thank </a:t>
            </a:r>
            <a:r>
              <a:rPr lang="en-ZA" sz="1100" dirty="0" err="1"/>
              <a:t>S</a:t>
            </a:r>
            <a:r>
              <a:rPr lang="en-ZA" sz="1100" dirty="0" err="1" smtClean="0"/>
              <a:t>eñora</a:t>
            </a:r>
            <a:r>
              <a:rPr lang="en-ZA" sz="1100" dirty="0" smtClean="0"/>
              <a:t>  Alejandra </a:t>
            </a:r>
            <a:r>
              <a:rPr lang="en-ZA" sz="1100" dirty="0" err="1" smtClean="0"/>
              <a:t>Martínez</a:t>
            </a:r>
            <a:r>
              <a:rPr lang="en-ZA" sz="1100" b="1" dirty="0" smtClean="0"/>
              <a:t>, </a:t>
            </a:r>
            <a:r>
              <a:rPr lang="en-ZA" sz="1100" dirty="0" smtClean="0"/>
              <a:t>First Secretary to the Embassy, for her personal invaluable advice and support.</a:t>
            </a:r>
          </a:p>
          <a:p>
            <a:endParaRPr lang="en-ZA" sz="1100" dirty="0" smtClean="0"/>
          </a:p>
          <a:p>
            <a:pPr lvl="0"/>
            <a:r>
              <a:rPr lang="en-ZA" sz="1100" dirty="0" smtClean="0"/>
              <a:t>I would also like to thank </a:t>
            </a:r>
            <a:r>
              <a:rPr lang="en-ZA" sz="1100" dirty="0"/>
              <a:t>the </a:t>
            </a:r>
            <a:r>
              <a:rPr lang="en-ZA" sz="1100" dirty="0" err="1" smtClean="0"/>
              <a:t>Secretaría</a:t>
            </a:r>
            <a:r>
              <a:rPr lang="en-ZA" sz="1100" dirty="0" smtClean="0"/>
              <a:t> de </a:t>
            </a:r>
            <a:r>
              <a:rPr lang="en-ZA" sz="1100" dirty="0" err="1" smtClean="0"/>
              <a:t>Relaciones</a:t>
            </a:r>
            <a:r>
              <a:rPr lang="en-ZA" sz="1100" dirty="0" smtClean="0"/>
              <a:t> </a:t>
            </a:r>
            <a:r>
              <a:rPr lang="en-ZA" sz="1100" dirty="0" err="1" smtClean="0"/>
              <a:t>Exteriores</a:t>
            </a:r>
            <a:r>
              <a:rPr lang="en-ZA" sz="1100" dirty="0"/>
              <a:t> and the </a:t>
            </a:r>
            <a:r>
              <a:rPr lang="en-ZA" sz="1100" dirty="0" err="1" smtClean="0"/>
              <a:t>Dirección</a:t>
            </a:r>
            <a:r>
              <a:rPr lang="en-ZA" sz="1100" dirty="0" smtClean="0"/>
              <a:t> General </a:t>
            </a:r>
            <a:r>
              <a:rPr lang="en-ZA" sz="1100" dirty="0"/>
              <a:t>de </a:t>
            </a:r>
            <a:r>
              <a:rPr lang="en-ZA" sz="1100" dirty="0" err="1" smtClean="0"/>
              <a:t>Cooperación</a:t>
            </a:r>
            <a:r>
              <a:rPr lang="en-ZA" sz="1100" dirty="0" smtClean="0"/>
              <a:t> </a:t>
            </a:r>
            <a:r>
              <a:rPr lang="en-ZA" sz="1100" dirty="0" err="1" smtClean="0"/>
              <a:t>Educativa</a:t>
            </a:r>
            <a:r>
              <a:rPr lang="en-ZA" sz="1100" dirty="0" smtClean="0"/>
              <a:t> y </a:t>
            </a:r>
            <a:r>
              <a:rPr lang="en-ZA" sz="1100" dirty="0" err="1" smtClean="0"/>
              <a:t>Cultura</a:t>
            </a:r>
            <a:r>
              <a:rPr lang="en-ZA" sz="1100" dirty="0" smtClean="0"/>
              <a:t>, and </a:t>
            </a:r>
            <a:r>
              <a:rPr lang="en-ZA" sz="1100" dirty="0" err="1"/>
              <a:t>Señora</a:t>
            </a:r>
            <a:r>
              <a:rPr lang="en-ZA" sz="1100" dirty="0"/>
              <a:t> </a:t>
            </a:r>
            <a:r>
              <a:rPr lang="en-ZA" sz="1100" dirty="0" err="1"/>
              <a:t>Verónica</a:t>
            </a:r>
            <a:r>
              <a:rPr lang="en-ZA" sz="1100" dirty="0" smtClean="0"/>
              <a:t> de </a:t>
            </a:r>
            <a:r>
              <a:rPr lang="en-ZA" sz="1100" dirty="0" err="1"/>
              <a:t>Jesús</a:t>
            </a:r>
            <a:r>
              <a:rPr lang="en-ZA" sz="1100" dirty="0"/>
              <a:t> Méndez, </a:t>
            </a:r>
            <a:r>
              <a:rPr lang="en-ZA" sz="1100" dirty="0" smtClean="0"/>
              <a:t>for the residency scholarship and the opportunity to visit Mexico and for assisting in bringing these paintings back to South Africa.</a:t>
            </a:r>
            <a:endParaRPr lang="en-ZA" sz="1100" dirty="0"/>
          </a:p>
        </p:txBody>
      </p:sp>
    </p:spTree>
    <p:extLst>
      <p:ext uri="{BB962C8B-B14F-4D97-AF65-F5344CB8AC3E}">
        <p14:creationId xmlns:p14="http://schemas.microsoft.com/office/powerpoint/2010/main" val="3641316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025018" y="612279"/>
            <a:ext cx="3367793" cy="5954495"/>
          </a:xfrm>
          <a:prstGeom prst="rect">
            <a:avLst/>
          </a:prstGeom>
          <a:noFill/>
          <a:ln>
            <a:noFill/>
          </a:ln>
        </p:spPr>
        <p:txBody>
          <a:bodyPr wrap="square" anchor="t"/>
          <a:lstStyle/>
          <a:p>
            <a:pPr lvl="0"/>
            <a:r>
              <a:rPr lang="en-ZA" sz="1200" dirty="0" err="1" smtClean="0"/>
              <a:t>Biografía</a:t>
            </a:r>
            <a:endParaRPr lang="en-ZA" sz="1200" dirty="0" smtClean="0"/>
          </a:p>
          <a:p>
            <a:pPr lvl="0"/>
            <a:endParaRPr lang="en-ZA" sz="1100" dirty="0" smtClean="0"/>
          </a:p>
          <a:p>
            <a:pPr lvl="0"/>
            <a:endParaRPr sz="1100" dirty="0"/>
          </a:p>
          <a:p>
            <a:pPr marL="0" lvl="0" indent="0">
              <a:lnSpc>
                <a:spcPct val="100000"/>
              </a:lnSpc>
              <a:buNone/>
            </a:pPr>
            <a:r>
              <a:rPr sz="1100" b="0" i="0" u="none" strike="noStrike" baseline="0" dirty="0">
                <a:solidFill>
                  <a:srgbClr val="FFFFFF"/>
                </a:solidFill>
              </a:rPr>
              <a:t>Jean </a:t>
            </a:r>
            <a:r>
              <a:rPr sz="1100" b="0" i="0" u="none" strike="noStrike" baseline="0" dirty="0" err="1">
                <a:solidFill>
                  <a:srgbClr val="FFFFFF"/>
                </a:solidFill>
              </a:rPr>
              <a:t>Greeff</a:t>
            </a:r>
            <a:r>
              <a:rPr sz="1100" b="0" i="0" u="none" strike="noStrike" baseline="0" dirty="0">
                <a:solidFill>
                  <a:srgbClr val="FFFFFF"/>
                </a:solidFill>
              </a:rPr>
              <a:t> </a:t>
            </a:r>
            <a:r>
              <a:rPr sz="1100" b="0" i="0" u="none" strike="noStrike" baseline="0" dirty="0" err="1">
                <a:solidFill>
                  <a:srgbClr val="FFFFFF"/>
                </a:solidFill>
              </a:rPr>
              <a:t>nació</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1994.  </a:t>
            </a:r>
            <a:r>
              <a:rPr sz="1100" b="0" i="0" u="none" strike="noStrike" baseline="0" dirty="0" err="1">
                <a:solidFill>
                  <a:srgbClr val="FFFFFF"/>
                </a:solidFill>
              </a:rPr>
              <a:t>Completó</a:t>
            </a:r>
            <a:r>
              <a:rPr sz="1100" b="0" i="0" u="none" strike="noStrike" baseline="0" dirty="0">
                <a:solidFill>
                  <a:srgbClr val="FFFFFF"/>
                </a:solidFill>
              </a:rPr>
              <a:t> </a:t>
            </a:r>
            <a:r>
              <a:rPr sz="1100" b="0" i="0" u="none" strike="noStrike" baseline="0" dirty="0" err="1">
                <a:solidFill>
                  <a:srgbClr val="FFFFFF"/>
                </a:solidFill>
              </a:rPr>
              <a:t>sus</a:t>
            </a:r>
            <a:r>
              <a:rPr sz="1100" b="0" i="0" u="none" strike="noStrike" baseline="0" dirty="0">
                <a:solidFill>
                  <a:srgbClr val="FFFFFF"/>
                </a:solidFill>
              </a:rPr>
              <a:t> </a:t>
            </a:r>
            <a:r>
              <a:rPr sz="1100" b="0" i="0" u="none" strike="noStrike" baseline="0" dirty="0" err="1">
                <a:solidFill>
                  <a:srgbClr val="FFFFFF"/>
                </a:solidFill>
              </a:rPr>
              <a:t>estudios</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la Jan van </a:t>
            </a:r>
            <a:r>
              <a:rPr sz="1100" b="0" i="0" u="none" strike="noStrike" baseline="0" dirty="0" err="1">
                <a:solidFill>
                  <a:srgbClr val="FFFFFF"/>
                </a:solidFill>
              </a:rPr>
              <a:t>Riebeeck</a:t>
            </a:r>
            <a:r>
              <a:rPr sz="1100" b="0" i="0" u="none" strike="noStrike" baseline="0" dirty="0">
                <a:solidFill>
                  <a:srgbClr val="FFFFFF"/>
                </a:solidFill>
              </a:rPr>
              <a:t> High School </a:t>
            </a:r>
            <a:r>
              <a:rPr sz="1100" b="0" i="0" u="none" strike="noStrike" baseline="0" dirty="0" err="1">
                <a:solidFill>
                  <a:srgbClr val="FFFFFF"/>
                </a:solidFill>
              </a:rPr>
              <a:t>en</a:t>
            </a:r>
            <a:r>
              <a:rPr sz="1100" b="0" i="0" u="none" strike="noStrike" baseline="0" dirty="0">
                <a:solidFill>
                  <a:srgbClr val="FFFFFF"/>
                </a:solidFill>
              </a:rPr>
              <a:t> Ciudad del Cabo , </a:t>
            </a:r>
            <a:r>
              <a:rPr sz="1100" b="0" i="0" u="none" strike="noStrike" baseline="0" dirty="0" err="1">
                <a:solidFill>
                  <a:srgbClr val="FFFFFF"/>
                </a:solidFill>
              </a:rPr>
              <a:t>Sudáfrica</a:t>
            </a:r>
            <a:r>
              <a:rPr sz="1100" b="0" i="0" u="none" strike="noStrike" baseline="0" dirty="0">
                <a:solidFill>
                  <a:srgbClr val="FFFFFF"/>
                </a:solidFill>
              </a:rPr>
              <a:t>. Al </a:t>
            </a:r>
            <a:r>
              <a:rPr sz="1100" b="0" i="0" u="none" strike="noStrike" baseline="0" dirty="0" err="1">
                <a:solidFill>
                  <a:srgbClr val="FFFFFF"/>
                </a:solidFill>
              </a:rPr>
              <a:t>salir</a:t>
            </a:r>
            <a:r>
              <a:rPr sz="1100" b="0" i="0" u="none" strike="noStrike" baseline="0" dirty="0">
                <a:solidFill>
                  <a:srgbClr val="FFFFFF"/>
                </a:solidFill>
              </a:rPr>
              <a:t> de la </a:t>
            </a:r>
            <a:r>
              <a:rPr sz="1100" b="0" i="0" u="none" strike="noStrike" baseline="0" dirty="0" err="1">
                <a:solidFill>
                  <a:srgbClr val="FFFFFF"/>
                </a:solidFill>
              </a:rPr>
              <a:t>escuela</a:t>
            </a:r>
            <a:r>
              <a:rPr sz="1100" b="0" i="0" u="none" strike="noStrike" baseline="0" dirty="0">
                <a:solidFill>
                  <a:srgbClr val="FFFFFF"/>
                </a:solidFill>
              </a:rPr>
              <a:t> Jean se </a:t>
            </a:r>
            <a:r>
              <a:rPr sz="1100" b="0" i="0" u="none" strike="noStrike" baseline="0" dirty="0" err="1">
                <a:solidFill>
                  <a:srgbClr val="FFFFFF"/>
                </a:solidFill>
              </a:rPr>
              <a:t>volcó</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su</a:t>
            </a:r>
            <a:r>
              <a:rPr sz="1100" b="0" i="0" u="none" strike="noStrike" baseline="0" dirty="0">
                <a:solidFill>
                  <a:srgbClr val="FFFFFF"/>
                </a:solidFill>
              </a:rPr>
              <a:t> arte y, </a:t>
            </a:r>
            <a:r>
              <a:rPr sz="1100" b="0" i="0" u="none" strike="noStrike" baseline="0" dirty="0" err="1">
                <a:solidFill>
                  <a:srgbClr val="FFFFFF"/>
                </a:solidFill>
              </a:rPr>
              <a:t>aunque</a:t>
            </a:r>
            <a:r>
              <a:rPr sz="1100" b="0" i="0" u="none" strike="noStrike" baseline="0" dirty="0">
                <a:solidFill>
                  <a:srgbClr val="FFFFFF"/>
                </a:solidFill>
              </a:rPr>
              <a:t> </a:t>
            </a:r>
            <a:r>
              <a:rPr sz="1100" b="0" i="0" u="none" strike="noStrike" baseline="0" dirty="0" err="1">
                <a:solidFill>
                  <a:srgbClr val="FFFFFF"/>
                </a:solidFill>
              </a:rPr>
              <a:t>todavía</a:t>
            </a:r>
            <a:r>
              <a:rPr sz="1100" b="0" i="0" u="none" strike="noStrike" baseline="0" dirty="0">
                <a:solidFill>
                  <a:srgbClr val="FFFFFF"/>
                </a:solidFill>
              </a:rPr>
              <a:t> </a:t>
            </a:r>
            <a:r>
              <a:rPr sz="1100" b="0" i="0" u="none" strike="noStrike" baseline="0" dirty="0" err="1">
                <a:solidFill>
                  <a:srgbClr val="FFFFFF"/>
                </a:solidFill>
              </a:rPr>
              <a:t>joven</a:t>
            </a:r>
            <a:r>
              <a:rPr sz="1100" b="0" i="0" u="none" strike="noStrike" baseline="0" dirty="0">
                <a:solidFill>
                  <a:srgbClr val="FFFFFF"/>
                </a:solidFill>
              </a:rPr>
              <a:t> , ha </a:t>
            </a:r>
            <a:r>
              <a:rPr sz="1100" b="0" i="0" u="none" strike="noStrike" baseline="0" dirty="0" err="1">
                <a:solidFill>
                  <a:srgbClr val="FFFFFF"/>
                </a:solidFill>
              </a:rPr>
              <a:t>completado</a:t>
            </a:r>
            <a:r>
              <a:rPr sz="1100" b="0" i="0" u="none" strike="noStrike" baseline="0" dirty="0">
                <a:solidFill>
                  <a:srgbClr val="FFFFFF"/>
                </a:solidFill>
              </a:rPr>
              <a:t> </a:t>
            </a:r>
            <a:r>
              <a:rPr sz="1100" b="0" i="0" u="none" strike="noStrike" baseline="0" dirty="0" err="1">
                <a:solidFill>
                  <a:srgbClr val="FFFFFF"/>
                </a:solidFill>
              </a:rPr>
              <a:t>varias</a:t>
            </a:r>
            <a:r>
              <a:rPr sz="1100" b="0" i="0" u="none" strike="noStrike" baseline="0" dirty="0">
                <a:solidFill>
                  <a:srgbClr val="FFFFFF"/>
                </a:solidFill>
              </a:rPr>
              <a:t> </a:t>
            </a:r>
            <a:r>
              <a:rPr sz="1100" b="0" i="0" u="none" strike="noStrike" baseline="0" dirty="0" err="1">
                <a:solidFill>
                  <a:srgbClr val="FFFFFF"/>
                </a:solidFill>
              </a:rPr>
              <a:t>comisiones</a:t>
            </a:r>
            <a:r>
              <a:rPr sz="1100" b="0" i="0" u="none" strike="noStrike" baseline="0" dirty="0">
                <a:solidFill>
                  <a:srgbClr val="FFFFFF"/>
                </a:solidFill>
              </a:rPr>
              <a:t> . </a:t>
            </a:r>
            <a:r>
              <a:rPr sz="1100" b="0" i="0" u="none" strike="noStrike" baseline="0" dirty="0" err="1">
                <a:solidFill>
                  <a:srgbClr val="FFFFFF"/>
                </a:solidFill>
              </a:rPr>
              <a:t>Sus</a:t>
            </a:r>
            <a:r>
              <a:rPr sz="1100" b="0" i="0" u="none" strike="noStrike" baseline="0" dirty="0">
                <a:solidFill>
                  <a:srgbClr val="FFFFFF"/>
                </a:solidFill>
              </a:rPr>
              <a:t> </a:t>
            </a:r>
            <a:r>
              <a:rPr sz="1100" b="0" i="0" u="none" strike="noStrike" baseline="0" dirty="0" err="1">
                <a:solidFill>
                  <a:srgbClr val="FFFFFF"/>
                </a:solidFill>
              </a:rPr>
              <a:t>obras</a:t>
            </a:r>
            <a:r>
              <a:rPr sz="1100" b="0" i="0" u="none" strike="noStrike" baseline="0" dirty="0">
                <a:solidFill>
                  <a:srgbClr val="FFFFFF"/>
                </a:solidFill>
              </a:rPr>
              <a:t> </a:t>
            </a:r>
            <a:r>
              <a:rPr sz="1100" b="0" i="0" u="none" strike="noStrike" baseline="0" dirty="0" err="1">
                <a:solidFill>
                  <a:srgbClr val="FFFFFF"/>
                </a:solidFill>
              </a:rPr>
              <a:t>están</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exhibición</a:t>
            </a:r>
            <a:r>
              <a:rPr sz="1100" b="0" i="0" u="none" strike="noStrike" baseline="0" dirty="0">
                <a:solidFill>
                  <a:srgbClr val="FFFFFF"/>
                </a:solidFill>
              </a:rPr>
              <a:t> </a:t>
            </a:r>
            <a:r>
              <a:rPr sz="1100" b="0" i="0" u="none" strike="noStrike" baseline="0" dirty="0" err="1" smtClean="0">
                <a:solidFill>
                  <a:srgbClr val="FFFFFF"/>
                </a:solidFill>
              </a:rPr>
              <a:t>en</a:t>
            </a:r>
            <a:r>
              <a:rPr sz="1100" b="0" i="0" u="none" strike="noStrike" baseline="0" dirty="0" smtClean="0">
                <a:solidFill>
                  <a:srgbClr val="FFFFFF"/>
                </a:solidFill>
              </a:rPr>
              <a:t> </a:t>
            </a:r>
            <a:r>
              <a:rPr sz="1100" b="0" i="0" u="none" strike="noStrike" baseline="0" dirty="0">
                <a:solidFill>
                  <a:srgbClr val="FFFFFF"/>
                </a:solidFill>
              </a:rPr>
              <a:t>MM </a:t>
            </a:r>
            <a:r>
              <a:rPr sz="1100" b="0" i="0" u="none" strike="noStrike" baseline="0" dirty="0" err="1">
                <a:solidFill>
                  <a:srgbClr val="FFFFFF"/>
                </a:solidFill>
              </a:rPr>
              <a:t>Galerías</a:t>
            </a:r>
            <a:r>
              <a:rPr sz="1100" b="0" i="0" u="none" strike="noStrike" baseline="0" dirty="0">
                <a:solidFill>
                  <a:srgbClr val="FFFFFF"/>
                </a:solidFill>
              </a:rPr>
              <a:t> Ciudad del Cabo, </a:t>
            </a:r>
            <a:r>
              <a:rPr sz="1100" b="0" i="0" u="none" strike="noStrike" baseline="0" dirty="0" err="1" smtClean="0">
                <a:solidFill>
                  <a:srgbClr val="FFFFFF"/>
                </a:solidFill>
              </a:rPr>
              <a:t>Sudáfrica</a:t>
            </a:r>
            <a:r>
              <a:rPr lang="en-ZA" sz="1100" b="0" i="0" u="none" strike="noStrike" dirty="0" smtClean="0">
                <a:solidFill>
                  <a:srgbClr val="FFFFFF"/>
                </a:solidFill>
              </a:rPr>
              <a:t> </a:t>
            </a:r>
            <a:r>
              <a:rPr sz="1100" b="0" i="0" u="none" strike="noStrike" baseline="0" dirty="0" smtClean="0">
                <a:solidFill>
                  <a:srgbClr val="FFFFFF"/>
                </a:solidFill>
              </a:rPr>
              <a:t>y </a:t>
            </a:r>
            <a:r>
              <a:rPr sz="1100" b="0" i="0" u="none" strike="noStrike" baseline="0" dirty="0" err="1">
                <a:solidFill>
                  <a:srgbClr val="FFFFFF"/>
                </a:solidFill>
              </a:rPr>
              <a:t>en</a:t>
            </a:r>
            <a:r>
              <a:rPr sz="1100" b="0" i="0" u="none" strike="noStrike" baseline="0" dirty="0">
                <a:solidFill>
                  <a:srgbClr val="FFFFFF"/>
                </a:solidFill>
              </a:rPr>
              <a:t> la Diaz </a:t>
            </a:r>
            <a:r>
              <a:rPr sz="1100" b="0" i="0" u="none" strike="noStrike" baseline="0" dirty="0" err="1">
                <a:solidFill>
                  <a:srgbClr val="FFFFFF"/>
                </a:solidFill>
              </a:rPr>
              <a:t>Galería</a:t>
            </a:r>
            <a:r>
              <a:rPr sz="1100" b="0" i="0" u="none" strike="noStrike" baseline="0" dirty="0">
                <a:solidFill>
                  <a:srgbClr val="FFFFFF"/>
                </a:solidFill>
              </a:rPr>
              <a:t> Mara </a:t>
            </a:r>
            <a:r>
              <a:rPr sz="1100" b="0" i="0" u="none" strike="noStrike" baseline="0" dirty="0" err="1">
                <a:solidFill>
                  <a:srgbClr val="FFFFFF"/>
                </a:solidFill>
              </a:rPr>
              <a:t>en</a:t>
            </a:r>
            <a:r>
              <a:rPr sz="1100" b="0" i="0" u="none" strike="noStrike" baseline="0" dirty="0">
                <a:solidFill>
                  <a:srgbClr val="FFFFFF"/>
                </a:solidFill>
              </a:rPr>
              <a:t> Puerto Vallarta </a:t>
            </a:r>
            <a:r>
              <a:rPr sz="1100" b="0" i="0" u="none" strike="noStrike" baseline="0" dirty="0" err="1">
                <a:solidFill>
                  <a:srgbClr val="FFFFFF"/>
                </a:solidFill>
              </a:rPr>
              <a:t>en</a:t>
            </a:r>
            <a:r>
              <a:rPr sz="1100" b="0" i="0" u="none" strike="noStrike" baseline="0" dirty="0">
                <a:solidFill>
                  <a:srgbClr val="FFFFFF"/>
                </a:solidFill>
              </a:rPr>
              <a:t> México un </a:t>
            </a:r>
            <a:r>
              <a:rPr sz="1100" b="0" i="0" u="none" strike="noStrike" baseline="0" dirty="0" err="1">
                <a:solidFill>
                  <a:srgbClr val="FFFFFF"/>
                </a:solidFill>
              </a:rPr>
              <a:t>vibrante</a:t>
            </a:r>
            <a:r>
              <a:rPr sz="1100" b="0" i="0" u="none" strike="noStrike" baseline="0" dirty="0">
                <a:solidFill>
                  <a:srgbClr val="FFFFFF"/>
                </a:solidFill>
              </a:rPr>
              <a:t> </a:t>
            </a:r>
            <a:r>
              <a:rPr sz="1100" b="0" i="0" u="none" strike="noStrike" baseline="0" dirty="0" err="1">
                <a:solidFill>
                  <a:srgbClr val="FFFFFF"/>
                </a:solidFill>
              </a:rPr>
              <a:t>colectivo</a:t>
            </a:r>
            <a:r>
              <a:rPr sz="1100" b="0" i="0" u="none" strike="noStrike" baseline="0" dirty="0">
                <a:solidFill>
                  <a:srgbClr val="FFFFFF"/>
                </a:solidFill>
              </a:rPr>
              <a:t> </a:t>
            </a:r>
            <a:r>
              <a:rPr sz="1100" b="0" i="0" u="none" strike="noStrike" baseline="0" dirty="0" err="1">
                <a:solidFill>
                  <a:srgbClr val="FFFFFF"/>
                </a:solidFill>
              </a:rPr>
              <a:t>liderado</a:t>
            </a:r>
            <a:r>
              <a:rPr sz="1100" b="0" i="0" u="none" strike="noStrike" baseline="0" dirty="0">
                <a:solidFill>
                  <a:srgbClr val="FFFFFF"/>
                </a:solidFill>
              </a:rPr>
              <a:t> </a:t>
            </a:r>
            <a:r>
              <a:rPr sz="1100" b="0" i="0" u="none" strike="noStrike" baseline="0" dirty="0" err="1">
                <a:solidFill>
                  <a:srgbClr val="FFFFFF"/>
                </a:solidFill>
              </a:rPr>
              <a:t>por</a:t>
            </a:r>
            <a:r>
              <a:rPr sz="1100" b="0" i="0" u="none" strike="noStrike" baseline="0" dirty="0">
                <a:solidFill>
                  <a:srgbClr val="FFFFFF"/>
                </a:solidFill>
              </a:rPr>
              <a:t> la </a:t>
            </a:r>
            <a:r>
              <a:rPr sz="1100" b="0" i="0" u="none" strike="noStrike" baseline="0" dirty="0" err="1">
                <a:solidFill>
                  <a:srgbClr val="FFFFFF"/>
                </a:solidFill>
              </a:rPr>
              <a:t>destacada</a:t>
            </a:r>
            <a:r>
              <a:rPr sz="1100" b="0" i="0" u="none" strike="noStrike" baseline="0" dirty="0">
                <a:solidFill>
                  <a:srgbClr val="FFFFFF"/>
                </a:solidFill>
              </a:rPr>
              <a:t> </a:t>
            </a:r>
            <a:r>
              <a:rPr sz="1100" b="0" i="0" u="none" strike="noStrike" baseline="0" dirty="0" err="1">
                <a:solidFill>
                  <a:srgbClr val="FFFFFF"/>
                </a:solidFill>
              </a:rPr>
              <a:t>artista</a:t>
            </a:r>
            <a:r>
              <a:rPr sz="1100" b="0" i="0" u="none" strike="noStrike" baseline="0" dirty="0">
                <a:solidFill>
                  <a:srgbClr val="FFFFFF"/>
                </a:solidFill>
              </a:rPr>
              <a:t> </a:t>
            </a:r>
            <a:r>
              <a:rPr sz="1100" b="0" i="0" u="none" strike="noStrike" baseline="0" dirty="0" err="1">
                <a:solidFill>
                  <a:srgbClr val="FFFFFF"/>
                </a:solidFill>
              </a:rPr>
              <a:t>vallartense</a:t>
            </a:r>
            <a:r>
              <a:rPr sz="1100" b="0" i="0" u="none" strike="noStrike" baseline="0" dirty="0">
                <a:solidFill>
                  <a:srgbClr val="FFFFFF"/>
                </a:solidFill>
              </a:rPr>
              <a:t>, Mara </a:t>
            </a:r>
            <a:r>
              <a:rPr sz="1100" b="0" i="0" u="none" strike="noStrike" baseline="0" dirty="0" err="1">
                <a:solidFill>
                  <a:srgbClr val="FFFFFF"/>
                </a:solidFill>
              </a:rPr>
              <a:t>Díaz</a:t>
            </a:r>
            <a:r>
              <a:rPr sz="1100" b="0" i="0" u="none" strike="noStrike" baseline="0" dirty="0">
                <a:solidFill>
                  <a:srgbClr val="FFFFFF"/>
                </a:solidFill>
              </a:rPr>
              <a:t>.</a:t>
            </a:r>
          </a:p>
          <a:p>
            <a:pPr marL="0" lvl="0" indent="0">
              <a:lnSpc>
                <a:spcPct val="100000"/>
              </a:lnSpc>
              <a:buNone/>
            </a:pPr>
            <a:endParaRPr sz="1100" b="0" i="0" u="none" strike="noStrike" baseline="0" dirty="0">
              <a:solidFill>
                <a:srgbClr val="FFFFFF"/>
              </a:solidFill>
            </a:endParaRPr>
          </a:p>
          <a:p>
            <a:pPr marL="0" lvl="0" indent="0">
              <a:lnSpc>
                <a:spcPct val="100000"/>
              </a:lnSpc>
              <a:buNone/>
            </a:pPr>
            <a:r>
              <a:rPr sz="1100" b="0" i="0" u="none" strike="noStrike" baseline="0" dirty="0" err="1">
                <a:solidFill>
                  <a:srgbClr val="FFFFFF"/>
                </a:solidFill>
              </a:rPr>
              <a:t>En</a:t>
            </a:r>
            <a:r>
              <a:rPr sz="1100" b="0" i="0" u="none" strike="noStrike" baseline="0" dirty="0">
                <a:solidFill>
                  <a:srgbClr val="FFFFFF"/>
                </a:solidFill>
              </a:rPr>
              <a:t> 2013 Jean </a:t>
            </a:r>
            <a:r>
              <a:rPr sz="1100" b="0" i="0" u="none" strike="noStrike" baseline="0" dirty="0" err="1" smtClean="0">
                <a:solidFill>
                  <a:srgbClr val="FFFFFF"/>
                </a:solidFill>
              </a:rPr>
              <a:t>Greef</a:t>
            </a:r>
            <a:r>
              <a:rPr lang="en-ZA" sz="1100" b="0" i="0" u="none" strike="noStrike" baseline="0" dirty="0" smtClean="0">
                <a:solidFill>
                  <a:srgbClr val="FFFFFF"/>
                </a:solidFill>
              </a:rPr>
              <a:t>f</a:t>
            </a:r>
            <a:r>
              <a:rPr sz="1100" b="0" i="0" u="none" strike="noStrike" baseline="0" dirty="0" smtClean="0">
                <a:solidFill>
                  <a:srgbClr val="FFFFFF"/>
                </a:solidFill>
              </a:rPr>
              <a:t> </a:t>
            </a:r>
            <a:r>
              <a:rPr sz="1100" b="0" i="0" u="none" strike="noStrike" baseline="0" dirty="0" err="1">
                <a:solidFill>
                  <a:srgbClr val="FFFFFF"/>
                </a:solidFill>
              </a:rPr>
              <a:t>fue</a:t>
            </a:r>
            <a:r>
              <a:rPr sz="1100" b="0" i="0" u="none" strike="noStrike" baseline="0" dirty="0">
                <a:solidFill>
                  <a:srgbClr val="FFFFFF"/>
                </a:solidFill>
              </a:rPr>
              <a:t> </a:t>
            </a:r>
            <a:r>
              <a:rPr sz="1100" b="0" i="0" u="none" strike="noStrike" baseline="0" dirty="0" err="1">
                <a:solidFill>
                  <a:srgbClr val="FFFFFF"/>
                </a:solidFill>
              </a:rPr>
              <a:t>galardonado</a:t>
            </a:r>
            <a:r>
              <a:rPr sz="1100" b="0" i="0" u="none" strike="noStrike" baseline="0" dirty="0">
                <a:solidFill>
                  <a:srgbClr val="FFFFFF"/>
                </a:solidFill>
              </a:rPr>
              <a:t> con </a:t>
            </a:r>
            <a:r>
              <a:rPr sz="1100" b="0" i="0" u="none" strike="noStrike" baseline="0" dirty="0" err="1">
                <a:solidFill>
                  <a:srgbClr val="FFFFFF"/>
                </a:solidFill>
              </a:rPr>
              <a:t>una</a:t>
            </a:r>
            <a:r>
              <a:rPr sz="1100" b="0" i="0" u="none" strike="noStrike" baseline="0" dirty="0">
                <a:solidFill>
                  <a:srgbClr val="FFFFFF"/>
                </a:solidFill>
              </a:rPr>
              <a:t> </a:t>
            </a:r>
            <a:r>
              <a:rPr sz="1100" b="0" i="0" u="none" strike="noStrike" baseline="0" dirty="0" err="1">
                <a:solidFill>
                  <a:srgbClr val="FFFFFF"/>
                </a:solidFill>
              </a:rPr>
              <a:t>Beca</a:t>
            </a:r>
            <a:r>
              <a:rPr sz="1100" b="0" i="0" u="none" strike="noStrike" baseline="0" dirty="0">
                <a:solidFill>
                  <a:srgbClr val="FFFFFF"/>
                </a:solidFill>
              </a:rPr>
              <a:t> de </a:t>
            </a:r>
            <a:r>
              <a:rPr sz="1100" b="0" i="0" u="none" strike="noStrike" baseline="0" dirty="0" err="1">
                <a:solidFill>
                  <a:srgbClr val="FFFFFF"/>
                </a:solidFill>
              </a:rPr>
              <a:t>Artes</a:t>
            </a:r>
            <a:r>
              <a:rPr sz="1100" b="0" i="0" u="none" strike="noStrike" baseline="0" dirty="0">
                <a:solidFill>
                  <a:srgbClr val="FFFFFF"/>
                </a:solidFill>
              </a:rPr>
              <a:t> del </a:t>
            </a:r>
            <a:r>
              <a:rPr sz="1100" b="0" i="0" u="none" strike="noStrike" baseline="0" dirty="0" err="1">
                <a:solidFill>
                  <a:srgbClr val="FFFFFF"/>
                </a:solidFill>
              </a:rPr>
              <a:t>Gobierno</a:t>
            </a:r>
            <a:r>
              <a:rPr sz="1100" b="0" i="0" u="none" strike="noStrike" baseline="0" dirty="0">
                <a:solidFill>
                  <a:srgbClr val="FFFFFF"/>
                </a:solidFill>
              </a:rPr>
              <a:t> de México para </a:t>
            </a:r>
            <a:r>
              <a:rPr sz="1100" b="0" i="0" u="none" strike="noStrike" baseline="0" dirty="0" err="1">
                <a:solidFill>
                  <a:srgbClr val="FFFFFF"/>
                </a:solidFill>
              </a:rPr>
              <a:t>visitar</a:t>
            </a:r>
            <a:r>
              <a:rPr sz="1100" b="0" i="0" u="none" strike="noStrike" baseline="0" dirty="0">
                <a:solidFill>
                  <a:srgbClr val="FFFFFF"/>
                </a:solidFill>
              </a:rPr>
              <a:t> México,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una</a:t>
            </a:r>
            <a:r>
              <a:rPr sz="1100" b="0" i="0" u="none" strike="noStrike" baseline="0" dirty="0">
                <a:solidFill>
                  <a:srgbClr val="FFFFFF"/>
                </a:solidFill>
              </a:rPr>
              <a:t> </a:t>
            </a:r>
            <a:r>
              <a:rPr sz="1100" b="0" i="0" u="none" strike="noStrike" baseline="0" dirty="0" err="1">
                <a:solidFill>
                  <a:srgbClr val="FFFFFF"/>
                </a:solidFill>
              </a:rPr>
              <a:t>residencia</a:t>
            </a:r>
            <a:r>
              <a:rPr sz="1100" b="0" i="0" u="none" strike="noStrike" baseline="0" dirty="0">
                <a:solidFill>
                  <a:srgbClr val="FFFFFF"/>
                </a:solidFill>
              </a:rPr>
              <a:t> de </a:t>
            </a:r>
            <a:r>
              <a:rPr sz="1100" b="0" i="0" u="none" strike="noStrike" baseline="0" dirty="0" err="1">
                <a:solidFill>
                  <a:srgbClr val="FFFFFF"/>
                </a:solidFill>
              </a:rPr>
              <a:t>artes</a:t>
            </a:r>
            <a:r>
              <a:rPr sz="1100" b="0" i="0" u="none" strike="noStrike" baseline="0" dirty="0">
                <a:solidFill>
                  <a:srgbClr val="FFFFFF"/>
                </a:solidFill>
              </a:rPr>
              <a:t> de </a:t>
            </a:r>
            <a:r>
              <a:rPr sz="1100" b="0" i="0" u="none" strike="noStrike" baseline="0" dirty="0" err="1">
                <a:solidFill>
                  <a:srgbClr val="FFFFFF"/>
                </a:solidFill>
              </a:rPr>
              <a:t>tres</a:t>
            </a:r>
            <a:r>
              <a:rPr sz="1100" b="0" i="0" u="none" strike="noStrike" baseline="0" dirty="0">
                <a:solidFill>
                  <a:srgbClr val="FFFFFF"/>
                </a:solidFill>
              </a:rPr>
              <a:t> </a:t>
            </a:r>
            <a:r>
              <a:rPr sz="1100" b="0" i="0" u="none" strike="noStrike" baseline="0" dirty="0" err="1">
                <a:solidFill>
                  <a:srgbClr val="FFFFFF"/>
                </a:solidFill>
              </a:rPr>
              <a:t>meses</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Puerto Vallarta, Jalisco.  Durante </a:t>
            </a:r>
            <a:r>
              <a:rPr sz="1100" b="0" i="0" u="none" strike="noStrike" baseline="0" dirty="0" err="1">
                <a:solidFill>
                  <a:srgbClr val="FFFFFF"/>
                </a:solidFill>
              </a:rPr>
              <a:t>este</a:t>
            </a:r>
            <a:r>
              <a:rPr sz="1100" b="0" i="0" u="none" strike="noStrike" baseline="0" dirty="0">
                <a:solidFill>
                  <a:srgbClr val="FFFFFF"/>
                </a:solidFill>
              </a:rPr>
              <a:t> </a:t>
            </a:r>
            <a:r>
              <a:rPr sz="1100" b="0" i="0" u="none" strike="noStrike" baseline="0" dirty="0" err="1">
                <a:solidFill>
                  <a:srgbClr val="FFFFFF"/>
                </a:solidFill>
              </a:rPr>
              <a:t>tiempo</a:t>
            </a:r>
            <a:r>
              <a:rPr sz="1100" b="0" i="0" u="none" strike="noStrike" baseline="0" dirty="0">
                <a:solidFill>
                  <a:srgbClr val="FFFFFF"/>
                </a:solidFill>
              </a:rPr>
              <a:t> </a:t>
            </a:r>
            <a:r>
              <a:rPr sz="1100" b="0" i="0" u="none" strike="noStrike" baseline="0" dirty="0" err="1">
                <a:solidFill>
                  <a:srgbClr val="FFFFFF"/>
                </a:solidFill>
              </a:rPr>
              <a:t>creó</a:t>
            </a:r>
            <a:r>
              <a:rPr sz="1100" b="0" i="0" u="none" strike="noStrike" baseline="0" dirty="0">
                <a:solidFill>
                  <a:srgbClr val="FFFFFF"/>
                </a:solidFill>
              </a:rPr>
              <a:t> </a:t>
            </a:r>
            <a:r>
              <a:rPr sz="1100" b="0" i="0" u="none" strike="noStrike" baseline="0" dirty="0" err="1">
                <a:solidFill>
                  <a:srgbClr val="FFFFFF"/>
                </a:solidFill>
              </a:rPr>
              <a:t>una</a:t>
            </a:r>
            <a:r>
              <a:rPr sz="1100" b="0" i="0" u="none" strike="noStrike" baseline="0" dirty="0">
                <a:solidFill>
                  <a:srgbClr val="FFFFFF"/>
                </a:solidFill>
              </a:rPr>
              <a:t> </a:t>
            </a:r>
            <a:r>
              <a:rPr sz="1100" b="0" i="0" u="none" strike="noStrike" baseline="0" dirty="0" err="1">
                <a:solidFill>
                  <a:srgbClr val="FFFFFF"/>
                </a:solidFill>
              </a:rPr>
              <a:t>serie</a:t>
            </a:r>
            <a:r>
              <a:rPr sz="1100" b="0" i="0" u="none" strike="noStrike" baseline="0" dirty="0">
                <a:solidFill>
                  <a:srgbClr val="FFFFFF"/>
                </a:solidFill>
              </a:rPr>
              <a:t> de </a:t>
            </a:r>
            <a:r>
              <a:rPr sz="1100" b="0" i="0" u="none" strike="noStrike" baseline="0" dirty="0" err="1">
                <a:solidFill>
                  <a:srgbClr val="FFFFFF"/>
                </a:solidFill>
              </a:rPr>
              <a:t>lienzos</a:t>
            </a:r>
            <a:r>
              <a:rPr sz="1100" b="0" i="0" u="none" strike="noStrike" baseline="0" dirty="0">
                <a:solidFill>
                  <a:srgbClr val="FFFFFF"/>
                </a:solidFill>
              </a:rPr>
              <a:t> </a:t>
            </a:r>
            <a:r>
              <a:rPr sz="1100" b="0" i="0" u="none" strike="noStrike" baseline="0" dirty="0" err="1">
                <a:solidFill>
                  <a:srgbClr val="FFFFFF"/>
                </a:solidFill>
              </a:rPr>
              <a:t>inspirados</a:t>
            </a:r>
            <a:r>
              <a:rPr sz="1100" b="0" i="0" u="none" strike="noStrike" baseline="0" dirty="0">
                <a:solidFill>
                  <a:srgbClr val="FFFFFF"/>
                </a:solidFill>
              </a:rPr>
              <a:t> </a:t>
            </a:r>
            <a:r>
              <a:rPr sz="1100" b="0" i="0" u="none" strike="noStrike" baseline="0" dirty="0" err="1">
                <a:solidFill>
                  <a:srgbClr val="FFFFFF"/>
                </a:solidFill>
              </a:rPr>
              <a:t>por</a:t>
            </a:r>
            <a:r>
              <a:rPr sz="1100" b="0" i="0" u="none" strike="noStrike" baseline="0" dirty="0">
                <a:solidFill>
                  <a:srgbClr val="FFFFFF"/>
                </a:solidFill>
              </a:rPr>
              <a:t> </a:t>
            </a:r>
            <a:r>
              <a:rPr sz="1100" b="0" i="0" u="none" strike="noStrike" baseline="0" dirty="0" err="1">
                <a:solidFill>
                  <a:srgbClr val="FFFFFF"/>
                </a:solidFill>
              </a:rPr>
              <a:t>su</a:t>
            </a:r>
            <a:r>
              <a:rPr sz="1100" b="0" i="0" u="none" strike="noStrike" baseline="0" dirty="0">
                <a:solidFill>
                  <a:srgbClr val="FFFFFF"/>
                </a:solidFill>
              </a:rPr>
              <a:t> </a:t>
            </a:r>
            <a:r>
              <a:rPr sz="1100" b="0" i="0" u="none" strike="noStrike" baseline="0" dirty="0" err="1">
                <a:solidFill>
                  <a:srgbClr val="FFFFFF"/>
                </a:solidFill>
              </a:rPr>
              <a:t>reacción</a:t>
            </a:r>
            <a:r>
              <a:rPr sz="1100" b="0" i="0" u="none" strike="noStrike" baseline="0" dirty="0">
                <a:solidFill>
                  <a:srgbClr val="FFFFFF"/>
                </a:solidFill>
              </a:rPr>
              <a:t> a México y </a:t>
            </a:r>
            <a:r>
              <a:rPr sz="1100" b="0" i="0" u="none" strike="noStrike" baseline="0" dirty="0" err="1">
                <a:solidFill>
                  <a:srgbClr val="FFFFFF"/>
                </a:solidFill>
              </a:rPr>
              <a:t>su</a:t>
            </a:r>
            <a:r>
              <a:rPr sz="1100" b="0" i="0" u="none" strike="noStrike" baseline="0" dirty="0">
                <a:solidFill>
                  <a:srgbClr val="FFFFFF"/>
                </a:solidFill>
              </a:rPr>
              <a:t> </a:t>
            </a:r>
            <a:r>
              <a:rPr sz="1100" b="0" i="0" u="none" strike="noStrike" baseline="0" dirty="0" err="1">
                <a:solidFill>
                  <a:srgbClr val="FFFFFF"/>
                </a:solidFill>
              </a:rPr>
              <a:t>cultura</a:t>
            </a:r>
            <a:r>
              <a:rPr sz="1100" b="0" i="0" u="none" strike="noStrike" baseline="0" dirty="0">
                <a:solidFill>
                  <a:srgbClr val="FFFFFF"/>
                </a:solidFill>
              </a:rPr>
              <a:t> y </a:t>
            </a:r>
            <a:r>
              <a:rPr sz="1100" b="0" i="0" u="none" strike="noStrike" baseline="0" dirty="0" err="1">
                <a:solidFill>
                  <a:srgbClr val="FFFFFF"/>
                </a:solidFill>
              </a:rPr>
              <a:t>su</a:t>
            </a:r>
            <a:r>
              <a:rPr sz="1100" b="0" i="0" u="none" strike="noStrike" baseline="0" dirty="0">
                <a:solidFill>
                  <a:srgbClr val="FFFFFF"/>
                </a:solidFill>
              </a:rPr>
              <a:t> </a:t>
            </a:r>
            <a:r>
              <a:rPr sz="1100" b="0" i="0" u="none" strike="noStrike" baseline="0" dirty="0" err="1">
                <a:solidFill>
                  <a:srgbClr val="FFFFFF"/>
                </a:solidFill>
              </a:rPr>
              <a:t>gente</a:t>
            </a:r>
            <a:r>
              <a:rPr sz="1100" b="0" i="0" u="none" strike="noStrike" baseline="0" dirty="0">
                <a:solidFill>
                  <a:srgbClr val="FFFFFF"/>
                </a:solidFill>
              </a:rPr>
              <a:t>.  </a:t>
            </a:r>
            <a:r>
              <a:rPr sz="1100" b="0" i="0" u="none" strike="noStrike" baseline="0" dirty="0" err="1">
                <a:solidFill>
                  <a:srgbClr val="FFFFFF"/>
                </a:solidFill>
              </a:rPr>
              <a:t>Eligió</a:t>
            </a:r>
            <a:r>
              <a:rPr sz="1100" b="0" i="0" u="none" strike="noStrike" baseline="0" dirty="0">
                <a:solidFill>
                  <a:srgbClr val="FFFFFF"/>
                </a:solidFill>
              </a:rPr>
              <a:t> </a:t>
            </a:r>
            <a:r>
              <a:rPr sz="1100" b="0" i="0" u="none" strike="noStrike" baseline="0" dirty="0" err="1">
                <a:solidFill>
                  <a:srgbClr val="FFFFFF"/>
                </a:solidFill>
              </a:rPr>
              <a:t>como</a:t>
            </a:r>
            <a:r>
              <a:rPr sz="1100" b="0" i="0" u="none" strike="noStrike" baseline="0" dirty="0">
                <a:solidFill>
                  <a:srgbClr val="FFFFFF"/>
                </a:solidFill>
              </a:rPr>
              <a:t> </a:t>
            </a:r>
            <a:r>
              <a:rPr sz="1100" b="0" i="0" u="none" strike="noStrike" baseline="0" dirty="0" err="1">
                <a:solidFill>
                  <a:srgbClr val="FFFFFF"/>
                </a:solidFill>
              </a:rPr>
              <a:t>tema</a:t>
            </a:r>
            <a:r>
              <a:rPr sz="1100" b="0" i="0" u="none" strike="noStrike" baseline="0" dirty="0">
                <a:solidFill>
                  <a:srgbClr val="FFFFFF"/>
                </a:solidFill>
              </a:rPr>
              <a:t> para </a:t>
            </a:r>
            <a:r>
              <a:rPr sz="1100" b="0" i="0" u="none" strike="noStrike" baseline="0" dirty="0" err="1">
                <a:solidFill>
                  <a:srgbClr val="FFFFFF"/>
                </a:solidFill>
              </a:rPr>
              <a:t>esta</a:t>
            </a:r>
            <a:r>
              <a:rPr sz="1100" b="0" i="0" u="none" strike="noStrike" baseline="0" dirty="0">
                <a:solidFill>
                  <a:srgbClr val="FFFFFF"/>
                </a:solidFill>
              </a:rPr>
              <a:t> </a:t>
            </a:r>
            <a:r>
              <a:rPr sz="1100" b="0" i="0" u="none" strike="noStrike" baseline="0" dirty="0" err="1">
                <a:solidFill>
                  <a:srgbClr val="FFFFFF"/>
                </a:solidFill>
              </a:rPr>
              <a:t>serie</a:t>
            </a:r>
            <a:r>
              <a:rPr sz="1100" b="0" i="0" u="none" strike="noStrike" baseline="0" dirty="0">
                <a:solidFill>
                  <a:srgbClr val="FFFFFF"/>
                </a:solidFill>
              </a:rPr>
              <a:t> la </a:t>
            </a:r>
            <a:r>
              <a:rPr sz="1100" b="0" i="0" u="none" strike="noStrike" baseline="0" dirty="0" err="1">
                <a:solidFill>
                  <a:srgbClr val="FFFFFF"/>
                </a:solidFill>
              </a:rPr>
              <a:t>exploración</a:t>
            </a:r>
            <a:r>
              <a:rPr sz="1100" b="0" i="0" u="none" strike="noStrike" baseline="0" dirty="0">
                <a:solidFill>
                  <a:srgbClr val="FFFFFF"/>
                </a:solidFill>
              </a:rPr>
              <a:t> de  la </a:t>
            </a:r>
            <a:r>
              <a:rPr sz="1100" b="0" i="0" u="none" strike="noStrike" baseline="0" dirty="0" err="1">
                <a:solidFill>
                  <a:srgbClr val="FFFFFF"/>
                </a:solidFill>
              </a:rPr>
              <a:t>espiritualidad</a:t>
            </a:r>
            <a:r>
              <a:rPr sz="1100" b="0" i="0" u="none" strike="noStrike" baseline="0" dirty="0">
                <a:solidFill>
                  <a:srgbClr val="FFFFFF"/>
                </a:solidFill>
              </a:rPr>
              <a:t> y </a:t>
            </a:r>
            <a:r>
              <a:rPr sz="1100" b="0" i="0" u="none" strike="noStrike" baseline="0" dirty="0" err="1">
                <a:solidFill>
                  <a:srgbClr val="FFFFFF"/>
                </a:solidFill>
              </a:rPr>
              <a:t>cómo</a:t>
            </a:r>
            <a:r>
              <a:rPr sz="1100" b="0" i="0" u="none" strike="noStrike" baseline="0" dirty="0">
                <a:solidFill>
                  <a:srgbClr val="FFFFFF"/>
                </a:solidFill>
              </a:rPr>
              <a:t> se </a:t>
            </a:r>
            <a:r>
              <a:rPr sz="1100" b="0" i="0" u="none" strike="noStrike" baseline="0" dirty="0" err="1">
                <a:solidFill>
                  <a:srgbClr val="FFFFFF"/>
                </a:solidFill>
              </a:rPr>
              <a:t>puede</a:t>
            </a:r>
            <a:r>
              <a:rPr sz="1100" b="0" i="0" u="none" strike="noStrike" baseline="0" dirty="0">
                <a:solidFill>
                  <a:srgbClr val="FFFFFF"/>
                </a:solidFill>
              </a:rPr>
              <a:t> </a:t>
            </a:r>
            <a:r>
              <a:rPr sz="1100" b="0" i="0" u="none" strike="noStrike" baseline="0" dirty="0" err="1">
                <a:solidFill>
                  <a:srgbClr val="FFFFFF"/>
                </a:solidFill>
              </a:rPr>
              <a:t>sobrevivir</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un </a:t>
            </a:r>
            <a:r>
              <a:rPr sz="1100" b="0" i="0" u="none" strike="noStrike" baseline="0" dirty="0" err="1">
                <a:solidFill>
                  <a:srgbClr val="FFFFFF"/>
                </a:solidFill>
              </a:rPr>
              <a:t>mundo</a:t>
            </a:r>
            <a:r>
              <a:rPr sz="1100" b="0" i="0" u="none" strike="noStrike" baseline="0" dirty="0">
                <a:solidFill>
                  <a:srgbClr val="FFFFFF"/>
                </a:solidFill>
              </a:rPr>
              <a:t> </a:t>
            </a:r>
            <a:r>
              <a:rPr sz="1100" b="0" i="0" u="none" strike="noStrike" baseline="0" dirty="0" err="1">
                <a:solidFill>
                  <a:srgbClr val="FFFFFF"/>
                </a:solidFill>
              </a:rPr>
              <a:t>dominado</a:t>
            </a:r>
            <a:r>
              <a:rPr sz="1100" b="0" i="0" u="none" strike="noStrike" baseline="0" dirty="0">
                <a:solidFill>
                  <a:srgbClr val="FFFFFF"/>
                </a:solidFill>
              </a:rPr>
              <a:t> </a:t>
            </a:r>
            <a:r>
              <a:rPr sz="1100" b="0" i="0" u="none" strike="noStrike" baseline="0" dirty="0" err="1">
                <a:solidFill>
                  <a:srgbClr val="FFFFFF"/>
                </a:solidFill>
              </a:rPr>
              <a:t>por</a:t>
            </a:r>
            <a:r>
              <a:rPr sz="1100" b="0" i="0" u="none" strike="noStrike" baseline="0" dirty="0">
                <a:solidFill>
                  <a:srgbClr val="FFFFFF"/>
                </a:solidFill>
              </a:rPr>
              <a:t> </a:t>
            </a:r>
            <a:r>
              <a:rPr sz="1100" b="0" i="0" u="none" strike="noStrike" baseline="0" dirty="0" err="1">
                <a:solidFill>
                  <a:srgbClr val="FFFFFF"/>
                </a:solidFill>
              </a:rPr>
              <a:t>imperativos</a:t>
            </a:r>
            <a:r>
              <a:rPr sz="1100" b="0" i="0" u="none" strike="noStrike" baseline="0" dirty="0">
                <a:solidFill>
                  <a:srgbClr val="FFFFFF"/>
                </a:solidFill>
              </a:rPr>
              <a:t> socio-</a:t>
            </a:r>
            <a:r>
              <a:rPr sz="1100" b="0" i="0" u="none" strike="noStrike" baseline="0" dirty="0" err="1">
                <a:solidFill>
                  <a:srgbClr val="FFFFFF"/>
                </a:solidFill>
              </a:rPr>
              <a:t>económicos</a:t>
            </a:r>
            <a:r>
              <a:rPr sz="1100" b="0" i="0" u="none" strike="noStrike" baseline="0" dirty="0">
                <a:solidFill>
                  <a:srgbClr val="FFFFFF"/>
                </a:solidFill>
              </a:rPr>
              <a:t> y la </a:t>
            </a:r>
            <a:r>
              <a:rPr sz="1100" b="0" i="0" u="none" strike="noStrike" baseline="0" dirty="0" err="1">
                <a:solidFill>
                  <a:srgbClr val="FFFFFF"/>
                </a:solidFill>
              </a:rPr>
              <a:t>tituló</a:t>
            </a:r>
            <a:r>
              <a:rPr sz="1100" b="0" i="0" u="none" strike="noStrike" baseline="0" dirty="0">
                <a:solidFill>
                  <a:srgbClr val="FFFFFF"/>
                </a:solidFill>
              </a:rPr>
              <a:t> La </a:t>
            </a:r>
            <a:r>
              <a:rPr sz="1100" b="0" i="0" u="none" strike="noStrike" baseline="0" dirty="0" err="1">
                <a:solidFill>
                  <a:srgbClr val="FFFFFF"/>
                </a:solidFill>
              </a:rPr>
              <a:t>Conciencia</a:t>
            </a:r>
            <a:r>
              <a:rPr sz="1100" b="0" i="0" u="none" strike="noStrike" baseline="0" dirty="0">
                <a:solidFill>
                  <a:srgbClr val="FFFFFF"/>
                </a:solidFill>
              </a:rPr>
              <a:t> </a:t>
            </a:r>
            <a:r>
              <a:rPr sz="1100" b="0" i="0" u="none" strike="noStrike" baseline="0" dirty="0" err="1">
                <a:solidFill>
                  <a:srgbClr val="FFFFFF"/>
                </a:solidFill>
              </a:rPr>
              <a:t>Reprimida</a:t>
            </a:r>
            <a:r>
              <a:rPr sz="1100" b="0" i="0" u="none" strike="noStrike" baseline="0" dirty="0">
                <a:solidFill>
                  <a:srgbClr val="FFFFFF"/>
                </a:solidFill>
              </a:rPr>
              <a:t>.  </a:t>
            </a:r>
          </a:p>
          <a:p>
            <a:pPr marL="0" lvl="0" indent="0">
              <a:lnSpc>
                <a:spcPct val="100000"/>
              </a:lnSpc>
              <a:buNone/>
            </a:pPr>
            <a:r>
              <a:rPr sz="1100" b="0" i="0" u="none" strike="noStrike" baseline="0" dirty="0">
                <a:solidFill>
                  <a:srgbClr val="FFFFFF"/>
                </a:solidFill>
              </a:rPr>
              <a:t>Jean </a:t>
            </a:r>
            <a:r>
              <a:rPr sz="1100" b="0" i="0" u="none" strike="noStrike" baseline="0" dirty="0" err="1">
                <a:solidFill>
                  <a:srgbClr val="FFFFFF"/>
                </a:solidFill>
              </a:rPr>
              <a:t>es</a:t>
            </a:r>
            <a:r>
              <a:rPr sz="1100" b="0" i="0" u="none" strike="noStrike" baseline="0" dirty="0">
                <a:solidFill>
                  <a:srgbClr val="FFFFFF"/>
                </a:solidFill>
              </a:rPr>
              <a:t> el primer </a:t>
            </a:r>
            <a:r>
              <a:rPr sz="1100" b="0" i="0" u="none" strike="noStrike" baseline="0" dirty="0" err="1">
                <a:solidFill>
                  <a:srgbClr val="FFFFFF"/>
                </a:solidFill>
              </a:rPr>
              <a:t>sudafricano</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recibir</a:t>
            </a:r>
            <a:r>
              <a:rPr sz="1100" b="0" i="0" u="none" strike="noStrike" baseline="0" dirty="0">
                <a:solidFill>
                  <a:srgbClr val="FFFFFF"/>
                </a:solidFill>
              </a:rPr>
              <a:t> </a:t>
            </a:r>
            <a:r>
              <a:rPr sz="1100" b="0" i="0" u="none" strike="noStrike" baseline="0" dirty="0" err="1">
                <a:solidFill>
                  <a:srgbClr val="FFFFFF"/>
                </a:solidFill>
              </a:rPr>
              <a:t>esta</a:t>
            </a:r>
            <a:r>
              <a:rPr sz="1100" b="0" i="0" u="none" strike="noStrike" baseline="0" dirty="0">
                <a:solidFill>
                  <a:srgbClr val="FFFFFF"/>
                </a:solidFill>
              </a:rPr>
              <a:t> </a:t>
            </a:r>
            <a:r>
              <a:rPr sz="1100" b="0" i="0" u="none" strike="noStrike" baseline="0" dirty="0" err="1">
                <a:solidFill>
                  <a:srgbClr val="FFFFFF"/>
                </a:solidFill>
              </a:rPr>
              <a:t>Beca</a:t>
            </a:r>
            <a:r>
              <a:rPr sz="1100" b="0" i="0" u="none" strike="noStrike" baseline="0" dirty="0">
                <a:solidFill>
                  <a:srgbClr val="FFFFFF"/>
                </a:solidFill>
              </a:rPr>
              <a:t> del </a:t>
            </a:r>
            <a:r>
              <a:rPr sz="1100" b="0" i="0" u="none" strike="noStrike" baseline="0" dirty="0" err="1">
                <a:solidFill>
                  <a:srgbClr val="FFFFFF"/>
                </a:solidFill>
              </a:rPr>
              <a:t>Gobierno</a:t>
            </a:r>
            <a:r>
              <a:rPr sz="1100" b="0" i="0" u="none" strike="noStrike" baseline="0" dirty="0">
                <a:solidFill>
                  <a:srgbClr val="FFFFFF"/>
                </a:solidFill>
              </a:rPr>
              <a:t> </a:t>
            </a:r>
            <a:r>
              <a:rPr sz="1100" b="0" i="0" u="none" strike="noStrike" baseline="0" dirty="0" err="1">
                <a:solidFill>
                  <a:srgbClr val="FFFFFF"/>
                </a:solidFill>
              </a:rPr>
              <a:t>Mexicano</a:t>
            </a:r>
            <a:r>
              <a:rPr sz="1100" b="0" i="0" u="none" strike="noStrike" baseline="0" dirty="0">
                <a:solidFill>
                  <a:srgbClr val="FFFFFF"/>
                </a:solidFill>
              </a:rPr>
              <a:t>.</a:t>
            </a:r>
          </a:p>
          <a:p>
            <a:pPr marL="0" lvl="0" indent="0">
              <a:lnSpc>
                <a:spcPct val="100000"/>
              </a:lnSpc>
              <a:buNone/>
            </a:pPr>
            <a:endParaRPr sz="1100" b="0" i="0" u="none" strike="noStrike" baseline="0" dirty="0">
              <a:solidFill>
                <a:srgbClr val="FFFFFF"/>
              </a:solidFill>
            </a:endParaRPr>
          </a:p>
          <a:p>
            <a:pPr marL="0" lvl="0" indent="0">
              <a:lnSpc>
                <a:spcPct val="100000"/>
              </a:lnSpc>
              <a:buNone/>
            </a:pPr>
            <a:r>
              <a:rPr sz="1100" b="0" i="0" u="none" strike="noStrike" baseline="0" dirty="0">
                <a:solidFill>
                  <a:srgbClr val="FFFFFF"/>
                </a:solidFill>
              </a:rPr>
              <a:t>Los </a:t>
            </a:r>
            <a:r>
              <a:rPr sz="1100" b="0" i="0" u="none" strike="noStrike" baseline="0" dirty="0" err="1">
                <a:solidFill>
                  <a:srgbClr val="FFFFFF"/>
                </a:solidFill>
              </a:rPr>
              <a:t>intereses</a:t>
            </a:r>
            <a:r>
              <a:rPr sz="1100" b="0" i="0" u="none" strike="noStrike" baseline="0" dirty="0">
                <a:solidFill>
                  <a:srgbClr val="FFFFFF"/>
                </a:solidFill>
              </a:rPr>
              <a:t> </a:t>
            </a:r>
            <a:r>
              <a:rPr sz="1100" b="0" i="0" u="none" strike="noStrike" baseline="0" dirty="0" err="1">
                <a:solidFill>
                  <a:srgbClr val="FFFFFF"/>
                </a:solidFill>
              </a:rPr>
              <a:t>personales</a:t>
            </a:r>
            <a:r>
              <a:rPr sz="1100" b="0" i="0" u="none" strike="noStrike" baseline="0" dirty="0">
                <a:solidFill>
                  <a:srgbClr val="FFFFFF"/>
                </a:solidFill>
              </a:rPr>
              <a:t> </a:t>
            </a:r>
            <a:r>
              <a:rPr sz="1100" b="0" i="0" u="none" strike="noStrike" baseline="0" dirty="0" err="1">
                <a:solidFill>
                  <a:srgbClr val="FFFFFF"/>
                </a:solidFill>
              </a:rPr>
              <a:t>particulares</a:t>
            </a:r>
            <a:r>
              <a:rPr sz="1100" b="0" i="0" u="none" strike="noStrike" baseline="0" dirty="0">
                <a:solidFill>
                  <a:srgbClr val="FFFFFF"/>
                </a:solidFill>
              </a:rPr>
              <a:t> de Jean se </a:t>
            </a:r>
            <a:r>
              <a:rPr sz="1100" b="0" i="0" u="none" strike="noStrike" baseline="0" dirty="0" err="1">
                <a:solidFill>
                  <a:srgbClr val="FFFFFF"/>
                </a:solidFill>
              </a:rPr>
              <a:t>pueden</a:t>
            </a:r>
            <a:r>
              <a:rPr sz="1100" b="0" i="0" u="none" strike="noStrike" baseline="0" dirty="0">
                <a:solidFill>
                  <a:srgbClr val="FFFFFF"/>
                </a:solidFill>
              </a:rPr>
              <a:t> </a:t>
            </a:r>
            <a:r>
              <a:rPr sz="1100" b="0" i="0" u="none" strike="noStrike" baseline="0" dirty="0" err="1">
                <a:solidFill>
                  <a:srgbClr val="FFFFFF"/>
                </a:solidFill>
              </a:rPr>
              <a:t>ver</a:t>
            </a:r>
            <a:r>
              <a:rPr sz="1100" b="0" i="0" u="none" strike="noStrike" baseline="0" dirty="0">
                <a:solidFill>
                  <a:srgbClr val="FFFFFF"/>
                </a:solidFill>
              </a:rPr>
              <a:t> </a:t>
            </a:r>
            <a:r>
              <a:rPr sz="1100" b="0" i="0" u="none" strike="noStrike" baseline="0" dirty="0" err="1">
                <a:solidFill>
                  <a:srgbClr val="FFFFFF"/>
                </a:solidFill>
              </a:rPr>
              <a:t>reflejados</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sus</a:t>
            </a:r>
            <a:r>
              <a:rPr sz="1100" b="0" i="0" u="none" strike="noStrike" baseline="0" dirty="0">
                <a:solidFill>
                  <a:srgbClr val="FFFFFF"/>
                </a:solidFill>
              </a:rPr>
              <a:t> </a:t>
            </a:r>
            <a:r>
              <a:rPr sz="1100" b="0" i="0" u="none" strike="noStrike" baseline="0" dirty="0" err="1">
                <a:solidFill>
                  <a:srgbClr val="FFFFFF"/>
                </a:solidFill>
              </a:rPr>
              <a:t>obras</a:t>
            </a:r>
            <a:r>
              <a:rPr sz="1100" b="0" i="0" u="none" strike="noStrike" baseline="0" dirty="0">
                <a:solidFill>
                  <a:srgbClr val="FFFFFF"/>
                </a:solidFill>
              </a:rPr>
              <a:t> de arte, al </a:t>
            </a:r>
            <a:r>
              <a:rPr sz="1100" b="0" i="0" u="none" strike="noStrike" baseline="0" dirty="0" err="1">
                <a:solidFill>
                  <a:srgbClr val="FFFFFF"/>
                </a:solidFill>
              </a:rPr>
              <a:t>igual</a:t>
            </a:r>
            <a:r>
              <a:rPr sz="1100" b="0" i="0" u="none" strike="noStrike" baseline="0" dirty="0">
                <a:solidFill>
                  <a:srgbClr val="FFFFFF"/>
                </a:solidFill>
              </a:rPr>
              <a:t> </a:t>
            </a:r>
            <a:r>
              <a:rPr sz="1100" b="0" i="0" u="none" strike="noStrike" baseline="0" dirty="0" err="1">
                <a:solidFill>
                  <a:srgbClr val="FFFFFF"/>
                </a:solidFill>
              </a:rPr>
              <a:t>que</a:t>
            </a:r>
            <a:r>
              <a:rPr sz="1100" b="0" i="0" u="none" strike="noStrike" baseline="0" dirty="0">
                <a:solidFill>
                  <a:srgbClr val="FFFFFF"/>
                </a:solidFill>
              </a:rPr>
              <a:t> </a:t>
            </a:r>
            <a:r>
              <a:rPr sz="1100" b="0" i="0" u="none" strike="noStrike" baseline="0" dirty="0" err="1">
                <a:solidFill>
                  <a:srgbClr val="FFFFFF"/>
                </a:solidFill>
              </a:rPr>
              <a:t>aspectos</a:t>
            </a:r>
            <a:r>
              <a:rPr sz="1100" b="0" i="0" u="none" strike="noStrike" baseline="0" dirty="0">
                <a:solidFill>
                  <a:srgbClr val="FFFFFF"/>
                </a:solidFill>
              </a:rPr>
              <a:t> </a:t>
            </a:r>
            <a:r>
              <a:rPr sz="1100" b="0" i="0" u="none" strike="noStrike" baseline="0" dirty="0" err="1">
                <a:solidFill>
                  <a:srgbClr val="FFFFFF"/>
                </a:solidFill>
              </a:rPr>
              <a:t>espirituales</a:t>
            </a:r>
            <a:r>
              <a:rPr sz="1100" b="0" i="0" u="none" strike="noStrike" baseline="0" dirty="0">
                <a:solidFill>
                  <a:srgbClr val="FFFFFF"/>
                </a:solidFill>
              </a:rPr>
              <a:t> de </a:t>
            </a:r>
            <a:r>
              <a:rPr sz="1100" b="0" i="0" u="none" strike="noStrike" baseline="0" dirty="0" err="1">
                <a:solidFill>
                  <a:srgbClr val="FFFFFF"/>
                </a:solidFill>
              </a:rPr>
              <a:t>las</a:t>
            </a:r>
            <a:r>
              <a:rPr sz="1100" b="0" i="0" u="none" strike="noStrike" baseline="0" dirty="0">
                <a:solidFill>
                  <a:srgbClr val="FFFFFF"/>
                </a:solidFill>
              </a:rPr>
              <a:t> </a:t>
            </a:r>
            <a:r>
              <a:rPr sz="1100" b="0" i="0" u="none" strike="noStrike" baseline="0" dirty="0" err="1">
                <a:solidFill>
                  <a:srgbClr val="FFFFFF"/>
                </a:solidFill>
              </a:rPr>
              <a:t>culturas</a:t>
            </a:r>
            <a:r>
              <a:rPr sz="1100" b="0" i="0" u="none" strike="noStrike" baseline="0" dirty="0">
                <a:solidFill>
                  <a:srgbClr val="FFFFFF"/>
                </a:solidFill>
              </a:rPr>
              <a:t> del </a:t>
            </a:r>
            <a:r>
              <a:rPr sz="1100" b="0" i="0" u="none" strike="noStrike" baseline="0" dirty="0" err="1">
                <a:solidFill>
                  <a:srgbClr val="FFFFFF"/>
                </a:solidFill>
              </a:rPr>
              <a:t>mundo</a:t>
            </a:r>
            <a:r>
              <a:rPr sz="1100" b="0" i="0" u="none" strike="noStrike" baseline="0" dirty="0">
                <a:solidFill>
                  <a:srgbClr val="FFFFFF"/>
                </a:solidFill>
              </a:rPr>
              <a:t> y </a:t>
            </a:r>
            <a:r>
              <a:rPr sz="1100" b="0" i="0" u="none" strike="noStrike" baseline="0" dirty="0" err="1">
                <a:solidFill>
                  <a:srgbClr val="FFFFFF"/>
                </a:solidFill>
              </a:rPr>
              <a:t>elementos</a:t>
            </a:r>
            <a:r>
              <a:rPr sz="1100" b="0" i="0" u="none" strike="noStrike" baseline="0" dirty="0">
                <a:solidFill>
                  <a:srgbClr val="FFFFFF"/>
                </a:solidFill>
              </a:rPr>
              <a:t> de la </a:t>
            </a:r>
            <a:r>
              <a:rPr sz="1100" b="0" i="0" u="none" strike="noStrike" baseline="0" dirty="0" err="1">
                <a:solidFill>
                  <a:srgbClr val="FFFFFF"/>
                </a:solidFill>
              </a:rPr>
              <a:t>naturaleza</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sus</a:t>
            </a:r>
            <a:r>
              <a:rPr sz="1100" b="0" i="0" u="none" strike="noStrike" baseline="0" dirty="0">
                <a:solidFill>
                  <a:srgbClr val="FFFFFF"/>
                </a:solidFill>
              </a:rPr>
              <a:t> </a:t>
            </a:r>
            <a:r>
              <a:rPr sz="1100" b="0" i="0" u="none" strike="noStrike" baseline="0" dirty="0" err="1">
                <a:solidFill>
                  <a:srgbClr val="FFFFFF"/>
                </a:solidFill>
              </a:rPr>
              <a:t>obras</a:t>
            </a:r>
            <a:r>
              <a:rPr sz="1100" b="0" i="0" u="none" strike="noStrike" baseline="0" dirty="0">
                <a:solidFill>
                  <a:srgbClr val="FFFFFF"/>
                </a:solidFill>
              </a:rPr>
              <a:t>, se </a:t>
            </a:r>
            <a:r>
              <a:rPr sz="1100" b="0" i="0" u="none" strike="noStrike" baseline="0" dirty="0" err="1">
                <a:solidFill>
                  <a:srgbClr val="FFFFFF"/>
                </a:solidFill>
              </a:rPr>
              <a:t>esfuerza</a:t>
            </a:r>
            <a:r>
              <a:rPr sz="1100" b="0" i="0" u="none" strike="noStrike" baseline="0" dirty="0">
                <a:solidFill>
                  <a:srgbClr val="FFFFFF"/>
                </a:solidFill>
              </a:rPr>
              <a:t> </a:t>
            </a:r>
            <a:r>
              <a:rPr sz="1100" b="0" i="0" u="none" strike="noStrike" baseline="0" dirty="0" err="1">
                <a:solidFill>
                  <a:srgbClr val="FFFFFF"/>
                </a:solidFill>
              </a:rPr>
              <a:t>por</a:t>
            </a:r>
            <a:r>
              <a:rPr sz="1100" b="0" i="0" u="none" strike="noStrike" baseline="0" dirty="0">
                <a:solidFill>
                  <a:srgbClr val="FFFFFF"/>
                </a:solidFill>
              </a:rPr>
              <a:t> </a:t>
            </a:r>
            <a:r>
              <a:rPr sz="1100" b="0" i="0" u="none" strike="noStrike" baseline="0" dirty="0" err="1">
                <a:solidFill>
                  <a:srgbClr val="FFFFFF"/>
                </a:solidFill>
              </a:rPr>
              <a:t>manifestar</a:t>
            </a:r>
            <a:r>
              <a:rPr sz="1100" b="0" i="0" u="none" strike="noStrike" baseline="0" dirty="0">
                <a:solidFill>
                  <a:srgbClr val="FFFFFF"/>
                </a:solidFill>
              </a:rPr>
              <a:t> la '</a:t>
            </a:r>
            <a:r>
              <a:rPr sz="1100" b="0" i="0" u="none" strike="noStrike" baseline="0" dirty="0" err="1">
                <a:solidFill>
                  <a:srgbClr val="FFFFFF"/>
                </a:solidFill>
              </a:rPr>
              <a:t>metafísica</a:t>
            </a:r>
            <a:r>
              <a:rPr sz="1100" b="0" i="0" u="none" strike="noStrike" baseline="0" dirty="0">
                <a:solidFill>
                  <a:srgbClr val="FFFFFF"/>
                </a:solidFill>
              </a:rPr>
              <a:t>' y le </a:t>
            </a:r>
            <a:r>
              <a:rPr sz="1100" b="0" i="0" u="none" strike="noStrike" baseline="0" dirty="0" err="1">
                <a:solidFill>
                  <a:srgbClr val="FFFFFF"/>
                </a:solidFill>
              </a:rPr>
              <a:t>gusta</a:t>
            </a:r>
            <a:r>
              <a:rPr sz="1100" b="0" i="0" u="none" strike="noStrike" baseline="0" dirty="0">
                <a:solidFill>
                  <a:srgbClr val="FFFFFF"/>
                </a:solidFill>
              </a:rPr>
              <a:t> </a:t>
            </a:r>
            <a:r>
              <a:rPr sz="1100" b="0" i="0" u="none" strike="noStrike" baseline="0" dirty="0" err="1">
                <a:solidFill>
                  <a:srgbClr val="FFFFFF"/>
                </a:solidFill>
              </a:rPr>
              <a:t>experimentar</a:t>
            </a:r>
            <a:r>
              <a:rPr sz="1100" b="0" i="0" u="none" strike="noStrike" baseline="0" dirty="0">
                <a:solidFill>
                  <a:srgbClr val="FFFFFF"/>
                </a:solidFill>
              </a:rPr>
              <a:t> con los </a:t>
            </a:r>
            <a:r>
              <a:rPr sz="1100" b="0" i="0" u="none" strike="noStrike" baseline="0" dirty="0" err="1">
                <a:solidFill>
                  <a:srgbClr val="FFFFFF"/>
                </a:solidFill>
              </a:rPr>
              <a:t>colores</a:t>
            </a:r>
            <a:r>
              <a:rPr sz="1100" b="0" i="0" u="none" strike="noStrike" baseline="0" dirty="0">
                <a:solidFill>
                  <a:srgbClr val="FFFFFF"/>
                </a:solidFill>
              </a:rPr>
              <a:t> y </a:t>
            </a:r>
            <a:r>
              <a:rPr sz="1100" b="0" i="0" u="none" strike="noStrike" baseline="0" dirty="0" err="1">
                <a:solidFill>
                  <a:srgbClr val="FFFFFF"/>
                </a:solidFill>
              </a:rPr>
              <a:t>las</a:t>
            </a:r>
            <a:r>
              <a:rPr sz="1100" b="0" i="0" u="none" strike="noStrike" baseline="0" dirty="0">
                <a:solidFill>
                  <a:srgbClr val="FFFFFF"/>
                </a:solidFill>
              </a:rPr>
              <a:t> </a:t>
            </a:r>
            <a:r>
              <a:rPr sz="1100" b="0" i="0" u="none" strike="noStrike" baseline="0" dirty="0" err="1">
                <a:solidFill>
                  <a:srgbClr val="FFFFFF"/>
                </a:solidFill>
              </a:rPr>
              <a:t>texturas</a:t>
            </a:r>
            <a:r>
              <a:rPr sz="1100" b="0" i="0" u="none" strike="noStrike" baseline="0" dirty="0">
                <a:solidFill>
                  <a:srgbClr val="FFFFFF"/>
                </a:solidFill>
              </a:rPr>
              <a:t> </a:t>
            </a:r>
            <a:r>
              <a:rPr sz="1100" b="0" i="0" u="none" strike="noStrike" baseline="0" dirty="0" err="1">
                <a:solidFill>
                  <a:srgbClr val="FFFFFF"/>
                </a:solidFill>
              </a:rPr>
              <a:t>abstractas</a:t>
            </a:r>
            <a:r>
              <a:rPr sz="1100" b="0" i="0" u="none" strike="noStrike" baseline="0" dirty="0">
                <a:solidFill>
                  <a:srgbClr val="FFFFFF"/>
                </a:solidFill>
              </a:rPr>
              <a:t>. </a:t>
            </a:r>
            <a:r>
              <a:rPr sz="1100" b="0" i="0" u="none" strike="noStrike" baseline="0" dirty="0" err="1">
                <a:solidFill>
                  <a:srgbClr val="FFFFFF"/>
                </a:solidFill>
              </a:rPr>
              <a:t>También</a:t>
            </a:r>
            <a:r>
              <a:rPr sz="1100" b="0" i="0" u="none" strike="noStrike" baseline="0" dirty="0">
                <a:solidFill>
                  <a:srgbClr val="FFFFFF"/>
                </a:solidFill>
              </a:rPr>
              <a:t> </a:t>
            </a:r>
            <a:r>
              <a:rPr sz="1100" b="0" i="0" u="none" strike="noStrike" baseline="0" dirty="0" err="1">
                <a:solidFill>
                  <a:srgbClr val="FFFFFF"/>
                </a:solidFill>
              </a:rPr>
              <a:t>está</a:t>
            </a:r>
            <a:r>
              <a:rPr sz="1100" b="0" i="0" u="none" strike="noStrike" baseline="0" dirty="0">
                <a:solidFill>
                  <a:srgbClr val="FFFFFF"/>
                </a:solidFill>
              </a:rPr>
              <a:t> </a:t>
            </a:r>
            <a:r>
              <a:rPr sz="1100" b="0" i="0" u="none" strike="noStrike" baseline="0" dirty="0" err="1">
                <a:solidFill>
                  <a:srgbClr val="FFFFFF"/>
                </a:solidFill>
              </a:rPr>
              <a:t>interesado</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objetos</a:t>
            </a:r>
            <a:r>
              <a:rPr sz="1100" b="0" i="0" u="none" strike="noStrike" baseline="0" dirty="0">
                <a:solidFill>
                  <a:srgbClr val="FFFFFF"/>
                </a:solidFill>
              </a:rPr>
              <a:t> </a:t>
            </a:r>
            <a:r>
              <a:rPr sz="1100" b="0" i="0" u="none" strike="noStrike" baseline="0" dirty="0" err="1">
                <a:solidFill>
                  <a:srgbClr val="FFFFFF"/>
                </a:solidFill>
              </a:rPr>
              <a:t>naturales</a:t>
            </a:r>
            <a:r>
              <a:rPr sz="1100" b="0" i="0" u="none" strike="noStrike" baseline="0" dirty="0">
                <a:solidFill>
                  <a:srgbClr val="FFFFFF"/>
                </a:solidFill>
              </a:rPr>
              <a:t>" </a:t>
            </a:r>
            <a:r>
              <a:rPr sz="1100" b="0" i="0" u="none" strike="noStrike" baseline="0" dirty="0" err="1">
                <a:solidFill>
                  <a:srgbClr val="FFFFFF"/>
                </a:solidFill>
              </a:rPr>
              <a:t>como</a:t>
            </a:r>
            <a:r>
              <a:rPr sz="1100" b="0" i="0" u="none" strike="noStrike" baseline="0" dirty="0">
                <a:solidFill>
                  <a:srgbClr val="FFFFFF"/>
                </a:solidFill>
              </a:rPr>
              <a:t> se </a:t>
            </a:r>
            <a:r>
              <a:rPr sz="1100" b="0" i="0" u="none" strike="noStrike" baseline="0" dirty="0" err="1">
                <a:solidFill>
                  <a:srgbClr val="FFFFFF"/>
                </a:solidFill>
              </a:rPr>
              <a:t>puede</a:t>
            </a:r>
            <a:r>
              <a:rPr sz="1100" b="0" i="0" u="none" strike="noStrike" baseline="0" dirty="0">
                <a:solidFill>
                  <a:srgbClr val="FFFFFF"/>
                </a:solidFill>
              </a:rPr>
              <a:t> </a:t>
            </a:r>
            <a:r>
              <a:rPr sz="1100" b="0" i="0" u="none" strike="noStrike" baseline="0" dirty="0" err="1">
                <a:solidFill>
                  <a:srgbClr val="FFFFFF"/>
                </a:solidFill>
              </a:rPr>
              <a:t>ver</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su</a:t>
            </a:r>
            <a:r>
              <a:rPr sz="1100" b="0" i="0" u="none" strike="noStrike" baseline="0" dirty="0">
                <a:solidFill>
                  <a:srgbClr val="FFFFFF"/>
                </a:solidFill>
              </a:rPr>
              <a:t> </a:t>
            </a:r>
            <a:r>
              <a:rPr sz="1100" b="0" i="0" u="none" strike="noStrike" baseline="0" dirty="0" err="1">
                <a:solidFill>
                  <a:srgbClr val="FFFFFF"/>
                </a:solidFill>
              </a:rPr>
              <a:t>serie</a:t>
            </a:r>
            <a:r>
              <a:rPr sz="1100" b="0" i="0" u="none" strike="noStrike" baseline="0" dirty="0">
                <a:solidFill>
                  <a:srgbClr val="FFFFFF"/>
                </a:solidFill>
              </a:rPr>
              <a:t> de </a:t>
            </a:r>
            <a:r>
              <a:rPr sz="1100" b="0" i="0" u="none" strike="noStrike" baseline="0" dirty="0" err="1">
                <a:solidFill>
                  <a:srgbClr val="FFFFFF"/>
                </a:solidFill>
              </a:rPr>
              <a:t>las</a:t>
            </a:r>
            <a:r>
              <a:rPr sz="1100" b="0" i="0" u="none" strike="noStrike" baseline="0" dirty="0">
                <a:solidFill>
                  <a:srgbClr val="FFFFFF"/>
                </a:solidFill>
              </a:rPr>
              <a:t> </a:t>
            </a:r>
            <a:r>
              <a:rPr sz="1100" b="0" i="0" u="none" strike="noStrike" baseline="0" dirty="0" err="1">
                <a:solidFill>
                  <a:srgbClr val="FFFFFF"/>
                </a:solidFill>
              </a:rPr>
              <a:t>cabezas</a:t>
            </a:r>
            <a:r>
              <a:rPr sz="1100" b="0" i="0" u="none" strike="noStrike" baseline="0" dirty="0">
                <a:solidFill>
                  <a:srgbClr val="FFFFFF"/>
                </a:solidFill>
              </a:rPr>
              <a:t>  y los </a:t>
            </a:r>
            <a:r>
              <a:rPr sz="1100" b="0" i="0" u="none" strike="noStrike" baseline="0" dirty="0" err="1">
                <a:solidFill>
                  <a:srgbClr val="FFFFFF"/>
                </a:solidFill>
              </a:rPr>
              <a:t>objetos</a:t>
            </a:r>
            <a:r>
              <a:rPr sz="1100" b="0" i="0" u="none" strike="noStrike" baseline="0" dirty="0">
                <a:solidFill>
                  <a:srgbClr val="FFFFFF"/>
                </a:solidFill>
              </a:rPr>
              <a:t> </a:t>
            </a:r>
            <a:r>
              <a:rPr sz="1100" b="0" i="0" u="none" strike="noStrike" baseline="0" dirty="0" err="1">
                <a:solidFill>
                  <a:srgbClr val="FFFFFF"/>
                </a:solidFill>
              </a:rPr>
              <a:t>que</a:t>
            </a:r>
            <a:r>
              <a:rPr sz="1100" b="0" i="0" u="none" strike="noStrike" baseline="0" dirty="0">
                <a:solidFill>
                  <a:srgbClr val="FFFFFF"/>
                </a:solidFill>
              </a:rPr>
              <a:t> se </a:t>
            </a:r>
            <a:r>
              <a:rPr sz="1100" b="0" i="0" u="none" strike="noStrike" baseline="0" dirty="0" err="1">
                <a:solidFill>
                  <a:srgbClr val="FFFFFF"/>
                </a:solidFill>
              </a:rPr>
              <a:t>encuentra</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sus</a:t>
            </a:r>
            <a:r>
              <a:rPr sz="1100" b="0" i="0" u="none" strike="noStrike" baseline="0" dirty="0">
                <a:solidFill>
                  <a:srgbClr val="FFFFFF"/>
                </a:solidFill>
              </a:rPr>
              <a:t> </a:t>
            </a:r>
            <a:r>
              <a:rPr sz="1100" b="0" i="0" u="none" strike="noStrike" baseline="0" dirty="0" err="1">
                <a:solidFill>
                  <a:srgbClr val="FFFFFF"/>
                </a:solidFill>
              </a:rPr>
              <a:t>viajes</a:t>
            </a:r>
            <a:r>
              <a:rPr sz="1100" b="0" i="0" u="none" strike="noStrike" baseline="0" dirty="0">
                <a:solidFill>
                  <a:srgbClr val="FFFFFF"/>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443" y="828303"/>
            <a:ext cx="3168352" cy="5386090"/>
          </a:xfrm>
          <a:prstGeom prst="rect">
            <a:avLst/>
          </a:prstGeom>
        </p:spPr>
        <p:txBody>
          <a:bodyPr wrap="square">
            <a:spAutoFit/>
          </a:bodyPr>
          <a:lstStyle/>
          <a:p>
            <a:pPr lvl="0" algn="just"/>
            <a:r>
              <a:rPr lang="en-ZA" sz="1200" dirty="0" smtClean="0">
                <a:solidFill>
                  <a:srgbClr val="FFFFFF"/>
                </a:solidFill>
              </a:rPr>
              <a:t>Biography</a:t>
            </a:r>
          </a:p>
          <a:p>
            <a:pPr lvl="0" algn="just"/>
            <a:endParaRPr lang="en-ZA" sz="1200" dirty="0">
              <a:solidFill>
                <a:srgbClr val="FFFFFF"/>
              </a:solidFill>
            </a:endParaRPr>
          </a:p>
          <a:p>
            <a:pPr lvl="0" algn="just"/>
            <a:endParaRPr lang="en-ZA" sz="1200" dirty="0" smtClean="0">
              <a:solidFill>
                <a:srgbClr val="FFFFFF"/>
              </a:solidFill>
            </a:endParaRPr>
          </a:p>
          <a:p>
            <a:pPr lvl="0" algn="just"/>
            <a:r>
              <a:rPr lang="en-ZA" sz="1100" dirty="0" smtClean="0">
                <a:solidFill>
                  <a:srgbClr val="FFFFFF"/>
                </a:solidFill>
              </a:rPr>
              <a:t>Jean </a:t>
            </a:r>
            <a:r>
              <a:rPr lang="en-ZA" sz="1100" dirty="0" err="1">
                <a:solidFill>
                  <a:srgbClr val="FFFFFF"/>
                </a:solidFill>
              </a:rPr>
              <a:t>Greeff</a:t>
            </a:r>
            <a:r>
              <a:rPr lang="en-ZA" sz="1100" dirty="0">
                <a:solidFill>
                  <a:srgbClr val="FFFFFF"/>
                </a:solidFill>
              </a:rPr>
              <a:t> was born in 1994 Cape Town, South </a:t>
            </a:r>
            <a:r>
              <a:rPr lang="en-ZA" sz="1100" dirty="0" smtClean="0">
                <a:solidFill>
                  <a:srgbClr val="FFFFFF"/>
                </a:solidFill>
              </a:rPr>
              <a:t>Africa. Jean’s </a:t>
            </a:r>
            <a:r>
              <a:rPr lang="en-ZA" sz="1100" dirty="0">
                <a:solidFill>
                  <a:srgbClr val="FFFFFF"/>
                </a:solidFill>
              </a:rPr>
              <a:t>works are on display </a:t>
            </a:r>
            <a:r>
              <a:rPr lang="en-ZA" sz="1100" dirty="0" smtClean="0">
                <a:solidFill>
                  <a:srgbClr val="FFFFFF"/>
                </a:solidFill>
              </a:rPr>
              <a:t>at </a:t>
            </a:r>
            <a:r>
              <a:rPr lang="en-ZA" sz="1100" dirty="0">
                <a:solidFill>
                  <a:srgbClr val="FFFFFF"/>
                </a:solidFill>
              </a:rPr>
              <a:t>MM Galleries </a:t>
            </a:r>
            <a:r>
              <a:rPr lang="en-ZA" sz="1100" dirty="0" smtClean="0">
                <a:solidFill>
                  <a:srgbClr val="FFFFFF"/>
                </a:solidFill>
              </a:rPr>
              <a:t>in Cape Town </a:t>
            </a:r>
            <a:r>
              <a:rPr lang="en-ZA" sz="1100" dirty="0">
                <a:solidFill>
                  <a:srgbClr val="FFFFFF"/>
                </a:solidFill>
              </a:rPr>
              <a:t>South </a:t>
            </a:r>
            <a:r>
              <a:rPr lang="en-ZA" sz="1100" dirty="0" smtClean="0">
                <a:solidFill>
                  <a:srgbClr val="FFFFFF"/>
                </a:solidFill>
              </a:rPr>
              <a:t>Africa and in </a:t>
            </a:r>
            <a:r>
              <a:rPr lang="en-ZA" sz="1100" dirty="0">
                <a:solidFill>
                  <a:srgbClr val="FFFFFF"/>
                </a:solidFill>
              </a:rPr>
              <a:t>the Mara Diaz Gallery in Puerto Vallarta, </a:t>
            </a:r>
            <a:r>
              <a:rPr lang="en-ZA" sz="1100" dirty="0" smtClean="0">
                <a:solidFill>
                  <a:srgbClr val="FFFFFF"/>
                </a:solidFill>
              </a:rPr>
              <a:t>Mexico - </a:t>
            </a:r>
            <a:r>
              <a:rPr lang="en-ZA" sz="1100" dirty="0">
                <a:solidFill>
                  <a:srgbClr val="FFFFFF"/>
                </a:solidFill>
              </a:rPr>
              <a:t>a vibrant young artist </a:t>
            </a:r>
            <a:r>
              <a:rPr lang="en-ZA" sz="1100" dirty="0" smtClean="0">
                <a:solidFill>
                  <a:srgbClr val="FFFFFF"/>
                </a:solidFill>
              </a:rPr>
              <a:t>collective founded </a:t>
            </a:r>
            <a:r>
              <a:rPr lang="en-ZA" sz="1100" dirty="0">
                <a:solidFill>
                  <a:srgbClr val="FFFFFF"/>
                </a:solidFill>
              </a:rPr>
              <a:t>by </a:t>
            </a:r>
            <a:r>
              <a:rPr lang="en-ZA" sz="1100" dirty="0" smtClean="0">
                <a:solidFill>
                  <a:srgbClr val="FFFFFF"/>
                </a:solidFill>
              </a:rPr>
              <a:t>a leading </a:t>
            </a:r>
            <a:r>
              <a:rPr lang="en-ZA" sz="1100" dirty="0">
                <a:solidFill>
                  <a:srgbClr val="FFFFFF"/>
                </a:solidFill>
              </a:rPr>
              <a:t>young </a:t>
            </a:r>
            <a:r>
              <a:rPr lang="en-ZA" sz="1100" dirty="0" err="1">
                <a:solidFill>
                  <a:srgbClr val="FFFFFF"/>
                </a:solidFill>
              </a:rPr>
              <a:t>Vallartan</a:t>
            </a:r>
            <a:r>
              <a:rPr lang="en-ZA" sz="1100" dirty="0">
                <a:solidFill>
                  <a:srgbClr val="FFFFFF"/>
                </a:solidFill>
              </a:rPr>
              <a:t> painter, Mara Diaz.</a:t>
            </a:r>
          </a:p>
          <a:p>
            <a:pPr lvl="0" algn="just"/>
            <a:endParaRPr lang="en-ZA" sz="1100" dirty="0">
              <a:solidFill>
                <a:srgbClr val="FFFFFF"/>
              </a:solidFill>
            </a:endParaRPr>
          </a:p>
          <a:p>
            <a:pPr lvl="0" algn="just"/>
            <a:r>
              <a:rPr lang="en-ZA" sz="1100" dirty="0">
                <a:solidFill>
                  <a:srgbClr val="FFFFFF"/>
                </a:solidFill>
              </a:rPr>
              <a:t>In 2013 Jean </a:t>
            </a:r>
            <a:r>
              <a:rPr lang="en-ZA" sz="1100" dirty="0" err="1">
                <a:solidFill>
                  <a:srgbClr val="FFFFFF"/>
                </a:solidFill>
              </a:rPr>
              <a:t>Greeff</a:t>
            </a:r>
            <a:r>
              <a:rPr lang="en-ZA" sz="1100" dirty="0">
                <a:solidFill>
                  <a:srgbClr val="FFFFFF"/>
                </a:solidFill>
              </a:rPr>
              <a:t> was awarded a Mexican Government Arts Scholarship to visit Mexico, for a three-month arts residency in Puerto Vallarta, to create a series of canvasses inspired by his reaction to </a:t>
            </a:r>
            <a:r>
              <a:rPr lang="en-ZA" sz="1100" dirty="0" smtClean="0">
                <a:solidFill>
                  <a:srgbClr val="FFFFFF"/>
                </a:solidFill>
              </a:rPr>
              <a:t>Mexico, its </a:t>
            </a:r>
            <a:r>
              <a:rPr lang="en-ZA" sz="1100" dirty="0">
                <a:solidFill>
                  <a:srgbClr val="FFFFFF"/>
                </a:solidFill>
              </a:rPr>
              <a:t>culture and </a:t>
            </a:r>
            <a:r>
              <a:rPr lang="en-ZA" sz="1100" dirty="0" smtClean="0">
                <a:solidFill>
                  <a:srgbClr val="FFFFFF"/>
                </a:solidFill>
              </a:rPr>
              <a:t>people, </a:t>
            </a:r>
            <a:r>
              <a:rPr lang="en-ZA" sz="1100" dirty="0">
                <a:solidFill>
                  <a:srgbClr val="FFFFFF"/>
                </a:solidFill>
              </a:rPr>
              <a:t>on his chosen subject: “Stifled Consciousness”.</a:t>
            </a:r>
          </a:p>
          <a:p>
            <a:pPr lvl="0" algn="just"/>
            <a:endParaRPr lang="en-ZA" sz="1100" dirty="0">
              <a:solidFill>
                <a:srgbClr val="FFFFFF"/>
              </a:solidFill>
            </a:endParaRPr>
          </a:p>
          <a:p>
            <a:pPr lvl="0"/>
            <a:r>
              <a:rPr lang="en-ZA" sz="1100" dirty="0">
                <a:solidFill>
                  <a:srgbClr val="FFFFFF"/>
                </a:solidFill>
              </a:rPr>
              <a:t>He is the first South African to be awarded this </a:t>
            </a:r>
            <a:r>
              <a:rPr lang="en-ZA" sz="1100" dirty="0" smtClean="0">
                <a:solidFill>
                  <a:srgbClr val="FFFFFF"/>
                </a:solidFill>
              </a:rPr>
              <a:t>scholarship. </a:t>
            </a:r>
            <a:r>
              <a:rPr lang="en-ZA" sz="1100" dirty="0">
                <a:solidFill>
                  <a:srgbClr val="FFFFFF"/>
                </a:solidFill>
              </a:rPr>
              <a:t>Jean’s particular personal interests can be seen reflected in his artworks – mysticism, the spiritual aspects of world </a:t>
            </a:r>
            <a:r>
              <a:rPr lang="en-ZA" sz="1100" dirty="0" smtClean="0">
                <a:solidFill>
                  <a:srgbClr val="FFFFFF"/>
                </a:solidFill>
              </a:rPr>
              <a:t>cultures </a:t>
            </a:r>
            <a:r>
              <a:rPr lang="en-ZA" sz="1100" dirty="0">
                <a:solidFill>
                  <a:srgbClr val="FFFFFF"/>
                </a:solidFill>
              </a:rPr>
              <a:t>and elements of nature. In his work he strives to manifest the ‘Metaphysical’ and likes to experiment with abstract colours and textures. Jean is currently studying with </a:t>
            </a:r>
            <a:r>
              <a:rPr lang="en-ZA" sz="1100" dirty="0" err="1">
                <a:solidFill>
                  <a:srgbClr val="FFFFFF"/>
                </a:solidFill>
              </a:rPr>
              <a:t>Gila</a:t>
            </a:r>
            <a:r>
              <a:rPr lang="en-ZA" sz="1100" dirty="0">
                <a:solidFill>
                  <a:srgbClr val="FFFFFF"/>
                </a:solidFill>
              </a:rPr>
              <a:t> Band, a leading South African artist and is also under the tutelage of Gail Catlin, one of South Africa’s most renowned and internationally exhibited conceptual contemporary artists.</a:t>
            </a:r>
          </a:p>
        </p:txBody>
      </p:sp>
    </p:spTree>
    <p:extLst>
      <p:ext uri="{BB962C8B-B14F-4D97-AF65-F5344CB8AC3E}">
        <p14:creationId xmlns:p14="http://schemas.microsoft.com/office/powerpoint/2010/main" val="4144368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a:xfrm>
            <a:off x="809414" y="781418"/>
            <a:ext cx="3782200" cy="6037071"/>
          </a:xfrm>
          <a:prstGeom prst="rect">
            <a:avLst/>
          </a:prstGeom>
        </p:spPr>
      </p:pic>
      <p:sp>
        <p:nvSpPr>
          <p:cNvPr id="3" name="TextBox 2"/>
          <p:cNvSpPr txBox="1"/>
          <p:nvPr/>
        </p:nvSpPr>
        <p:spPr>
          <a:xfrm>
            <a:off x="2947897" y="6022756"/>
            <a:ext cx="1665387" cy="1400233"/>
          </a:xfrm>
          <a:prstGeom prst="rect">
            <a:avLst/>
          </a:prstGeom>
          <a:noFill/>
          <a:ln>
            <a:noFill/>
          </a:ln>
        </p:spPr>
        <p:txBody>
          <a:bodyPr wrap="square" anchor="t"/>
          <a:lstStyle/>
          <a:p>
            <a:pPr marL="0" lvl="0" indent="0" algn="l">
              <a:lnSpc>
                <a:spcPct val="100000"/>
              </a:lnSpc>
              <a:buNone/>
            </a:pPr>
            <a:endParaRPr sz="1200" b="0" i="0" u="none" strike="noStrike" baseline="0" dirty="0">
              <a:solidFill>
                <a:srgbClr val="FFFF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4283" y="2185756"/>
            <a:ext cx="3090480" cy="1569660"/>
          </a:xfrm>
          <a:prstGeom prst="rect">
            <a:avLst/>
          </a:prstGeom>
        </p:spPr>
        <p:txBody>
          <a:bodyPr wrap="square">
            <a:spAutoFit/>
          </a:bodyPr>
          <a:lstStyle/>
          <a:p>
            <a:pPr lvl="0"/>
            <a:r>
              <a:rPr lang="en-ZA" sz="1200" i="1" dirty="0">
                <a:solidFill>
                  <a:srgbClr val="FFFFFF"/>
                </a:solidFill>
              </a:rPr>
              <a:t>Stifled Waters</a:t>
            </a:r>
            <a:r>
              <a:rPr lang="en-ZA" sz="1200" dirty="0">
                <a:solidFill>
                  <a:srgbClr val="FFFFFF"/>
                </a:solidFill>
              </a:rPr>
              <a:t> (not on display) is a study painting for the series </a:t>
            </a:r>
            <a:r>
              <a:rPr lang="en-ZA" sz="1200" i="1" dirty="0">
                <a:solidFill>
                  <a:srgbClr val="FFFFFF"/>
                </a:solidFill>
              </a:rPr>
              <a:t>The Stifled </a:t>
            </a:r>
            <a:r>
              <a:rPr lang="en-ZA" sz="1200" i="1" dirty="0" smtClean="0">
                <a:solidFill>
                  <a:srgbClr val="FFFFFF"/>
                </a:solidFill>
              </a:rPr>
              <a:t>Consciousness</a:t>
            </a:r>
            <a:r>
              <a:rPr lang="en-ZA" sz="1200" dirty="0">
                <a:solidFill>
                  <a:srgbClr val="FFFFFF"/>
                </a:solidFill>
              </a:rPr>
              <a:t>. </a:t>
            </a:r>
            <a:r>
              <a:rPr lang="en-ZA" sz="1200" dirty="0" smtClean="0">
                <a:solidFill>
                  <a:srgbClr val="FFFFFF"/>
                </a:solidFill>
              </a:rPr>
              <a:t> This </a:t>
            </a:r>
            <a:r>
              <a:rPr lang="en-ZA" sz="1200" dirty="0">
                <a:solidFill>
                  <a:srgbClr val="FFFFFF"/>
                </a:solidFill>
              </a:rPr>
              <a:t>painting was created in South Africa under the guidance of Gail </a:t>
            </a:r>
            <a:r>
              <a:rPr lang="en-ZA" sz="1200" dirty="0" smtClean="0">
                <a:solidFill>
                  <a:srgbClr val="FFFFFF"/>
                </a:solidFill>
              </a:rPr>
              <a:t>Catlin, </a:t>
            </a:r>
            <a:r>
              <a:rPr lang="en-ZA" sz="1200" dirty="0">
                <a:solidFill>
                  <a:srgbClr val="FFFFFF"/>
                </a:solidFill>
              </a:rPr>
              <a:t>one of South Africa's most renowned and </a:t>
            </a:r>
            <a:r>
              <a:rPr lang="en-ZA" sz="1200" dirty="0" smtClean="0">
                <a:solidFill>
                  <a:srgbClr val="FFFFFF"/>
                </a:solidFill>
              </a:rPr>
              <a:t>internationally exhibited </a:t>
            </a:r>
            <a:r>
              <a:rPr lang="en-ZA" sz="1200" dirty="0">
                <a:solidFill>
                  <a:srgbClr val="FFFFFF"/>
                </a:solidFill>
              </a:rPr>
              <a:t>contemporary artists.</a:t>
            </a:r>
          </a:p>
          <a:p>
            <a:pPr lvl="0"/>
            <a:endParaRPr lang="en-ZA" sz="1200" dirty="0">
              <a:solidFill>
                <a:srgbClr val="FFFFFF"/>
              </a:solidFill>
            </a:endParaRPr>
          </a:p>
        </p:txBody>
      </p:sp>
      <p:sp>
        <p:nvSpPr>
          <p:cNvPr id="3" name="Rectangle 2"/>
          <p:cNvSpPr/>
          <p:nvPr/>
        </p:nvSpPr>
        <p:spPr>
          <a:xfrm>
            <a:off x="1152671" y="5223614"/>
            <a:ext cx="2662259" cy="830997"/>
          </a:xfrm>
          <a:prstGeom prst="rect">
            <a:avLst/>
          </a:prstGeom>
        </p:spPr>
        <p:txBody>
          <a:bodyPr>
            <a:spAutoFit/>
          </a:bodyPr>
          <a:lstStyle/>
          <a:p>
            <a:pPr lvl="0"/>
            <a:r>
              <a:rPr lang="en-ZA" sz="1200" i="1" dirty="0">
                <a:solidFill>
                  <a:srgbClr val="FFFFFF"/>
                </a:solidFill>
              </a:rPr>
              <a:t>Stifled Waters</a:t>
            </a:r>
            <a:r>
              <a:rPr lang="en-ZA" sz="1200" dirty="0">
                <a:solidFill>
                  <a:srgbClr val="FFFFFF"/>
                </a:solidFill>
              </a:rPr>
              <a:t> </a:t>
            </a:r>
            <a:endParaRPr lang="en-ZA" sz="1200" dirty="0" smtClean="0">
              <a:solidFill>
                <a:srgbClr val="FFFFFF"/>
              </a:solidFill>
            </a:endParaRPr>
          </a:p>
          <a:p>
            <a:pPr lvl="0"/>
            <a:r>
              <a:rPr lang="en-ZA" sz="1200" dirty="0" smtClean="0">
                <a:solidFill>
                  <a:srgbClr val="FFFFFF"/>
                </a:solidFill>
              </a:rPr>
              <a:t>Oil </a:t>
            </a:r>
            <a:r>
              <a:rPr lang="en-ZA" sz="1200" dirty="0">
                <a:solidFill>
                  <a:srgbClr val="FFFFFF"/>
                </a:solidFill>
              </a:rPr>
              <a:t>on Canvas</a:t>
            </a:r>
          </a:p>
          <a:p>
            <a:pPr lvl="0"/>
            <a:r>
              <a:rPr lang="en-ZA" sz="1200" dirty="0">
                <a:solidFill>
                  <a:srgbClr val="FFFFFF"/>
                </a:solidFill>
              </a:rPr>
              <a:t>100 x 76 cm</a:t>
            </a:r>
          </a:p>
          <a:p>
            <a:pPr lvl="0"/>
            <a:endParaRPr lang="en-ZA" sz="1200" dirty="0">
              <a:solidFill>
                <a:srgbClr val="FFFFFF"/>
              </a:solidFill>
            </a:endParaRPr>
          </a:p>
        </p:txBody>
      </p:sp>
    </p:spTree>
    <p:extLst>
      <p:ext uri="{BB962C8B-B14F-4D97-AF65-F5344CB8AC3E}">
        <p14:creationId xmlns:p14="http://schemas.microsoft.com/office/powerpoint/2010/main" val="862910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srcRect/>
          <a:stretch>
            <a:fillRect/>
          </a:stretch>
        </p:blipFill>
        <p:spPr>
          <a:xfrm>
            <a:off x="784012" y="1122506"/>
            <a:ext cx="1095534" cy="2008128"/>
          </a:xfrm>
          <a:prstGeom prst="rect">
            <a:avLst/>
          </a:prstGeom>
        </p:spPr>
      </p:pic>
      <p:pic>
        <p:nvPicPr>
          <p:cNvPr id="4" name="Picture 3"/>
          <p:cNvPicPr>
            <a:picLocks noChangeAspect="1"/>
          </p:cNvPicPr>
          <p:nvPr/>
        </p:nvPicPr>
        <p:blipFill>
          <a:blip r:embed="rId4"/>
          <a:srcRect/>
          <a:stretch>
            <a:fillRect/>
          </a:stretch>
        </p:blipFill>
        <p:spPr>
          <a:xfrm>
            <a:off x="666253" y="3628739"/>
            <a:ext cx="1196521" cy="2050554"/>
          </a:xfrm>
          <a:prstGeom prst="rect">
            <a:avLst/>
          </a:prstGeom>
        </p:spPr>
      </p:pic>
      <p:pic>
        <p:nvPicPr>
          <p:cNvPr id="5" name="Picture 4"/>
          <p:cNvPicPr/>
          <p:nvPr/>
        </p:nvPicPr>
        <p:blipFill>
          <a:blip r:embed="rId5"/>
          <a:srcRect/>
          <a:stretch>
            <a:fillRect/>
          </a:stretch>
        </p:blipFill>
        <p:spPr>
          <a:xfrm>
            <a:off x="2165027" y="1723731"/>
            <a:ext cx="1095411" cy="1935768"/>
          </a:xfrm>
          <a:prstGeom prst="rect">
            <a:avLst/>
          </a:prstGeom>
        </p:spPr>
      </p:pic>
      <p:pic>
        <p:nvPicPr>
          <p:cNvPr id="6" name="Picture 5"/>
          <p:cNvPicPr/>
          <p:nvPr/>
        </p:nvPicPr>
        <p:blipFill>
          <a:blip r:embed="rId6"/>
          <a:srcRect/>
          <a:stretch>
            <a:fillRect/>
          </a:stretch>
        </p:blipFill>
        <p:spPr>
          <a:xfrm>
            <a:off x="3617330" y="3628738"/>
            <a:ext cx="1188394" cy="1898662"/>
          </a:xfrm>
          <a:prstGeom prst="rect">
            <a:avLst/>
          </a:prstGeom>
        </p:spPr>
      </p:pic>
      <p:pic>
        <p:nvPicPr>
          <p:cNvPr id="7" name="Picture 6"/>
          <p:cNvPicPr/>
          <p:nvPr/>
        </p:nvPicPr>
        <p:blipFill>
          <a:blip r:embed="rId7"/>
          <a:srcRect/>
          <a:stretch>
            <a:fillRect/>
          </a:stretch>
        </p:blipFill>
        <p:spPr>
          <a:xfrm>
            <a:off x="3566337" y="1198453"/>
            <a:ext cx="1180430" cy="1859822"/>
          </a:xfrm>
          <a:prstGeom prst="rect">
            <a:avLst/>
          </a:prstGeom>
        </p:spPr>
      </p:pic>
      <p:pic>
        <p:nvPicPr>
          <p:cNvPr id="8" name="Picture 7"/>
          <p:cNvPicPr/>
          <p:nvPr/>
        </p:nvPicPr>
        <p:blipFill>
          <a:blip r:embed="rId8"/>
          <a:srcRect/>
          <a:stretch>
            <a:fillRect/>
          </a:stretch>
        </p:blipFill>
        <p:spPr>
          <a:xfrm>
            <a:off x="2128133" y="4691989"/>
            <a:ext cx="1178818" cy="1918970"/>
          </a:xfrm>
          <a:prstGeom prst="rect">
            <a:avLst/>
          </a:prstGeom>
        </p:spPr>
      </p:pic>
      <p:sp>
        <p:nvSpPr>
          <p:cNvPr id="10" name="TextBox 9"/>
          <p:cNvSpPr txBox="1"/>
          <p:nvPr/>
        </p:nvSpPr>
        <p:spPr>
          <a:xfrm>
            <a:off x="1665436" y="211149"/>
            <a:ext cx="2212476" cy="369332"/>
          </a:xfrm>
          <a:prstGeom prst="rect">
            <a:avLst/>
          </a:prstGeom>
          <a:noFill/>
        </p:spPr>
        <p:txBody>
          <a:bodyPr wrap="square" rtlCol="0">
            <a:spAutoFit/>
          </a:bodyPr>
          <a:lstStyle/>
          <a:p>
            <a:r>
              <a:rPr lang="en-ZA" dirty="0" smtClean="0"/>
              <a:t>Preliminary Works</a:t>
            </a:r>
            <a:endParaRPr lang="en-ZA"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513" y="460913"/>
            <a:ext cx="4324927" cy="6357577"/>
          </a:xfrm>
          <a:prstGeom prst="rect">
            <a:avLst/>
          </a:prstGeom>
          <a:noFill/>
          <a:ln>
            <a:noFill/>
          </a:ln>
        </p:spPr>
        <p:txBody>
          <a:bodyPr wrap="square" anchor="t"/>
          <a:lstStyle/>
          <a:p>
            <a:pPr marL="0" lvl="0" indent="0" algn="ctr">
              <a:lnSpc>
                <a:spcPct val="100000"/>
              </a:lnSpc>
              <a:buNone/>
            </a:pPr>
            <a:endParaRPr sz="1200" dirty="0" smtClean="0"/>
          </a:p>
          <a:p>
            <a:pPr marL="0" lvl="0" indent="0" algn="ctr">
              <a:lnSpc>
                <a:spcPct val="100000"/>
              </a:lnSpc>
              <a:buNone/>
            </a:pPr>
            <a:r>
              <a:rPr sz="1200" b="1" i="1" u="none" strike="noStrike" baseline="0" dirty="0" err="1" smtClean="0">
                <a:solidFill>
                  <a:srgbClr val="FFFFFF"/>
                </a:solidFill>
              </a:rPr>
              <a:t>Estoy</a:t>
            </a:r>
            <a:r>
              <a:rPr sz="1200" b="1" i="1" u="none" strike="noStrike" baseline="0" dirty="0" smtClean="0">
                <a:solidFill>
                  <a:srgbClr val="FFFFFF"/>
                </a:solidFill>
              </a:rPr>
              <a:t> </a:t>
            </a:r>
            <a:r>
              <a:rPr sz="1200" b="1" i="1" u="none" strike="noStrike" baseline="0" dirty="0" err="1" smtClean="0">
                <a:solidFill>
                  <a:srgbClr val="FFFFFF"/>
                </a:solidFill>
              </a:rPr>
              <a:t>muy</a:t>
            </a:r>
            <a:r>
              <a:rPr sz="1200" b="1" i="1" u="none" strike="noStrike" baseline="0" dirty="0" smtClean="0">
                <a:solidFill>
                  <a:srgbClr val="FFFFFF"/>
                </a:solidFill>
              </a:rPr>
              <a:t> </a:t>
            </a:r>
            <a:r>
              <a:rPr sz="1200" b="1" i="1" u="none" strike="noStrike" baseline="0" dirty="0" err="1" smtClean="0">
                <a:solidFill>
                  <a:srgbClr val="FFFFFF"/>
                </a:solidFill>
              </a:rPr>
              <a:t>agradecido</a:t>
            </a:r>
            <a:r>
              <a:rPr sz="1200" b="1" i="1" u="none" strike="noStrike" baseline="0" dirty="0" smtClean="0">
                <a:solidFill>
                  <a:srgbClr val="FFFFFF"/>
                </a:solidFill>
              </a:rPr>
              <a:t> </a:t>
            </a:r>
            <a:r>
              <a:rPr sz="1200" b="1" i="1" u="none" strike="noStrike" baseline="0" dirty="0" err="1" smtClean="0">
                <a:solidFill>
                  <a:srgbClr val="FFFFFF"/>
                </a:solidFill>
              </a:rPr>
              <a:t>por</a:t>
            </a:r>
            <a:r>
              <a:rPr sz="1200" b="1" i="1" u="none" strike="noStrike" baseline="0" dirty="0" smtClean="0">
                <a:solidFill>
                  <a:srgbClr val="FFFFFF"/>
                </a:solidFill>
              </a:rPr>
              <a:t> el </a:t>
            </a:r>
            <a:r>
              <a:rPr sz="1200" b="1" i="1" u="none" strike="noStrike" baseline="0" dirty="0" err="1" smtClean="0">
                <a:solidFill>
                  <a:srgbClr val="FFFFFF"/>
                </a:solidFill>
              </a:rPr>
              <a:t>generoso</a:t>
            </a:r>
            <a:r>
              <a:rPr sz="1200" b="1" i="1" u="none" strike="noStrike" baseline="0" dirty="0" smtClean="0">
                <a:solidFill>
                  <a:srgbClr val="FFFFFF"/>
                </a:solidFill>
              </a:rPr>
              <a:t> </a:t>
            </a:r>
            <a:r>
              <a:rPr sz="1200" b="1" i="1" u="none" strike="noStrike" baseline="0" dirty="0" err="1" smtClean="0">
                <a:solidFill>
                  <a:srgbClr val="FFFFFF"/>
                </a:solidFill>
              </a:rPr>
              <a:t>apoyo</a:t>
            </a:r>
            <a:r>
              <a:rPr sz="1200" b="1" i="1" u="none" strike="noStrike" baseline="0" dirty="0" smtClean="0">
                <a:solidFill>
                  <a:srgbClr val="FFFFFF"/>
                </a:solidFill>
              </a:rPr>
              <a:t> </a:t>
            </a:r>
            <a:r>
              <a:rPr sz="1200" b="1" i="1" u="none" strike="noStrike" baseline="0" dirty="0" err="1" smtClean="0">
                <a:solidFill>
                  <a:srgbClr val="FFFFFF"/>
                </a:solidFill>
              </a:rPr>
              <a:t>brindado</a:t>
            </a:r>
            <a:r>
              <a:rPr sz="1200" b="1" i="1" u="none" strike="noStrike" baseline="0" dirty="0" smtClean="0">
                <a:solidFill>
                  <a:srgbClr val="FFFFFF"/>
                </a:solidFill>
              </a:rPr>
              <a:t> </a:t>
            </a:r>
            <a:endParaRPr lang="en-ZA" sz="1200" b="1" i="1" u="none" strike="noStrike" baseline="0" dirty="0" smtClean="0">
              <a:solidFill>
                <a:srgbClr val="FFFFFF"/>
              </a:solidFill>
            </a:endParaRPr>
          </a:p>
          <a:p>
            <a:pPr marL="0" lvl="0" indent="0" algn="ctr">
              <a:lnSpc>
                <a:spcPct val="100000"/>
              </a:lnSpc>
              <a:buNone/>
            </a:pPr>
            <a:r>
              <a:rPr sz="1200" b="1" i="1" u="none" strike="noStrike" baseline="0" dirty="0" smtClean="0">
                <a:solidFill>
                  <a:srgbClr val="FFFFFF"/>
                </a:solidFill>
              </a:rPr>
              <a:t>a </a:t>
            </a:r>
            <a:r>
              <a:rPr sz="1200" b="1" i="1" u="none" strike="noStrike" baseline="0" dirty="0" err="1" smtClean="0">
                <a:solidFill>
                  <a:srgbClr val="FFFFFF"/>
                </a:solidFill>
              </a:rPr>
              <a:t>través</a:t>
            </a:r>
            <a:r>
              <a:rPr sz="1200" b="1" i="1" u="none" strike="noStrike" baseline="0" dirty="0" smtClean="0">
                <a:solidFill>
                  <a:srgbClr val="FFFFFF"/>
                </a:solidFill>
              </a:rPr>
              <a:t> de:</a:t>
            </a:r>
            <a:endParaRPr lang="en-ZA" sz="1200" b="1" i="1" u="none" strike="noStrike" baseline="0" dirty="0" smtClean="0">
              <a:solidFill>
                <a:srgbClr val="FFFFFF"/>
              </a:solidFill>
            </a:endParaRPr>
          </a:p>
          <a:p>
            <a:pPr marL="0" lvl="0" indent="0" algn="ctr">
              <a:lnSpc>
                <a:spcPct val="100000"/>
              </a:lnSpc>
              <a:buNone/>
            </a:pPr>
            <a:endParaRPr lang="en-ZA" sz="1200" b="1" i="1" u="none" strike="noStrike" baseline="0" dirty="0" smtClean="0">
              <a:solidFill>
                <a:srgbClr val="FFFFFF"/>
              </a:solidFill>
            </a:endParaRPr>
          </a:p>
          <a:p>
            <a:pPr marL="0" lvl="0" indent="0" algn="l">
              <a:lnSpc>
                <a:spcPct val="100000"/>
              </a:lnSpc>
              <a:buNone/>
            </a:pPr>
            <a:endParaRPr lang="en-ZA" sz="1200" b="1" i="1" u="none" strike="noStrike" baseline="0" dirty="0" smtClean="0">
              <a:solidFill>
                <a:srgbClr val="FFFFFF"/>
              </a:solidFill>
            </a:endParaRPr>
          </a:p>
          <a:p>
            <a:pPr marL="0" lvl="0" indent="0" algn="ctr">
              <a:lnSpc>
                <a:spcPct val="100000"/>
              </a:lnSpc>
              <a:buNone/>
            </a:pPr>
            <a:endParaRPr lang="en-ZA" sz="1200" dirty="0">
              <a:solidFill>
                <a:srgbClr val="FFFFFF"/>
              </a:solidFill>
            </a:endParaRPr>
          </a:p>
          <a:p>
            <a:pPr marL="0" lvl="0" indent="0" algn="l">
              <a:lnSpc>
                <a:spcPct val="100000"/>
              </a:lnSpc>
              <a:buNone/>
            </a:pPr>
            <a:endParaRPr lang="en-ZA" sz="1200" b="0" i="0" u="none" strike="noStrike" baseline="0" dirty="0" smtClean="0">
              <a:solidFill>
                <a:srgbClr val="FFFFFF"/>
              </a:solidFill>
            </a:endParaRPr>
          </a:p>
          <a:p>
            <a:pPr marL="0" lvl="0" indent="0" algn="l">
              <a:lnSpc>
                <a:spcPct val="100000"/>
              </a:lnSpc>
              <a:buNone/>
            </a:pPr>
            <a:endParaRPr lang="en-ZA" sz="1200" b="0" i="0" u="none" strike="noStrike" baseline="0" dirty="0" smtClean="0">
              <a:solidFill>
                <a:srgbClr val="FFFFFF"/>
              </a:solidFill>
            </a:endParaRPr>
          </a:p>
          <a:p>
            <a:pPr marL="0" lvl="0" indent="0" algn="l">
              <a:lnSpc>
                <a:spcPct val="100000"/>
              </a:lnSpc>
              <a:buNone/>
            </a:pPr>
            <a:endParaRPr lang="en-ZA" sz="1200" b="0" i="0" u="none" strike="noStrike" baseline="0" dirty="0" smtClean="0">
              <a:solidFill>
                <a:srgbClr val="FFFFFF"/>
              </a:solidFill>
            </a:endParaRPr>
          </a:p>
          <a:p>
            <a:pPr marL="0" lvl="0" indent="0" algn="l">
              <a:lnSpc>
                <a:spcPct val="100000"/>
              </a:lnSpc>
              <a:buNone/>
            </a:pPr>
            <a:endParaRPr lang="en-ZA" sz="1200" b="0" i="0" u="none" strike="noStrike" baseline="0" dirty="0" smtClean="0">
              <a:solidFill>
                <a:srgbClr val="FFFFFF"/>
              </a:solidFill>
            </a:endParaRPr>
          </a:p>
          <a:p>
            <a:pPr marL="0" lvl="0" indent="0" algn="l">
              <a:lnSpc>
                <a:spcPct val="100000"/>
              </a:lnSpc>
              <a:buNone/>
            </a:pPr>
            <a:endParaRPr lang="en-ZA" sz="1200" b="0" i="0" u="none" strike="noStrike" baseline="0" dirty="0" smtClean="0">
              <a:solidFill>
                <a:srgbClr val="FFFFFF"/>
              </a:solidFill>
            </a:endParaRPr>
          </a:p>
          <a:p>
            <a:pPr marL="0" lvl="0" indent="0" algn="ctr">
              <a:lnSpc>
                <a:spcPct val="100000"/>
              </a:lnSpc>
              <a:buNone/>
            </a:pPr>
            <a:endParaRPr lang="en-ZA" sz="1200" dirty="0">
              <a:solidFill>
                <a:srgbClr val="FFFFFF"/>
              </a:solidFill>
            </a:endParaRPr>
          </a:p>
          <a:p>
            <a:pPr marL="0" lvl="0" indent="0" algn="ctr">
              <a:lnSpc>
                <a:spcPct val="100000"/>
              </a:lnSpc>
              <a:buNone/>
            </a:pPr>
            <a:endParaRPr lang="en-ZA" sz="1200" b="0" i="0" u="none" strike="noStrike" baseline="0" dirty="0" smtClean="0">
              <a:solidFill>
                <a:srgbClr val="FFFFFF"/>
              </a:solidFill>
            </a:endParaRPr>
          </a:p>
          <a:p>
            <a:pPr marL="0" lvl="0" indent="0">
              <a:lnSpc>
                <a:spcPct val="100000"/>
              </a:lnSpc>
              <a:buNone/>
            </a:pPr>
            <a:r>
              <a:rPr lang="en-ZA" sz="1100" b="0" i="0" u="none" strike="noStrike" baseline="0" dirty="0" smtClean="0">
                <a:solidFill>
                  <a:srgbClr val="FFFFFF"/>
                </a:solidFill>
              </a:rPr>
              <a:t>            </a:t>
            </a:r>
          </a:p>
          <a:p>
            <a:pPr marL="0" lvl="0" indent="0" algn="ctr">
              <a:lnSpc>
                <a:spcPct val="100000"/>
              </a:lnSpc>
              <a:buNone/>
            </a:pPr>
            <a:endParaRPr lang="en-ZA" sz="1100" b="0" i="0" u="none" strike="noStrike" baseline="0" dirty="0" smtClean="0">
              <a:solidFill>
                <a:srgbClr val="FFFFFF"/>
              </a:solidFill>
            </a:endParaRPr>
          </a:p>
          <a:p>
            <a:pPr marL="0" lvl="0" indent="0" algn="ctr">
              <a:lnSpc>
                <a:spcPct val="100000"/>
              </a:lnSpc>
              <a:buNone/>
            </a:pPr>
            <a:endParaRPr lang="en-ZA" sz="1100" dirty="0">
              <a:solidFill>
                <a:srgbClr val="FFFFFF"/>
              </a:solidFill>
            </a:endParaRPr>
          </a:p>
          <a:p>
            <a:pPr marL="0" lvl="0" indent="0" algn="ctr">
              <a:lnSpc>
                <a:spcPct val="100000"/>
              </a:lnSpc>
              <a:buNone/>
            </a:pPr>
            <a:r>
              <a:rPr sz="1100" b="0" i="0" u="none" strike="noStrike" baseline="0" dirty="0" smtClean="0">
                <a:solidFill>
                  <a:srgbClr val="FFFFFF"/>
                </a:solidFill>
              </a:rPr>
              <a:t>LA </a:t>
            </a:r>
            <a:r>
              <a:rPr sz="1100" b="0" i="0" u="none" strike="noStrike" baseline="0" dirty="0">
                <a:solidFill>
                  <a:srgbClr val="FFFFFF"/>
                </a:solidFill>
              </a:rPr>
              <a:t>EMBAJADA DE MÉXICO EN </a:t>
            </a:r>
            <a:r>
              <a:rPr sz="1100" b="0" i="0" u="none" strike="noStrike" baseline="0" dirty="0" smtClean="0">
                <a:solidFill>
                  <a:srgbClr val="FFFFFF"/>
                </a:solidFill>
              </a:rPr>
              <a:t>SUDÁFICA</a:t>
            </a:r>
            <a:endParaRPr lang="en-ZA" sz="1100" dirty="0">
              <a:solidFill>
                <a:srgbClr val="FFFFFF"/>
              </a:solidFill>
            </a:endParaRPr>
          </a:p>
          <a:p>
            <a:pPr marL="0" lvl="0" indent="0" algn="ctr">
              <a:lnSpc>
                <a:spcPct val="100000"/>
              </a:lnSpc>
              <a:buNone/>
            </a:pPr>
            <a:endParaRPr lang="en-ZA" sz="1200" b="0" i="0" u="none" strike="noStrike" baseline="0" dirty="0" smtClean="0">
              <a:solidFill>
                <a:srgbClr val="FFFFFF"/>
              </a:solidFill>
            </a:endParaRPr>
          </a:p>
          <a:p>
            <a:pPr marL="0" lvl="0" indent="0" algn="ctr">
              <a:lnSpc>
                <a:spcPct val="100000"/>
              </a:lnSpc>
              <a:buNone/>
            </a:pPr>
            <a:endParaRPr lang="en-ZA" sz="1200" b="0" i="0" u="none" strike="noStrike" baseline="0" dirty="0" smtClean="0">
              <a:solidFill>
                <a:srgbClr val="FFFFFF"/>
              </a:solidFill>
            </a:endParaRPr>
          </a:p>
          <a:p>
            <a:pPr marL="0" lvl="0" indent="0" algn="l">
              <a:lnSpc>
                <a:spcPct val="100000"/>
              </a:lnSpc>
              <a:buNone/>
            </a:pPr>
            <a:endParaRPr sz="1200" b="0" i="0" u="none" strike="noStrike" baseline="0" dirty="0">
              <a:solidFill>
                <a:srgbClr val="FFFFFF"/>
              </a:solidFill>
            </a:endParaRPr>
          </a:p>
          <a:p>
            <a:pPr marL="0" lvl="0" indent="0" algn="l">
              <a:lnSpc>
                <a:spcPct val="100000"/>
              </a:lnSpc>
              <a:buNone/>
            </a:pPr>
            <a:endParaRPr sz="1200" b="0" i="0" u="none" strike="noStrike" baseline="0" dirty="0">
              <a:solidFill>
                <a:srgbClr val="FFFFFF"/>
              </a:solidFill>
            </a:endParaRPr>
          </a:p>
          <a:p>
            <a:pPr marL="0" lvl="0" indent="0" algn="l">
              <a:lnSpc>
                <a:spcPct val="100000"/>
              </a:lnSpc>
              <a:buNone/>
            </a:pPr>
            <a:endParaRPr lang="en-ZA" sz="1200" b="0" i="0" u="none" strike="noStrike" baseline="0" dirty="0" smtClean="0">
              <a:solidFill>
                <a:srgbClr val="FFFFFF"/>
              </a:solidFill>
            </a:endParaRPr>
          </a:p>
          <a:p>
            <a:pPr marL="0" lvl="0" indent="0" algn="l">
              <a:lnSpc>
                <a:spcPct val="100000"/>
              </a:lnSpc>
              <a:buNone/>
            </a:pPr>
            <a:endParaRPr lang="en-ZA" sz="1100" dirty="0">
              <a:solidFill>
                <a:srgbClr val="FFFFFF"/>
              </a:solidFill>
            </a:endParaRPr>
          </a:p>
          <a:p>
            <a:pPr marL="0" lvl="0" indent="0" algn="ctr">
              <a:lnSpc>
                <a:spcPct val="100000"/>
              </a:lnSpc>
              <a:buNone/>
            </a:pPr>
            <a:r>
              <a:rPr lang="en-ZA" sz="1100" b="0" i="0" u="none" strike="noStrike" baseline="0" dirty="0" smtClean="0">
                <a:solidFill>
                  <a:srgbClr val="FFFFFF"/>
                </a:solidFill>
              </a:rPr>
              <a:t> </a:t>
            </a:r>
          </a:p>
          <a:p>
            <a:pPr marL="0" lvl="0" indent="0">
              <a:lnSpc>
                <a:spcPct val="100000"/>
              </a:lnSpc>
              <a:buNone/>
            </a:pPr>
            <a:endParaRPr lang="en-ZA" sz="1100" b="0" i="0" u="none" strike="noStrike" baseline="0" dirty="0" smtClean="0">
              <a:solidFill>
                <a:srgbClr val="FFFFFF"/>
              </a:solidFill>
            </a:endParaRPr>
          </a:p>
          <a:p>
            <a:pPr marL="0" lvl="0" indent="0" algn="ctr">
              <a:lnSpc>
                <a:spcPct val="100000"/>
              </a:lnSpc>
              <a:buNone/>
            </a:pPr>
            <a:endParaRPr lang="en-ZA" sz="1100" b="0" i="0" u="none" strike="noStrike" baseline="0" dirty="0" smtClean="0">
              <a:solidFill>
                <a:srgbClr val="FFFFFF"/>
              </a:solidFill>
            </a:endParaRPr>
          </a:p>
          <a:p>
            <a:pPr marL="0" lvl="0" indent="0" algn="ctr">
              <a:lnSpc>
                <a:spcPct val="100000"/>
              </a:lnSpc>
              <a:buNone/>
            </a:pPr>
            <a:r>
              <a:rPr sz="1100" b="0" i="0" u="none" strike="noStrike" baseline="0" dirty="0" smtClean="0">
                <a:solidFill>
                  <a:srgbClr val="FFFFFF"/>
                </a:solidFill>
              </a:rPr>
              <a:t>EL </a:t>
            </a:r>
            <a:r>
              <a:rPr sz="1100" b="0" i="0" u="none" strike="noStrike" baseline="0" dirty="0">
                <a:solidFill>
                  <a:srgbClr val="FFFFFF"/>
                </a:solidFill>
              </a:rPr>
              <a:t>GOBIERNO MUNICIPAL DE PUERTO VALLARTA</a:t>
            </a:r>
          </a:p>
          <a:p>
            <a:pPr marL="0" lvl="0" indent="0" algn="ctr">
              <a:lnSpc>
                <a:spcPct val="100000"/>
              </a:lnSpc>
              <a:buNone/>
            </a:pPr>
            <a:r>
              <a:rPr sz="1100" b="0" i="0" u="none" strike="noStrike" baseline="0" dirty="0" smtClean="0">
                <a:solidFill>
                  <a:srgbClr val="FFFFFF"/>
                </a:solidFill>
              </a:rPr>
              <a:t>EL </a:t>
            </a:r>
            <a:r>
              <a:rPr sz="1100" b="0" i="0" u="none" strike="noStrike" baseline="0" dirty="0">
                <a:solidFill>
                  <a:srgbClr val="FFFFFF"/>
                </a:solidFill>
              </a:rPr>
              <a:t>INSTITUTO VALLARTENTESE DE CULTURA</a:t>
            </a:r>
          </a:p>
          <a:p>
            <a:pPr marL="0" lvl="0" indent="0" algn="l">
              <a:lnSpc>
                <a:spcPct val="100000"/>
              </a:lnSpc>
              <a:buNone/>
            </a:pPr>
            <a:endParaRPr sz="1100" b="0" i="0" u="none" strike="noStrike" baseline="0" dirty="0">
              <a:solidFill>
                <a:srgbClr val="FFFFFF"/>
              </a:solidFill>
            </a:endParaRPr>
          </a:p>
          <a:p>
            <a:pPr marL="0" lvl="0" indent="0">
              <a:lnSpc>
                <a:spcPct val="100000"/>
              </a:lnSpc>
              <a:buNone/>
            </a:pPr>
            <a:r>
              <a:rPr lang="en-ZA" sz="1100" b="0" i="0" u="none" strike="noStrike" baseline="0" dirty="0" smtClean="0">
                <a:solidFill>
                  <a:srgbClr val="FFFFFF"/>
                </a:solidFill>
              </a:rPr>
              <a:t>                    </a:t>
            </a:r>
            <a:r>
              <a:rPr sz="1100" b="0" i="0" u="none" strike="noStrike" baseline="0" dirty="0" err="1" smtClean="0">
                <a:solidFill>
                  <a:srgbClr val="FFFFFF"/>
                </a:solidFill>
              </a:rPr>
              <a:t>Profr</a:t>
            </a:r>
            <a:r>
              <a:rPr sz="1100" b="0" i="0" u="none" strike="noStrike" baseline="0" dirty="0" smtClean="0">
                <a:solidFill>
                  <a:srgbClr val="FFFFFF"/>
                </a:solidFill>
              </a:rPr>
              <a:t>. Sergio </a:t>
            </a:r>
            <a:r>
              <a:rPr sz="1100" b="0" i="0" u="none" strike="noStrike" baseline="0" dirty="0" err="1" smtClean="0">
                <a:solidFill>
                  <a:srgbClr val="FFFFFF"/>
                </a:solidFill>
              </a:rPr>
              <a:t>Moncada</a:t>
            </a:r>
            <a:r>
              <a:rPr sz="1100" b="0" i="0" u="none" strike="noStrike" baseline="0" dirty="0" smtClean="0">
                <a:solidFill>
                  <a:srgbClr val="FFFFFF"/>
                </a:solidFill>
              </a:rPr>
              <a:t> Cooley</a:t>
            </a:r>
          </a:p>
          <a:p>
            <a:pPr marL="0" lvl="0" indent="0">
              <a:lnSpc>
                <a:spcPct val="100000"/>
              </a:lnSpc>
              <a:buNone/>
            </a:pPr>
            <a:r>
              <a:rPr lang="en-ZA" sz="1100" b="0" i="0" u="none" strike="noStrike" baseline="0" dirty="0" smtClean="0">
                <a:solidFill>
                  <a:srgbClr val="FFFFFF"/>
                </a:solidFill>
              </a:rPr>
              <a:t>                   </a:t>
            </a:r>
            <a:r>
              <a:rPr lang="en-ZA" sz="1100" b="0" i="0" u="none" strike="noStrike" dirty="0" smtClean="0">
                <a:solidFill>
                  <a:srgbClr val="FFFFFF"/>
                </a:solidFill>
              </a:rPr>
              <a:t> </a:t>
            </a:r>
            <a:r>
              <a:rPr sz="1100" b="0" i="0" u="none" strike="noStrike" baseline="0" dirty="0" smtClean="0">
                <a:solidFill>
                  <a:srgbClr val="FFFFFF"/>
                </a:solidFill>
              </a:rPr>
              <a:t>Maestro </a:t>
            </a:r>
            <a:r>
              <a:rPr sz="1100" b="0" i="0" u="none" strike="noStrike" baseline="0" dirty="0">
                <a:solidFill>
                  <a:srgbClr val="FFFFFF"/>
                </a:solidFill>
              </a:rPr>
              <a:t>de </a:t>
            </a:r>
            <a:r>
              <a:rPr sz="1100" b="0" i="0" u="none" strike="noStrike" baseline="0" dirty="0" err="1">
                <a:solidFill>
                  <a:srgbClr val="FFFFFF"/>
                </a:solidFill>
              </a:rPr>
              <a:t>Pintura</a:t>
            </a:r>
            <a:r>
              <a:rPr sz="1100" b="0" i="0" u="none" strike="noStrike" baseline="0" dirty="0">
                <a:solidFill>
                  <a:srgbClr val="FFFFFF"/>
                </a:solidFill>
              </a:rPr>
              <a:t> y </a:t>
            </a:r>
            <a:r>
              <a:rPr sz="1100" b="0" i="0" u="none" strike="noStrike" baseline="0" dirty="0" err="1" smtClean="0">
                <a:solidFill>
                  <a:srgbClr val="FFFFFF"/>
                </a:solidFill>
              </a:rPr>
              <a:t>Escultura</a:t>
            </a:r>
            <a:endParaRPr sz="1100" b="0" i="0" u="none" strike="noStrike" baseline="0" dirty="0" smtClean="0">
              <a:solidFill>
                <a:srgbClr val="FFFFFF"/>
              </a:solidFill>
            </a:endParaRPr>
          </a:p>
          <a:p>
            <a:pPr marL="0" lvl="0" indent="0">
              <a:lnSpc>
                <a:spcPct val="100000"/>
              </a:lnSpc>
              <a:buNone/>
            </a:pPr>
            <a:endParaRPr sz="1100" b="0" i="0" u="none" strike="noStrike" baseline="0" dirty="0" smtClean="0">
              <a:solidFill>
                <a:srgbClr val="FFFFFF"/>
              </a:solidFill>
            </a:endParaRPr>
          </a:p>
          <a:p>
            <a:pPr marL="0" lvl="0" indent="0">
              <a:lnSpc>
                <a:spcPct val="100000"/>
              </a:lnSpc>
              <a:buNone/>
            </a:pPr>
            <a:r>
              <a:rPr lang="en-ZA" sz="1100" b="0" i="0" u="none" strike="noStrike" baseline="0" dirty="0" smtClean="0">
                <a:solidFill>
                  <a:srgbClr val="FFFFFF"/>
                </a:solidFill>
              </a:rPr>
              <a:t>                    </a:t>
            </a:r>
            <a:r>
              <a:rPr sz="1100" b="0" i="0" u="none" strike="noStrike" baseline="0" dirty="0" err="1" smtClean="0">
                <a:solidFill>
                  <a:srgbClr val="FFFFFF"/>
                </a:solidFill>
              </a:rPr>
              <a:t>Lic</a:t>
            </a:r>
            <a:r>
              <a:rPr sz="1100" b="0" i="0" u="none" strike="noStrike" baseline="0" dirty="0" smtClean="0">
                <a:solidFill>
                  <a:srgbClr val="FFFFFF"/>
                </a:solidFill>
              </a:rPr>
              <a:t> :Sergio José Zepeda Moreno</a:t>
            </a:r>
          </a:p>
          <a:p>
            <a:pPr marL="0" lvl="0" indent="0">
              <a:lnSpc>
                <a:spcPct val="100000"/>
              </a:lnSpc>
              <a:buNone/>
            </a:pPr>
            <a:r>
              <a:rPr lang="en-ZA" sz="1100" b="0" i="0" u="none" strike="noStrike" baseline="0" dirty="0" smtClean="0">
                <a:solidFill>
                  <a:srgbClr val="FFFFFF"/>
                </a:solidFill>
              </a:rPr>
              <a:t>                    </a:t>
            </a:r>
            <a:r>
              <a:rPr sz="1100" b="0" i="0" u="none" strike="noStrike" baseline="0" dirty="0" smtClean="0">
                <a:solidFill>
                  <a:srgbClr val="FFFFFF"/>
                </a:solidFill>
              </a:rPr>
              <a:t>Director del </a:t>
            </a:r>
            <a:r>
              <a:rPr sz="1100" b="0" i="0" u="none" strike="noStrike" baseline="0" dirty="0" err="1" smtClean="0">
                <a:solidFill>
                  <a:srgbClr val="FFFFFF"/>
                </a:solidFill>
              </a:rPr>
              <a:t>Instituto</a:t>
            </a:r>
            <a:endParaRPr sz="1100" b="0" i="0" u="none" strike="noStrike" baseline="0" dirty="0">
              <a:solidFill>
                <a:srgbClr val="FFFFFF"/>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7321307"/>
              </p:ext>
            </p:extLst>
          </p:nvPr>
        </p:nvGraphicFramePr>
        <p:xfrm>
          <a:off x="3556772" y="5673647"/>
          <a:ext cx="642279" cy="987304"/>
        </p:xfrm>
        <a:graphic>
          <a:graphicData uri="http://schemas.openxmlformats.org/presentationml/2006/ole">
            <mc:AlternateContent xmlns:mc="http://schemas.openxmlformats.org/markup-compatibility/2006">
              <mc:Choice xmlns:v="urn:schemas-microsoft-com:vml" Requires="v">
                <p:oleObj spid="_x0000_s1243" name="Acrobat Document" r:id="rId3" imgW="5695752" imgH="8019997" progId="AcroExch.Document.11">
                  <p:embed/>
                </p:oleObj>
              </mc:Choice>
              <mc:Fallback>
                <p:oleObj name="Acrobat Document" r:id="rId3" imgW="5695752" imgH="8019997" progId="AcroExch.Document.11">
                  <p:embed/>
                  <p:pic>
                    <p:nvPicPr>
                      <p:cNvPr id="0" name=""/>
                      <p:cNvPicPr/>
                      <p:nvPr/>
                    </p:nvPicPr>
                    <p:blipFill>
                      <a:blip r:embed="rId4"/>
                      <a:stretch>
                        <a:fillRect/>
                      </a:stretch>
                    </p:blipFill>
                    <p:spPr>
                      <a:xfrm>
                        <a:off x="3556772" y="5673647"/>
                        <a:ext cx="642279" cy="987304"/>
                      </a:xfrm>
                      <a:prstGeom prst="rect">
                        <a:avLst/>
                      </a:prstGeom>
                    </p:spPr>
                  </p:pic>
                </p:oleObj>
              </mc:Fallback>
            </mc:AlternateContent>
          </a:graphicData>
        </a:graphic>
      </p:graphicFrame>
      <p:pic>
        <p:nvPicPr>
          <p:cNvPr id="1091" name="Picture 67" descr="E:\image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0090" y="3780631"/>
            <a:ext cx="2288665" cy="10360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166688207"/>
              </p:ext>
            </p:extLst>
          </p:nvPr>
        </p:nvGraphicFramePr>
        <p:xfrm>
          <a:off x="1950917" y="1957917"/>
          <a:ext cx="1498774" cy="1160120"/>
        </p:xfrm>
        <a:graphic>
          <a:graphicData uri="http://schemas.openxmlformats.org/presentationml/2006/ole">
            <mc:AlternateContent xmlns:mc="http://schemas.openxmlformats.org/markup-compatibility/2006">
              <mc:Choice xmlns:v="urn:schemas-microsoft-com:vml" Requires="v">
                <p:oleObj spid="_x0000_s1244" name="Acrobat Document" r:id="rId6" imgW="5943558" imgH="4324336" progId="AcroExch.Document.11">
                  <p:embed/>
                </p:oleObj>
              </mc:Choice>
              <mc:Fallback>
                <p:oleObj name="Acrobat Document" r:id="rId6" imgW="5943558" imgH="4324336" progId="AcroExch.Document.11">
                  <p:embed/>
                  <p:pic>
                    <p:nvPicPr>
                      <p:cNvPr id="0" name=""/>
                      <p:cNvPicPr/>
                      <p:nvPr/>
                    </p:nvPicPr>
                    <p:blipFill>
                      <a:blip r:embed="rId7"/>
                      <a:stretch>
                        <a:fillRect/>
                      </a:stretch>
                    </p:blipFill>
                    <p:spPr>
                      <a:xfrm>
                        <a:off x="1950917" y="1957917"/>
                        <a:ext cx="1498774" cy="1160120"/>
                      </a:xfrm>
                      <a:prstGeom prst="rect">
                        <a:avLst/>
                      </a:prstGeom>
                    </p:spPr>
                  </p:pic>
                </p:oleObj>
              </mc:Fallback>
            </mc:AlternateContent>
          </a:graphicData>
        </a:graphic>
      </p:graphicFrame>
      <p:sp>
        <p:nvSpPr>
          <p:cNvPr id="4" name="Rectangle 3"/>
          <p:cNvSpPr/>
          <p:nvPr/>
        </p:nvSpPr>
        <p:spPr>
          <a:xfrm>
            <a:off x="934523" y="1248981"/>
            <a:ext cx="3442980" cy="600164"/>
          </a:xfrm>
          <a:prstGeom prst="rect">
            <a:avLst/>
          </a:prstGeom>
        </p:spPr>
        <p:txBody>
          <a:bodyPr wrap="square">
            <a:spAutoFit/>
          </a:bodyPr>
          <a:lstStyle/>
          <a:p>
            <a:pPr lvl="0" algn="ctr"/>
            <a:r>
              <a:rPr lang="es-ES" sz="1100" dirty="0">
                <a:solidFill>
                  <a:prstClr val="white"/>
                </a:solidFill>
              </a:rPr>
              <a:t> LA SECRETARÍA DE RELACIONES </a:t>
            </a:r>
            <a:r>
              <a:rPr lang="es-ES" sz="1100" dirty="0" smtClean="0">
                <a:solidFill>
                  <a:prstClr val="white"/>
                </a:solidFill>
              </a:rPr>
              <a:t>EXTERIORES</a:t>
            </a:r>
          </a:p>
          <a:p>
            <a:pPr lvl="0" algn="ctr"/>
            <a:r>
              <a:rPr lang="es-ES" sz="1100" dirty="0" smtClean="0">
                <a:solidFill>
                  <a:prstClr val="white"/>
                </a:solidFill>
              </a:rPr>
              <a:t> </a:t>
            </a:r>
            <a:r>
              <a:rPr lang="es-ES" sz="1100" dirty="0">
                <a:solidFill>
                  <a:prstClr val="white"/>
                </a:solidFill>
              </a:rPr>
              <a:t>LA DIRECCIÓN GENERAL DE COOPERACIÓN                                  EDUCATIVA Y CULTURA</a:t>
            </a:r>
            <a:endParaRPr lang="en-Z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880364" y="658630"/>
            <a:ext cx="3639880" cy="6362361"/>
          </a:xfrm>
          <a:prstGeom prst="rect">
            <a:avLst/>
          </a:prstGeom>
        </p:spPr>
        <p:txBody>
          <a:bodyPr wrap="square">
            <a:spAutoFit/>
          </a:bodyPr>
          <a:lstStyle/>
          <a:p>
            <a:pPr>
              <a:spcAft>
                <a:spcPts val="0"/>
              </a:spcAft>
            </a:pPr>
            <a:r>
              <a:rPr lang="en-US" sz="1200" dirty="0" smtClean="0">
                <a:ea typeface="MS Mincho"/>
                <a:cs typeface="Times New Roman"/>
              </a:rPr>
              <a:t>THE STIFLED CONSCIOUSNESS:</a:t>
            </a:r>
          </a:p>
          <a:p>
            <a:pPr>
              <a:spcAft>
                <a:spcPts val="0"/>
              </a:spcAft>
            </a:pPr>
            <a:r>
              <a:rPr lang="en-US" sz="1100" dirty="0" smtClean="0">
                <a:ea typeface="MS Mincho"/>
                <a:cs typeface="Times New Roman"/>
              </a:rPr>
              <a:t>A series by Jean </a:t>
            </a:r>
            <a:r>
              <a:rPr lang="en-US" sz="1100" dirty="0" err="1" smtClean="0">
                <a:ea typeface="MS Mincho"/>
                <a:cs typeface="Times New Roman"/>
              </a:rPr>
              <a:t>Greeff</a:t>
            </a:r>
            <a:endParaRPr lang="en-US" sz="1100" dirty="0" smtClean="0">
              <a:ea typeface="MS Mincho"/>
              <a:cs typeface="Times New Roman"/>
            </a:endParaRPr>
          </a:p>
          <a:p>
            <a:pPr>
              <a:spcAft>
                <a:spcPts val="0"/>
              </a:spcAft>
            </a:pPr>
            <a:endParaRPr lang="en-ZA" sz="1100" dirty="0">
              <a:ea typeface="MS Mincho"/>
              <a:cs typeface="Times New Roman"/>
            </a:endParaRPr>
          </a:p>
          <a:p>
            <a:pPr>
              <a:spcAft>
                <a:spcPts val="0"/>
              </a:spcAft>
            </a:pPr>
            <a:r>
              <a:rPr lang="en-US" sz="1100" dirty="0">
                <a:ea typeface="MS Mincho"/>
                <a:cs typeface="Times New Roman"/>
              </a:rPr>
              <a:t>This body of work titled </a:t>
            </a:r>
            <a:r>
              <a:rPr lang="en-US" sz="1100" i="1" dirty="0">
                <a:ea typeface="MS Mincho"/>
                <a:cs typeface="Times New Roman"/>
              </a:rPr>
              <a:t>The Stifled Consciousness</a:t>
            </a:r>
            <a:r>
              <a:rPr lang="en-US" sz="1100" dirty="0">
                <a:ea typeface="MS Mincho"/>
                <a:cs typeface="Times New Roman"/>
              </a:rPr>
              <a:t> was produced during a three-month artistic residence in Puerto Vallarta, Jalisco in Mexico during 2013. The artist, who already had interest in becoming acquainted with Mexico, took in the experience of the immersion in the Mexican culture and transformed it through his art into the canvas we are presented in this exhibition. </a:t>
            </a:r>
            <a:endParaRPr lang="en-ZA" sz="1100" dirty="0">
              <a:ea typeface="MS Mincho"/>
              <a:cs typeface="Times New Roman"/>
            </a:endParaRPr>
          </a:p>
          <a:p>
            <a:pPr>
              <a:spcAft>
                <a:spcPts val="0"/>
              </a:spcAft>
            </a:pPr>
            <a:r>
              <a:rPr lang="en-US" sz="1100" dirty="0">
                <a:ea typeface="MS Mincho"/>
                <a:cs typeface="Times New Roman"/>
              </a:rPr>
              <a:t> </a:t>
            </a:r>
            <a:endParaRPr lang="en-ZA" sz="1100" dirty="0">
              <a:ea typeface="MS Mincho"/>
              <a:cs typeface="Times New Roman"/>
            </a:endParaRPr>
          </a:p>
          <a:p>
            <a:pPr>
              <a:spcAft>
                <a:spcPts val="0"/>
              </a:spcAft>
            </a:pPr>
            <a:r>
              <a:rPr lang="en-US" sz="1100" dirty="0">
                <a:ea typeface="MS Mincho"/>
                <a:cs typeface="Times New Roman"/>
              </a:rPr>
              <a:t>These paintings engage with the spectator in various ways. First you perceive the use of the technique and selection of theme. Then you are welcomed into the atmosphere created by the artist and finally you get a glimpse of how the Mexican reality meddled into his work. You can perceive hints of the culture, the history, some legends and its beautiful people.</a:t>
            </a:r>
            <a:endParaRPr lang="en-ZA" sz="1100" dirty="0">
              <a:ea typeface="MS Mincho"/>
              <a:cs typeface="Times New Roman"/>
            </a:endParaRPr>
          </a:p>
          <a:p>
            <a:pPr>
              <a:spcAft>
                <a:spcPts val="0"/>
              </a:spcAft>
            </a:pPr>
            <a:r>
              <a:rPr lang="en-US" sz="1100" dirty="0">
                <a:ea typeface="MS Mincho"/>
                <a:cs typeface="Times New Roman"/>
              </a:rPr>
              <a:t> </a:t>
            </a:r>
            <a:endParaRPr lang="en-ZA" sz="1100" dirty="0">
              <a:ea typeface="MS Mincho"/>
              <a:cs typeface="Times New Roman"/>
            </a:endParaRPr>
          </a:p>
          <a:p>
            <a:pPr>
              <a:spcAft>
                <a:spcPts val="0"/>
              </a:spcAft>
            </a:pPr>
            <a:r>
              <a:rPr lang="en-US" sz="1100" dirty="0">
                <a:ea typeface="MS Mincho"/>
                <a:cs typeface="Times New Roman"/>
              </a:rPr>
              <a:t>Jean reveals himself to us in a unique and very personal way through his paintings. It is almost like letting us into his particular universe. And from there it is easy for us to create our own personal realm where we can interconnect. His work makes us consider the subdued, the contained awareness that comes with the acknowledgment of the other, whom he observed and interacted with during his time spent in Mexico. So for me, this work is a testimony of his experience. And I hope this is the beginning of a long-term exchange relationship between South Africa and Mexico, for other artist on both countries to have access to the opportunity that was given to Jean</a:t>
            </a:r>
            <a:r>
              <a:rPr lang="en-US" sz="1100" dirty="0" smtClean="0">
                <a:ea typeface="MS Mincho"/>
                <a:cs typeface="Times New Roman"/>
              </a:rPr>
              <a:t>.</a:t>
            </a:r>
          </a:p>
          <a:p>
            <a:pPr>
              <a:spcAft>
                <a:spcPts val="0"/>
              </a:spcAft>
            </a:pPr>
            <a:endParaRPr lang="en-ZA" sz="1100" dirty="0">
              <a:ea typeface="MS Mincho"/>
              <a:cs typeface="Times New Roman"/>
            </a:endParaRPr>
          </a:p>
          <a:p>
            <a:pPr algn="r">
              <a:spcAft>
                <a:spcPts val="0"/>
              </a:spcAft>
            </a:pPr>
            <a:r>
              <a:rPr lang="en-US" sz="1100" dirty="0">
                <a:ea typeface="MS Mincho"/>
                <a:cs typeface="Times New Roman"/>
              </a:rPr>
              <a:t>Sara Beltran, January 2015</a:t>
            </a:r>
            <a:endParaRPr lang="en-ZA" sz="1100" dirty="0">
              <a:effectLst/>
              <a:ea typeface="MS Mincho"/>
              <a:cs typeface="Times New Roman"/>
            </a:endParaRPr>
          </a:p>
        </p:txBody>
      </p:sp>
    </p:spTree>
    <p:extLst>
      <p:ext uri="{BB962C8B-B14F-4D97-AF65-F5344CB8AC3E}">
        <p14:creationId xmlns:p14="http://schemas.microsoft.com/office/powerpoint/2010/main" val="2356662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3104" y="869097"/>
            <a:ext cx="3425769" cy="5863862"/>
          </a:xfrm>
          <a:prstGeom prst="rect">
            <a:avLst/>
          </a:prstGeom>
          <a:noFill/>
          <a:ln>
            <a:noFill/>
          </a:ln>
        </p:spPr>
        <p:txBody>
          <a:bodyPr wrap="square" anchor="t"/>
          <a:lstStyle/>
          <a:p>
            <a:pPr marL="0" lvl="0" indent="0">
              <a:lnSpc>
                <a:spcPct val="100000"/>
              </a:lnSpc>
              <a:buNone/>
            </a:pPr>
            <a:r>
              <a:rPr lang="en-ZA" sz="1200" b="0" i="0" u="none" strike="noStrike" baseline="0" dirty="0" smtClean="0">
                <a:solidFill>
                  <a:srgbClr val="FFFFFF"/>
                </a:solidFill>
              </a:rPr>
              <a:t>LA  CONCIENCIA</a:t>
            </a:r>
            <a:r>
              <a:rPr lang="en-ZA" sz="1200" b="0" i="0" u="none" strike="noStrike" dirty="0" smtClean="0">
                <a:solidFill>
                  <a:srgbClr val="FFFFFF"/>
                </a:solidFill>
              </a:rPr>
              <a:t> REPRIMIDA</a:t>
            </a:r>
            <a:endParaRPr lang="en-ZA" sz="1200" b="0" i="0" u="none" strike="noStrike" baseline="0" dirty="0" smtClean="0">
              <a:solidFill>
                <a:srgbClr val="FFFFFF"/>
              </a:solidFill>
            </a:endParaRPr>
          </a:p>
          <a:p>
            <a:pPr marL="0" lvl="0" indent="0">
              <a:lnSpc>
                <a:spcPct val="100000"/>
              </a:lnSpc>
              <a:buNone/>
            </a:pPr>
            <a:endParaRPr sz="1200" b="0" i="0" u="none" strike="noStrike" baseline="0" dirty="0">
              <a:solidFill>
                <a:srgbClr val="FFFFFF"/>
              </a:solidFill>
            </a:endParaRPr>
          </a:p>
          <a:p>
            <a:pPr marL="0" lvl="0" indent="0">
              <a:lnSpc>
                <a:spcPct val="100000"/>
              </a:lnSpc>
              <a:buNone/>
            </a:pPr>
            <a:r>
              <a:rPr sz="1100" b="0" i="0" u="none" strike="noStrike" baseline="0" dirty="0" err="1">
                <a:solidFill>
                  <a:srgbClr val="FFFFFF"/>
                </a:solidFill>
              </a:rPr>
              <a:t>Es</a:t>
            </a:r>
            <a:r>
              <a:rPr sz="1100" b="0" i="0" u="none" strike="noStrike" baseline="0" dirty="0">
                <a:solidFill>
                  <a:srgbClr val="FFFFFF"/>
                </a:solidFill>
              </a:rPr>
              <a:t> </a:t>
            </a:r>
            <a:r>
              <a:rPr sz="1100" b="0" i="0" u="none" strike="noStrike" baseline="0" dirty="0" err="1">
                <a:solidFill>
                  <a:srgbClr val="FFFFFF"/>
                </a:solidFill>
              </a:rPr>
              <a:t>una</a:t>
            </a:r>
            <a:r>
              <a:rPr sz="1100" b="0" i="0" u="none" strike="noStrike" baseline="0" dirty="0">
                <a:solidFill>
                  <a:srgbClr val="FFFFFF"/>
                </a:solidFill>
              </a:rPr>
              <a:t> </a:t>
            </a:r>
            <a:r>
              <a:rPr sz="1100" b="0" i="0" u="none" strike="noStrike" baseline="0" dirty="0" err="1">
                <a:solidFill>
                  <a:srgbClr val="FFFFFF"/>
                </a:solidFill>
              </a:rPr>
              <a:t>serie</a:t>
            </a:r>
            <a:r>
              <a:rPr sz="1100" b="0" i="0" u="none" strike="noStrike" baseline="0" dirty="0">
                <a:solidFill>
                  <a:srgbClr val="FFFFFF"/>
                </a:solidFill>
              </a:rPr>
              <a:t> de </a:t>
            </a:r>
            <a:r>
              <a:rPr sz="1100" b="0" i="0" u="none" strike="noStrike" baseline="0" dirty="0" err="1">
                <a:solidFill>
                  <a:srgbClr val="FFFFFF"/>
                </a:solidFill>
              </a:rPr>
              <a:t>lienzos</a:t>
            </a:r>
            <a:r>
              <a:rPr sz="1100" b="0" i="0" u="none" strike="noStrike" baseline="0" dirty="0">
                <a:solidFill>
                  <a:srgbClr val="FFFFFF"/>
                </a:solidFill>
              </a:rPr>
              <a:t> </a:t>
            </a:r>
            <a:r>
              <a:rPr sz="1100" b="0" i="0" u="none" strike="noStrike" baseline="0" dirty="0" err="1">
                <a:solidFill>
                  <a:srgbClr val="FFFFFF"/>
                </a:solidFill>
              </a:rPr>
              <a:t>que</a:t>
            </a:r>
            <a:r>
              <a:rPr sz="1100" b="0" i="0" u="none" strike="noStrike" baseline="0" dirty="0">
                <a:solidFill>
                  <a:srgbClr val="FFFFFF"/>
                </a:solidFill>
              </a:rPr>
              <a:t> </a:t>
            </a:r>
            <a:r>
              <a:rPr sz="1100" b="0" i="0" u="none" strike="noStrike" baseline="0" dirty="0" err="1">
                <a:solidFill>
                  <a:srgbClr val="FFFFFF"/>
                </a:solidFill>
              </a:rPr>
              <a:t>buscan</a:t>
            </a:r>
            <a:r>
              <a:rPr sz="1100" b="0" i="0" u="none" strike="noStrike" baseline="0" dirty="0">
                <a:solidFill>
                  <a:srgbClr val="FFFFFF"/>
                </a:solidFill>
              </a:rPr>
              <a:t> </a:t>
            </a:r>
            <a:r>
              <a:rPr sz="1100" b="0" i="0" u="none" strike="noStrike" baseline="0" dirty="0" err="1">
                <a:solidFill>
                  <a:srgbClr val="FFFFFF"/>
                </a:solidFill>
              </a:rPr>
              <a:t>iluminar</a:t>
            </a:r>
            <a:r>
              <a:rPr sz="1100" b="0" i="0" u="none" strike="noStrike" baseline="0" dirty="0">
                <a:solidFill>
                  <a:srgbClr val="FFFFFF"/>
                </a:solidFill>
              </a:rPr>
              <a:t> la </a:t>
            </a:r>
            <a:r>
              <a:rPr sz="1100" b="0" i="0" u="none" strike="noStrike" baseline="0" dirty="0" err="1">
                <a:solidFill>
                  <a:srgbClr val="FFFFFF"/>
                </a:solidFill>
              </a:rPr>
              <a:t>condición</a:t>
            </a:r>
            <a:r>
              <a:rPr sz="1100" b="0" i="0" u="none" strike="noStrike" baseline="0" dirty="0">
                <a:solidFill>
                  <a:srgbClr val="FFFFFF"/>
                </a:solidFill>
              </a:rPr>
              <a:t> </a:t>
            </a:r>
            <a:r>
              <a:rPr sz="1100" b="0" i="0" u="none" strike="noStrike" baseline="0" dirty="0" err="1">
                <a:solidFill>
                  <a:srgbClr val="FFFFFF"/>
                </a:solidFill>
              </a:rPr>
              <a:t>humana</a:t>
            </a:r>
            <a:r>
              <a:rPr sz="1100" b="0" i="0" u="none" strike="noStrike" baseline="0" dirty="0">
                <a:solidFill>
                  <a:srgbClr val="FFFFFF"/>
                </a:solidFill>
              </a:rPr>
              <a:t> y </a:t>
            </a:r>
            <a:r>
              <a:rPr sz="1100" b="0" i="0" u="none" strike="noStrike" baseline="0" dirty="0" err="1">
                <a:solidFill>
                  <a:srgbClr val="FFFFFF"/>
                </a:solidFill>
              </a:rPr>
              <a:t>cómo</a:t>
            </a:r>
            <a:r>
              <a:rPr sz="1100" b="0" i="0" u="none" strike="noStrike" baseline="0" dirty="0">
                <a:solidFill>
                  <a:srgbClr val="FFFFFF"/>
                </a:solidFill>
              </a:rPr>
              <a:t> el arte </a:t>
            </a:r>
            <a:r>
              <a:rPr sz="1100" b="0" i="0" u="none" strike="noStrike" baseline="0" dirty="0" err="1">
                <a:solidFill>
                  <a:srgbClr val="FFFFFF"/>
                </a:solidFill>
              </a:rPr>
              <a:t>puede</a:t>
            </a:r>
            <a:r>
              <a:rPr sz="1100" b="0" i="0" u="none" strike="noStrike" baseline="0" dirty="0">
                <a:solidFill>
                  <a:srgbClr val="FFFFFF"/>
                </a:solidFill>
              </a:rPr>
              <a:t> </a:t>
            </a:r>
            <a:r>
              <a:rPr sz="1100" b="0" i="0" u="none" strike="noStrike" baseline="0" dirty="0" err="1">
                <a:solidFill>
                  <a:srgbClr val="FFFFFF"/>
                </a:solidFill>
              </a:rPr>
              <a:t>reflejar</a:t>
            </a:r>
            <a:r>
              <a:rPr sz="1100" b="0" i="0" u="none" strike="noStrike" baseline="0" dirty="0">
                <a:solidFill>
                  <a:srgbClr val="FFFFFF"/>
                </a:solidFill>
              </a:rPr>
              <a:t> la </a:t>
            </a:r>
            <a:r>
              <a:rPr sz="1100" b="0" i="0" u="none" strike="noStrike" baseline="0" dirty="0" err="1">
                <a:solidFill>
                  <a:srgbClr val="FFFFFF"/>
                </a:solidFill>
              </a:rPr>
              <a:t>supervivencia</a:t>
            </a:r>
            <a:r>
              <a:rPr sz="1100" b="0" i="0" u="none" strike="noStrike" baseline="0" dirty="0">
                <a:solidFill>
                  <a:srgbClr val="FFFFFF"/>
                </a:solidFill>
              </a:rPr>
              <a:t>, el </a:t>
            </a:r>
            <a:r>
              <a:rPr sz="1100" b="0" i="0" u="none" strike="noStrike" baseline="0" dirty="0" err="1">
                <a:solidFill>
                  <a:srgbClr val="FFFFFF"/>
                </a:solidFill>
              </a:rPr>
              <a:t>desarrollo</a:t>
            </a:r>
            <a:r>
              <a:rPr sz="1100" b="0" i="0" u="none" strike="noStrike" baseline="0" dirty="0">
                <a:solidFill>
                  <a:srgbClr val="FFFFFF"/>
                </a:solidFill>
              </a:rPr>
              <a:t> y la </a:t>
            </a:r>
            <a:r>
              <a:rPr sz="1100" b="0" i="0" u="none" strike="noStrike" baseline="0" dirty="0" err="1">
                <a:solidFill>
                  <a:srgbClr val="FFFFFF"/>
                </a:solidFill>
              </a:rPr>
              <a:t>liberación</a:t>
            </a:r>
            <a:r>
              <a:rPr sz="1100" b="0" i="0" u="none" strike="noStrike" baseline="0" dirty="0">
                <a:solidFill>
                  <a:srgbClr val="FFFFFF"/>
                </a:solidFill>
              </a:rPr>
              <a:t> de la </a:t>
            </a:r>
            <a:r>
              <a:rPr sz="1100" b="0" i="0" u="none" strike="noStrike" baseline="0" dirty="0" err="1">
                <a:solidFill>
                  <a:srgbClr val="FFFFFF"/>
                </a:solidFill>
              </a:rPr>
              <a:t>espiritualidad</a:t>
            </a:r>
            <a:r>
              <a:rPr sz="1100" b="0" i="0" u="none" strike="noStrike" baseline="0" dirty="0">
                <a:solidFill>
                  <a:srgbClr val="FFFFFF"/>
                </a:solidFill>
              </a:rPr>
              <a:t> y de la </a:t>
            </a:r>
            <a:r>
              <a:rPr sz="1100" b="0" i="0" u="none" strike="noStrike" baseline="0" dirty="0" err="1">
                <a:solidFill>
                  <a:srgbClr val="FFFFFF"/>
                </a:solidFill>
              </a:rPr>
              <a:t>cultura</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un </a:t>
            </a:r>
            <a:r>
              <a:rPr sz="1100" b="0" i="0" u="none" strike="noStrike" baseline="0" dirty="0" err="1">
                <a:solidFill>
                  <a:srgbClr val="FFFFFF"/>
                </a:solidFill>
              </a:rPr>
              <a:t>mundo</a:t>
            </a:r>
            <a:r>
              <a:rPr sz="1100" b="0" i="0" u="none" strike="noStrike" baseline="0" dirty="0">
                <a:solidFill>
                  <a:srgbClr val="FFFFFF"/>
                </a:solidFill>
              </a:rPr>
              <a:t> </a:t>
            </a:r>
            <a:r>
              <a:rPr sz="1100" b="0" i="0" u="none" strike="noStrike" baseline="0" dirty="0" err="1">
                <a:solidFill>
                  <a:srgbClr val="FFFFFF"/>
                </a:solidFill>
              </a:rPr>
              <a:t>gobernado</a:t>
            </a:r>
            <a:r>
              <a:rPr sz="1100" b="0" i="0" u="none" strike="noStrike" baseline="0" dirty="0">
                <a:solidFill>
                  <a:srgbClr val="FFFFFF"/>
                </a:solidFill>
              </a:rPr>
              <a:t> </a:t>
            </a:r>
            <a:r>
              <a:rPr sz="1100" b="0" i="0" u="none" strike="noStrike" baseline="0" dirty="0" err="1">
                <a:solidFill>
                  <a:srgbClr val="FFFFFF"/>
                </a:solidFill>
              </a:rPr>
              <a:t>por</a:t>
            </a:r>
            <a:r>
              <a:rPr sz="1100" b="0" i="0" u="none" strike="noStrike" baseline="0" dirty="0">
                <a:solidFill>
                  <a:srgbClr val="FFFFFF"/>
                </a:solidFill>
              </a:rPr>
              <a:t>  </a:t>
            </a:r>
            <a:r>
              <a:rPr sz="1100" b="0" i="0" u="none" strike="noStrike" baseline="0" dirty="0" err="1">
                <a:solidFill>
                  <a:srgbClr val="FFFFFF"/>
                </a:solidFill>
              </a:rPr>
              <a:t>imperativos</a:t>
            </a:r>
            <a:r>
              <a:rPr sz="1100" b="0" i="0" u="none" strike="noStrike" baseline="0" dirty="0">
                <a:solidFill>
                  <a:srgbClr val="FFFFFF"/>
                </a:solidFill>
              </a:rPr>
              <a:t> </a:t>
            </a:r>
            <a:r>
              <a:rPr sz="1100" b="0" i="0" u="none" strike="noStrike" baseline="0" dirty="0" err="1">
                <a:solidFill>
                  <a:srgbClr val="FFFFFF"/>
                </a:solidFill>
              </a:rPr>
              <a:t>económicos</a:t>
            </a:r>
            <a:r>
              <a:rPr sz="1100" b="0" i="0" u="none" strike="noStrike" baseline="0" dirty="0">
                <a:solidFill>
                  <a:srgbClr val="FFFFFF"/>
                </a:solidFill>
              </a:rPr>
              <a:t> y </a:t>
            </a:r>
            <a:r>
              <a:rPr sz="1100" b="0" i="0" u="none" strike="noStrike" baseline="0" dirty="0" err="1">
                <a:solidFill>
                  <a:srgbClr val="FFFFFF"/>
                </a:solidFill>
              </a:rPr>
              <a:t>tecnológicos</a:t>
            </a:r>
            <a:r>
              <a:rPr sz="1100" b="0" i="0" u="none" strike="noStrike" baseline="0" dirty="0">
                <a:solidFill>
                  <a:srgbClr val="FFFFFF"/>
                </a:solidFill>
              </a:rPr>
              <a:t>.</a:t>
            </a:r>
          </a:p>
          <a:p>
            <a:pPr marL="0" lvl="0" indent="0">
              <a:lnSpc>
                <a:spcPct val="100000"/>
              </a:lnSpc>
              <a:buNone/>
            </a:pPr>
            <a:endParaRPr sz="1100" b="0" i="0" u="none" strike="noStrike" baseline="0" dirty="0">
              <a:solidFill>
                <a:srgbClr val="FFFFFF"/>
              </a:solidFill>
            </a:endParaRPr>
          </a:p>
          <a:p>
            <a:pPr marL="0" lvl="0" indent="0">
              <a:lnSpc>
                <a:spcPct val="100000"/>
              </a:lnSpc>
              <a:buNone/>
            </a:pPr>
            <a:r>
              <a:rPr sz="1100" b="0" i="0" u="none" strike="noStrike" baseline="0" dirty="0" err="1">
                <a:solidFill>
                  <a:srgbClr val="FFFFFF"/>
                </a:solidFill>
              </a:rPr>
              <a:t>Cada</a:t>
            </a:r>
            <a:r>
              <a:rPr sz="1100" b="0" i="0" u="none" strike="noStrike" baseline="0" dirty="0">
                <a:solidFill>
                  <a:srgbClr val="FFFFFF"/>
                </a:solidFill>
              </a:rPr>
              <a:t> </a:t>
            </a:r>
            <a:r>
              <a:rPr sz="1100" b="0" i="0" u="none" strike="noStrike" baseline="0" dirty="0" err="1">
                <a:solidFill>
                  <a:srgbClr val="FFFFFF"/>
                </a:solidFill>
              </a:rPr>
              <a:t>lienzo</a:t>
            </a:r>
            <a:r>
              <a:rPr sz="1100" b="0" i="0" u="none" strike="noStrike" baseline="0" dirty="0">
                <a:solidFill>
                  <a:srgbClr val="FFFFFF"/>
                </a:solidFill>
              </a:rPr>
              <a:t> </a:t>
            </a:r>
            <a:r>
              <a:rPr sz="1100" b="0" i="0" u="none" strike="noStrike" baseline="0" dirty="0" err="1">
                <a:solidFill>
                  <a:srgbClr val="FFFFFF"/>
                </a:solidFill>
              </a:rPr>
              <a:t>ilustra</a:t>
            </a:r>
            <a:r>
              <a:rPr sz="1100" b="0" i="0" u="none" strike="noStrike" baseline="0" dirty="0">
                <a:solidFill>
                  <a:srgbClr val="FFFFFF"/>
                </a:solidFill>
              </a:rPr>
              <a:t> un </a:t>
            </a:r>
            <a:r>
              <a:rPr sz="1100" b="0" i="0" u="none" strike="noStrike" baseline="0" dirty="0" err="1">
                <a:solidFill>
                  <a:srgbClr val="FFFFFF"/>
                </a:solidFill>
              </a:rPr>
              <a:t>aspecto</a:t>
            </a:r>
            <a:r>
              <a:rPr sz="1100" b="0" i="0" u="none" strike="noStrike" baseline="0" dirty="0">
                <a:solidFill>
                  <a:srgbClr val="FFFFFF"/>
                </a:solidFill>
              </a:rPr>
              <a:t> de </a:t>
            </a:r>
            <a:r>
              <a:rPr sz="1100" b="0" i="0" u="none" strike="noStrike" baseline="0" dirty="0" err="1">
                <a:solidFill>
                  <a:srgbClr val="FFFFFF"/>
                </a:solidFill>
              </a:rPr>
              <a:t>estos</a:t>
            </a:r>
            <a:r>
              <a:rPr sz="1100" b="0" i="0" u="none" strike="noStrike" baseline="0" dirty="0">
                <a:solidFill>
                  <a:srgbClr val="FFFFFF"/>
                </a:solidFill>
              </a:rPr>
              <a:t> </a:t>
            </a:r>
            <a:r>
              <a:rPr sz="1100" b="0" i="0" u="none" strike="noStrike" baseline="0" dirty="0" err="1">
                <a:solidFill>
                  <a:srgbClr val="FFFFFF"/>
                </a:solidFill>
              </a:rPr>
              <a:t>elementos</a:t>
            </a:r>
            <a:r>
              <a:rPr sz="1100" b="0" i="0" u="none" strike="noStrike" baseline="0" dirty="0">
                <a:solidFill>
                  <a:srgbClr val="FFFFFF"/>
                </a:solidFill>
              </a:rPr>
              <a:t>, </a:t>
            </a:r>
            <a:r>
              <a:rPr sz="1100" b="0" i="0" u="none" strike="noStrike" baseline="0" dirty="0" err="1">
                <a:solidFill>
                  <a:srgbClr val="FFFFFF"/>
                </a:solidFill>
              </a:rPr>
              <a:t>según</a:t>
            </a:r>
            <a:r>
              <a:rPr sz="1100" b="0" i="0" u="none" strike="noStrike" baseline="0" dirty="0">
                <a:solidFill>
                  <a:srgbClr val="FFFFFF"/>
                </a:solidFill>
              </a:rPr>
              <a:t> los </a:t>
            </a:r>
            <a:r>
              <a:rPr sz="1100" b="0" i="0" u="none" strike="noStrike" baseline="0" dirty="0" err="1">
                <a:solidFill>
                  <a:srgbClr val="FFFFFF"/>
                </a:solidFill>
              </a:rPr>
              <a:t>veo</a:t>
            </a:r>
            <a:r>
              <a:rPr sz="1100" b="0" i="0" u="none" strike="noStrike" baseline="0" dirty="0">
                <a:solidFill>
                  <a:srgbClr val="FFFFFF"/>
                </a:solidFill>
              </a:rPr>
              <a:t> </a:t>
            </a:r>
            <a:r>
              <a:rPr sz="1100" b="0" i="0" u="none" strike="noStrike" baseline="0" dirty="0" err="1">
                <a:solidFill>
                  <a:srgbClr val="FFFFFF"/>
                </a:solidFill>
              </a:rPr>
              <a:t>yo</a:t>
            </a:r>
            <a:r>
              <a:rPr sz="1100" b="0" i="0" u="none" strike="noStrike" baseline="0" dirty="0">
                <a:solidFill>
                  <a:srgbClr val="FFFFFF"/>
                </a:solidFill>
              </a:rPr>
              <a:t> -un </a:t>
            </a:r>
            <a:r>
              <a:rPr sz="1100" b="0" i="0" u="none" strike="noStrike" baseline="0" dirty="0" err="1">
                <a:solidFill>
                  <a:srgbClr val="FFFFFF"/>
                </a:solidFill>
              </a:rPr>
              <a:t>joven</a:t>
            </a:r>
            <a:r>
              <a:rPr sz="1100" b="0" i="0" u="none" strike="noStrike" baseline="0" dirty="0">
                <a:solidFill>
                  <a:srgbClr val="FFFFFF"/>
                </a:solidFill>
              </a:rPr>
              <a:t> </a:t>
            </a:r>
            <a:r>
              <a:rPr sz="1100" b="0" i="0" u="none" strike="noStrike" baseline="0" dirty="0" err="1">
                <a:solidFill>
                  <a:srgbClr val="FFFFFF"/>
                </a:solidFill>
              </a:rPr>
              <a:t>sudafricano</a:t>
            </a:r>
            <a:r>
              <a:rPr sz="1100" b="0" i="0" u="none" strike="noStrike" baseline="0" dirty="0">
                <a:solidFill>
                  <a:srgbClr val="FFFFFF"/>
                </a:solidFill>
              </a:rPr>
              <a:t>-, </a:t>
            </a:r>
            <a:r>
              <a:rPr sz="1100" b="0" i="0" u="none" strike="noStrike" baseline="0" dirty="0" err="1">
                <a:solidFill>
                  <a:srgbClr val="FFFFFF"/>
                </a:solidFill>
              </a:rPr>
              <a:t>después</a:t>
            </a:r>
            <a:r>
              <a:rPr sz="1100" b="0" i="0" u="none" strike="noStrike" baseline="0" dirty="0">
                <a:solidFill>
                  <a:srgbClr val="FFFFFF"/>
                </a:solidFill>
              </a:rPr>
              <a:t> de </a:t>
            </a:r>
            <a:r>
              <a:rPr sz="1100" b="0" i="0" u="none" strike="noStrike" baseline="0" dirty="0" err="1">
                <a:solidFill>
                  <a:srgbClr val="FFFFFF"/>
                </a:solidFill>
              </a:rPr>
              <a:t>investigar</a:t>
            </a:r>
            <a:r>
              <a:rPr sz="1100" b="0" i="0" u="none" strike="noStrike" baseline="0" dirty="0">
                <a:solidFill>
                  <a:srgbClr val="FFFFFF"/>
                </a:solidFill>
              </a:rPr>
              <a:t> y </a:t>
            </a:r>
            <a:r>
              <a:rPr sz="1100" b="0" i="0" u="none" strike="noStrike" baseline="0" dirty="0" err="1">
                <a:solidFill>
                  <a:srgbClr val="FFFFFF"/>
                </a:solidFill>
              </a:rPr>
              <a:t>tratar</a:t>
            </a:r>
            <a:r>
              <a:rPr sz="1100" b="0" i="0" u="none" strike="noStrike" baseline="0" dirty="0">
                <a:solidFill>
                  <a:srgbClr val="FFFFFF"/>
                </a:solidFill>
              </a:rPr>
              <a:t> de </a:t>
            </a:r>
            <a:r>
              <a:rPr sz="1100" b="0" i="0" u="none" strike="noStrike" baseline="0" dirty="0" err="1">
                <a:solidFill>
                  <a:srgbClr val="FFFFFF"/>
                </a:solidFill>
              </a:rPr>
              <a:t>entenderlos</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el </a:t>
            </a:r>
            <a:r>
              <a:rPr sz="1100" b="0" i="0" u="none" strike="noStrike" baseline="0" dirty="0" err="1">
                <a:solidFill>
                  <a:srgbClr val="FFFFFF"/>
                </a:solidFill>
              </a:rPr>
              <a:t>contexto</a:t>
            </a:r>
            <a:r>
              <a:rPr sz="1100" b="0" i="0" u="none" strike="noStrike" baseline="0" dirty="0">
                <a:solidFill>
                  <a:srgbClr val="FFFFFF"/>
                </a:solidFill>
              </a:rPr>
              <a:t> de la </a:t>
            </a:r>
            <a:r>
              <a:rPr sz="1100" b="0" i="0" u="none" strike="noStrike" baseline="0" dirty="0" err="1">
                <a:solidFill>
                  <a:srgbClr val="FFFFFF"/>
                </a:solidFill>
              </a:rPr>
              <a:t>sociedad</a:t>
            </a:r>
            <a:r>
              <a:rPr sz="1100" b="0" i="0" u="none" strike="noStrike" baseline="0" dirty="0">
                <a:solidFill>
                  <a:srgbClr val="FFFFFF"/>
                </a:solidFill>
              </a:rPr>
              <a:t> </a:t>
            </a:r>
            <a:r>
              <a:rPr sz="1100" b="0" i="0" u="none" strike="noStrike" baseline="0" dirty="0" err="1">
                <a:solidFill>
                  <a:srgbClr val="FFFFFF"/>
                </a:solidFill>
              </a:rPr>
              <a:t>mexicana</a:t>
            </a:r>
            <a:r>
              <a:rPr sz="1100" b="0" i="0" u="none" strike="noStrike" baseline="0" dirty="0">
                <a:solidFill>
                  <a:srgbClr val="FFFFFF"/>
                </a:solidFill>
              </a:rPr>
              <a:t>.</a:t>
            </a:r>
          </a:p>
          <a:p>
            <a:pPr marL="0" lvl="0" indent="0">
              <a:lnSpc>
                <a:spcPct val="100000"/>
              </a:lnSpc>
              <a:buNone/>
            </a:pPr>
            <a:endParaRPr sz="1100" b="0" i="0" u="none" strike="noStrike" baseline="0" dirty="0">
              <a:solidFill>
                <a:srgbClr val="FFFFFF"/>
              </a:solidFill>
            </a:endParaRPr>
          </a:p>
          <a:p>
            <a:pPr marL="0" lvl="0" indent="0">
              <a:lnSpc>
                <a:spcPct val="100000"/>
              </a:lnSpc>
              <a:buNone/>
            </a:pPr>
            <a:r>
              <a:rPr sz="1100" b="0" i="0" u="none" strike="noStrike" baseline="0" dirty="0">
                <a:solidFill>
                  <a:srgbClr val="FFFFFF"/>
                </a:solidFill>
              </a:rPr>
              <a:t>La </a:t>
            </a:r>
            <a:r>
              <a:rPr sz="1100" b="0" i="0" u="none" strike="noStrike" baseline="0" dirty="0" err="1">
                <a:solidFill>
                  <a:srgbClr val="FFFFFF"/>
                </a:solidFill>
              </a:rPr>
              <a:t>serie</a:t>
            </a:r>
            <a:r>
              <a:rPr sz="1100" b="0" i="0" u="none" strike="noStrike" baseline="0" dirty="0">
                <a:solidFill>
                  <a:srgbClr val="FFFFFF"/>
                </a:solidFill>
              </a:rPr>
              <a:t> de </a:t>
            </a:r>
            <a:r>
              <a:rPr sz="1100" b="0" i="0" u="none" strike="noStrike" baseline="0" dirty="0" err="1">
                <a:solidFill>
                  <a:srgbClr val="FFFFFF"/>
                </a:solidFill>
              </a:rPr>
              <a:t>pinturas</a:t>
            </a:r>
            <a:r>
              <a:rPr sz="1100" b="0" i="0" u="none" strike="noStrike" baseline="0" dirty="0">
                <a:solidFill>
                  <a:srgbClr val="FFFFFF"/>
                </a:solidFill>
              </a:rPr>
              <a:t>, vistas </a:t>
            </a:r>
            <a:r>
              <a:rPr sz="1100" b="0" i="0" u="none" strike="noStrike" baseline="0" dirty="0" err="1">
                <a:solidFill>
                  <a:srgbClr val="FFFFFF"/>
                </a:solidFill>
              </a:rPr>
              <a:t>en</a:t>
            </a:r>
            <a:r>
              <a:rPr sz="1100" b="0" i="0" u="none" strike="noStrike" baseline="0" dirty="0">
                <a:solidFill>
                  <a:srgbClr val="FFFFFF"/>
                </a:solidFill>
              </a:rPr>
              <a:t> </a:t>
            </a:r>
            <a:r>
              <a:rPr sz="1100" b="0" i="0" u="none" strike="noStrike" baseline="0" dirty="0" err="1">
                <a:solidFill>
                  <a:srgbClr val="FFFFFF"/>
                </a:solidFill>
              </a:rPr>
              <a:t>conjunto</a:t>
            </a:r>
            <a:r>
              <a:rPr sz="1100" b="0" i="0" u="none" strike="noStrike" baseline="0" dirty="0">
                <a:solidFill>
                  <a:srgbClr val="FFFFFF"/>
                </a:solidFill>
              </a:rPr>
              <a:t>, </a:t>
            </a:r>
            <a:r>
              <a:rPr sz="1100" b="0" i="0" u="none" strike="noStrike" baseline="0" dirty="0" err="1">
                <a:solidFill>
                  <a:srgbClr val="FFFFFF"/>
                </a:solidFill>
              </a:rPr>
              <a:t>pretende</a:t>
            </a:r>
            <a:r>
              <a:rPr sz="1100" b="0" i="0" u="none" strike="noStrike" baseline="0" dirty="0">
                <a:solidFill>
                  <a:srgbClr val="FFFFFF"/>
                </a:solidFill>
              </a:rPr>
              <a:t> </a:t>
            </a:r>
            <a:r>
              <a:rPr sz="1100" b="0" i="0" u="none" strike="noStrike" baseline="0" dirty="0" err="1">
                <a:solidFill>
                  <a:srgbClr val="FFFFFF"/>
                </a:solidFill>
              </a:rPr>
              <a:t>dar</a:t>
            </a:r>
            <a:r>
              <a:rPr sz="1100" b="0" i="0" u="none" strike="noStrike" baseline="0" dirty="0">
                <a:solidFill>
                  <a:srgbClr val="FFFFFF"/>
                </a:solidFill>
              </a:rPr>
              <a:t> </a:t>
            </a:r>
            <a:r>
              <a:rPr sz="1100" b="0" i="0" u="none" strike="noStrike" baseline="0" dirty="0" err="1">
                <a:solidFill>
                  <a:srgbClr val="FFFFFF"/>
                </a:solidFill>
              </a:rPr>
              <a:t>una</a:t>
            </a:r>
            <a:r>
              <a:rPr sz="1100" b="0" i="0" u="none" strike="noStrike" baseline="0" dirty="0">
                <a:solidFill>
                  <a:srgbClr val="FFFFFF"/>
                </a:solidFill>
              </a:rPr>
              <a:t> </a:t>
            </a:r>
            <a:r>
              <a:rPr sz="1100" b="0" i="0" u="none" strike="noStrike" baseline="0" dirty="0" err="1">
                <a:solidFill>
                  <a:srgbClr val="FFFFFF"/>
                </a:solidFill>
              </a:rPr>
              <a:t>respuesta</a:t>
            </a:r>
            <a:r>
              <a:rPr sz="1100" b="0" i="0" u="none" strike="noStrike" baseline="0" dirty="0">
                <a:solidFill>
                  <a:srgbClr val="FFFFFF"/>
                </a:solidFill>
              </a:rPr>
              <a:t> a mi </a:t>
            </a:r>
            <a:r>
              <a:rPr sz="1100" b="0" i="0" u="none" strike="noStrike" baseline="0" dirty="0" err="1">
                <a:solidFill>
                  <a:srgbClr val="FFFFFF"/>
                </a:solidFill>
              </a:rPr>
              <a:t>visión</a:t>
            </a:r>
            <a:r>
              <a:rPr sz="1100" b="0" i="0" u="none" strike="noStrike" baseline="0" dirty="0">
                <a:solidFill>
                  <a:srgbClr val="FFFFFF"/>
                </a:solidFill>
              </a:rPr>
              <a:t> personal y al </a:t>
            </a:r>
            <a:r>
              <a:rPr sz="1100" b="0" i="0" u="none" strike="noStrike" baseline="0" dirty="0" err="1">
                <a:solidFill>
                  <a:srgbClr val="FFFFFF"/>
                </a:solidFill>
              </a:rPr>
              <a:t>viaje</a:t>
            </a:r>
            <a:r>
              <a:rPr sz="1100" b="0" i="0" u="none" strike="noStrike" baseline="0" dirty="0">
                <a:solidFill>
                  <a:srgbClr val="FFFFFF"/>
                </a:solidFill>
              </a:rPr>
              <a:t> del </a:t>
            </a:r>
            <a:r>
              <a:rPr sz="1100" b="0" i="0" u="none" strike="noStrike" baseline="0" dirty="0" err="1">
                <a:solidFill>
                  <a:srgbClr val="FFFFFF"/>
                </a:solidFill>
              </a:rPr>
              <a:t>espíritu</a:t>
            </a:r>
            <a:r>
              <a:rPr sz="1100" b="0" i="0" u="none" strike="noStrike" baseline="0" dirty="0">
                <a:solidFill>
                  <a:srgbClr val="FFFFFF"/>
                </a:solidFill>
              </a:rPr>
              <a:t> </a:t>
            </a:r>
            <a:r>
              <a:rPr sz="1100" b="0" i="0" u="none" strike="noStrike" baseline="0" dirty="0" err="1">
                <a:solidFill>
                  <a:srgbClr val="FFFFFF"/>
                </a:solidFill>
              </a:rPr>
              <a:t>como</a:t>
            </a:r>
            <a:r>
              <a:rPr sz="1100" b="0" i="0" u="none" strike="noStrike" baseline="0" dirty="0">
                <a:solidFill>
                  <a:srgbClr val="FFFFFF"/>
                </a:solidFill>
              </a:rPr>
              <a:t> </a:t>
            </a:r>
            <a:r>
              <a:rPr sz="1100" b="0" i="0" u="none" strike="noStrike" baseline="0" dirty="0" err="1">
                <a:solidFill>
                  <a:srgbClr val="FFFFFF"/>
                </a:solidFill>
              </a:rPr>
              <a:t>artista</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el </a:t>
            </a:r>
            <a:r>
              <a:rPr sz="1100" b="0" i="0" u="none" strike="noStrike" baseline="0" dirty="0" err="1">
                <a:solidFill>
                  <a:srgbClr val="FFFFFF"/>
                </a:solidFill>
              </a:rPr>
              <a:t>contexto</a:t>
            </a:r>
            <a:r>
              <a:rPr sz="1100" b="0" i="0" u="none" strike="noStrike" baseline="0" dirty="0">
                <a:solidFill>
                  <a:srgbClr val="FFFFFF"/>
                </a:solidFill>
              </a:rPr>
              <a:t> de mi </a:t>
            </a:r>
            <a:r>
              <a:rPr sz="1100" b="0" i="0" u="none" strike="noStrike" baseline="0" dirty="0" err="1">
                <a:solidFill>
                  <a:srgbClr val="FFFFFF"/>
                </a:solidFill>
              </a:rPr>
              <a:t>experiencia</a:t>
            </a:r>
            <a:r>
              <a:rPr sz="1100" b="0" i="0" u="none" strike="noStrike" baseline="0" dirty="0">
                <a:solidFill>
                  <a:srgbClr val="FFFFFF"/>
                </a:solidFill>
              </a:rPr>
              <a:t> e </a:t>
            </a:r>
            <a:r>
              <a:rPr sz="1100" b="0" i="0" u="none" strike="noStrike" baseline="0" dirty="0" err="1">
                <a:solidFill>
                  <a:srgbClr val="FFFFFF"/>
                </a:solidFill>
              </a:rPr>
              <a:t>inmersión</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la </a:t>
            </a:r>
            <a:r>
              <a:rPr sz="1100" b="0" i="0" u="none" strike="noStrike" baseline="0" dirty="0" err="1">
                <a:solidFill>
                  <a:srgbClr val="FFFFFF"/>
                </a:solidFill>
              </a:rPr>
              <a:t>cultura</a:t>
            </a:r>
            <a:r>
              <a:rPr sz="1100" b="0" i="0" u="none" strike="noStrike" baseline="0" dirty="0">
                <a:solidFill>
                  <a:srgbClr val="FFFFFF"/>
                </a:solidFill>
              </a:rPr>
              <a:t> </a:t>
            </a:r>
            <a:r>
              <a:rPr sz="1100" b="0" i="0" u="none" strike="noStrike" baseline="0" dirty="0" err="1">
                <a:solidFill>
                  <a:srgbClr val="FFFFFF"/>
                </a:solidFill>
              </a:rPr>
              <a:t>mexicana</a:t>
            </a:r>
            <a:r>
              <a:rPr sz="1100" b="0" i="0" u="none" strike="noStrike" baseline="0" dirty="0">
                <a:solidFill>
                  <a:srgbClr val="FFFFFF"/>
                </a:solidFill>
              </a:rPr>
              <a:t>, </a:t>
            </a:r>
            <a:r>
              <a:rPr sz="1100" b="0" i="0" u="none" strike="noStrike" baseline="0" dirty="0" err="1">
                <a:solidFill>
                  <a:srgbClr val="FFFFFF"/>
                </a:solidFill>
              </a:rPr>
              <a:t>su</a:t>
            </a:r>
            <a:r>
              <a:rPr sz="1100" b="0" i="0" u="none" strike="noStrike" baseline="0" dirty="0">
                <a:solidFill>
                  <a:srgbClr val="FFFFFF"/>
                </a:solidFill>
              </a:rPr>
              <a:t> </a:t>
            </a:r>
            <a:r>
              <a:rPr sz="1100" b="0" i="0" u="none" strike="noStrike" baseline="0" dirty="0" err="1">
                <a:solidFill>
                  <a:srgbClr val="FFFFFF"/>
                </a:solidFill>
              </a:rPr>
              <a:t>historia</a:t>
            </a:r>
            <a:r>
              <a:rPr sz="1100" b="0" i="0" u="none" strike="noStrike" baseline="0" dirty="0">
                <a:solidFill>
                  <a:srgbClr val="FFFFFF"/>
                </a:solidFill>
              </a:rPr>
              <a:t> y </a:t>
            </a:r>
            <a:r>
              <a:rPr sz="1100" b="0" i="0" u="none" strike="noStrike" baseline="0" dirty="0" err="1">
                <a:solidFill>
                  <a:srgbClr val="FFFFFF"/>
                </a:solidFill>
              </a:rPr>
              <a:t>su</a:t>
            </a:r>
            <a:r>
              <a:rPr sz="1100" b="0" i="0" u="none" strike="noStrike" baseline="0" dirty="0">
                <a:solidFill>
                  <a:srgbClr val="FFFFFF"/>
                </a:solidFill>
              </a:rPr>
              <a:t> </a:t>
            </a:r>
            <a:r>
              <a:rPr sz="1100" b="0" i="0" u="none" strike="noStrike" baseline="0" dirty="0" err="1">
                <a:solidFill>
                  <a:srgbClr val="FFFFFF"/>
                </a:solidFill>
              </a:rPr>
              <a:t>dinamismo</a:t>
            </a:r>
            <a:r>
              <a:rPr sz="1100" b="0" i="0" u="none" strike="noStrike" baseline="0" dirty="0">
                <a:solidFill>
                  <a:srgbClr val="FFFFFF"/>
                </a:solidFill>
              </a:rPr>
              <a:t> </a:t>
            </a:r>
            <a:r>
              <a:rPr sz="1100" b="0" i="0" u="none" strike="noStrike" baseline="0" dirty="0" err="1">
                <a:solidFill>
                  <a:srgbClr val="FFFFFF"/>
                </a:solidFill>
              </a:rPr>
              <a:t>característico</a:t>
            </a:r>
            <a:r>
              <a:rPr sz="1100" b="0" i="0" u="none" strike="noStrike" baseline="0" dirty="0">
                <a:solidFill>
                  <a:srgbClr val="FFFFFF"/>
                </a:solidFill>
              </a:rPr>
              <a:t>.  </a:t>
            </a:r>
          </a:p>
          <a:p>
            <a:pPr marL="0" lvl="0" indent="0">
              <a:lnSpc>
                <a:spcPct val="100000"/>
              </a:lnSpc>
              <a:buNone/>
            </a:pPr>
            <a:endParaRPr sz="1100" b="0" i="0" u="none" strike="noStrike" baseline="0" dirty="0">
              <a:solidFill>
                <a:srgbClr val="FFFFFF"/>
              </a:solidFill>
            </a:endParaRPr>
          </a:p>
          <a:p>
            <a:pPr marL="0" lvl="0" indent="0">
              <a:lnSpc>
                <a:spcPct val="100000"/>
              </a:lnSpc>
              <a:buNone/>
            </a:pPr>
            <a:r>
              <a:rPr sz="1100" b="0" i="0" u="none" strike="noStrike" baseline="0" dirty="0" err="1">
                <a:solidFill>
                  <a:srgbClr val="FFFFFF"/>
                </a:solidFill>
              </a:rPr>
              <a:t>Esta</a:t>
            </a:r>
            <a:r>
              <a:rPr sz="1100" b="0" i="0" u="none" strike="noStrike" baseline="0" dirty="0">
                <a:solidFill>
                  <a:srgbClr val="FFFFFF"/>
                </a:solidFill>
              </a:rPr>
              <a:t> </a:t>
            </a:r>
            <a:r>
              <a:rPr sz="1100" b="0" i="0" u="none" strike="noStrike" baseline="0" dirty="0" err="1">
                <a:solidFill>
                  <a:srgbClr val="FFFFFF"/>
                </a:solidFill>
              </a:rPr>
              <a:t>serie</a:t>
            </a:r>
            <a:r>
              <a:rPr sz="1100" b="0" i="0" u="none" strike="noStrike" baseline="0" dirty="0">
                <a:solidFill>
                  <a:srgbClr val="FFFFFF"/>
                </a:solidFill>
              </a:rPr>
              <a:t> </a:t>
            </a:r>
            <a:r>
              <a:rPr sz="1100" b="0" i="0" u="none" strike="noStrike" baseline="0" dirty="0" err="1">
                <a:solidFill>
                  <a:srgbClr val="FFFFFF"/>
                </a:solidFill>
              </a:rPr>
              <a:t>tiene</a:t>
            </a:r>
            <a:r>
              <a:rPr sz="1100" b="0" i="0" u="none" strike="noStrike" baseline="0" dirty="0">
                <a:solidFill>
                  <a:srgbClr val="FFFFFF"/>
                </a:solidFill>
              </a:rPr>
              <a:t> la </a:t>
            </a:r>
            <a:r>
              <a:rPr sz="1100" b="0" i="0" u="none" strike="noStrike" baseline="0" dirty="0" err="1">
                <a:solidFill>
                  <a:srgbClr val="FFFFFF"/>
                </a:solidFill>
              </a:rPr>
              <a:t>intención</a:t>
            </a:r>
            <a:r>
              <a:rPr sz="1100" b="0" i="0" u="none" strike="noStrike" baseline="0" dirty="0">
                <a:solidFill>
                  <a:srgbClr val="FFFFFF"/>
                </a:solidFill>
              </a:rPr>
              <a:t> </a:t>
            </a:r>
            <a:r>
              <a:rPr sz="1100" b="0" i="0" u="none" strike="noStrike" baseline="0" dirty="0" err="1">
                <a:solidFill>
                  <a:srgbClr val="FFFFFF"/>
                </a:solidFill>
              </a:rPr>
              <a:t>también</a:t>
            </a:r>
            <a:r>
              <a:rPr sz="1100" b="0" i="0" u="none" strike="noStrike" baseline="0" dirty="0">
                <a:solidFill>
                  <a:srgbClr val="FFFFFF"/>
                </a:solidFill>
              </a:rPr>
              <a:t>, de </a:t>
            </a:r>
            <a:r>
              <a:rPr sz="1100" b="0" i="0" u="none" strike="noStrike" baseline="0" dirty="0" err="1">
                <a:solidFill>
                  <a:srgbClr val="FFFFFF"/>
                </a:solidFill>
              </a:rPr>
              <a:t>crear</a:t>
            </a:r>
            <a:r>
              <a:rPr sz="1100" b="0" i="0" u="none" strike="noStrike" baseline="0" dirty="0">
                <a:solidFill>
                  <a:srgbClr val="FFFFFF"/>
                </a:solidFill>
              </a:rPr>
              <a:t> un </a:t>
            </a:r>
            <a:r>
              <a:rPr sz="1100" b="0" i="0" u="none" strike="noStrike" baseline="0" dirty="0" err="1">
                <a:solidFill>
                  <a:srgbClr val="FFFFFF"/>
                </a:solidFill>
              </a:rPr>
              <a:t>estado</a:t>
            </a:r>
            <a:r>
              <a:rPr sz="1100" b="0" i="0" u="none" strike="noStrike" baseline="0" dirty="0">
                <a:solidFill>
                  <a:srgbClr val="FFFFFF"/>
                </a:solidFill>
              </a:rPr>
              <a:t> de </a:t>
            </a:r>
            <a:r>
              <a:rPr sz="1100" b="0" i="0" u="none" strike="noStrike" baseline="0" dirty="0" err="1">
                <a:solidFill>
                  <a:srgbClr val="FFFFFF"/>
                </a:solidFill>
              </a:rPr>
              <a:t>conciencia</a:t>
            </a:r>
            <a:r>
              <a:rPr sz="1100" b="0" i="0" u="none" strike="noStrike" baseline="0" dirty="0">
                <a:solidFill>
                  <a:srgbClr val="FFFFFF"/>
                </a:solidFill>
              </a:rPr>
              <a:t> y </a:t>
            </a:r>
            <a:r>
              <a:rPr sz="1100" b="0" i="0" u="none" strike="noStrike" baseline="0" dirty="0" err="1">
                <a:solidFill>
                  <a:srgbClr val="FFFFFF"/>
                </a:solidFill>
              </a:rPr>
              <a:t>participación</a:t>
            </a:r>
            <a:r>
              <a:rPr sz="1100" b="0" i="0" u="none" strike="noStrike" baseline="0" dirty="0">
                <a:solidFill>
                  <a:srgbClr val="FFFFFF"/>
                </a:solidFill>
              </a:rPr>
              <a:t> </a:t>
            </a:r>
            <a:r>
              <a:rPr sz="1100" b="0" i="0" u="none" strike="noStrike" baseline="0" dirty="0" err="1">
                <a:solidFill>
                  <a:srgbClr val="FFFFFF"/>
                </a:solidFill>
              </a:rPr>
              <a:t>en</a:t>
            </a:r>
            <a:r>
              <a:rPr sz="1100" b="0" i="0" u="none" strike="noStrike" baseline="0" dirty="0">
                <a:solidFill>
                  <a:srgbClr val="FFFFFF"/>
                </a:solidFill>
              </a:rPr>
              <a:t> el </a:t>
            </a:r>
            <a:r>
              <a:rPr sz="1100" b="0" i="0" u="none" strike="noStrike" baseline="0" dirty="0" err="1">
                <a:solidFill>
                  <a:srgbClr val="FFFFFF"/>
                </a:solidFill>
              </a:rPr>
              <a:t>espectador</a:t>
            </a:r>
            <a:r>
              <a:rPr sz="1100" b="0" i="0" u="none" strike="noStrike" baseline="0" dirty="0">
                <a:solidFill>
                  <a:srgbClr val="FFFFFF"/>
                </a:solidFill>
              </a:rPr>
              <a:t>, </a:t>
            </a:r>
            <a:r>
              <a:rPr sz="1100" b="0" i="0" u="none" strike="noStrike" baseline="0" dirty="0" err="1">
                <a:solidFill>
                  <a:srgbClr val="FFFFFF"/>
                </a:solidFill>
              </a:rPr>
              <a:t>donde</a:t>
            </a:r>
            <a:r>
              <a:rPr sz="1100" b="0" i="0" u="none" strike="noStrike" baseline="0" dirty="0">
                <a:solidFill>
                  <a:srgbClr val="FFFFFF"/>
                </a:solidFill>
              </a:rPr>
              <a:t> la </a:t>
            </a:r>
            <a:r>
              <a:rPr sz="1100" b="0" i="0" u="none" strike="noStrike" baseline="0" dirty="0" err="1">
                <a:solidFill>
                  <a:srgbClr val="FFFFFF"/>
                </a:solidFill>
              </a:rPr>
              <a:t>espiritualidad</a:t>
            </a:r>
            <a:r>
              <a:rPr sz="1100" b="0" i="0" u="none" strike="noStrike" baseline="0" dirty="0">
                <a:solidFill>
                  <a:srgbClr val="FFFFFF"/>
                </a:solidFill>
              </a:rPr>
              <a:t> y la </a:t>
            </a:r>
            <a:r>
              <a:rPr sz="1100" b="0" i="0" u="none" strike="noStrike" baseline="0" dirty="0" err="1">
                <a:solidFill>
                  <a:srgbClr val="FFFFFF"/>
                </a:solidFill>
              </a:rPr>
              <a:t>cultura</a:t>
            </a:r>
            <a:r>
              <a:rPr sz="1100" b="0" i="0" u="none" strike="noStrike" baseline="0" dirty="0">
                <a:solidFill>
                  <a:srgbClr val="FFFFFF"/>
                </a:solidFill>
              </a:rPr>
              <a:t>, </a:t>
            </a:r>
            <a:r>
              <a:rPr sz="1100" b="0" i="0" u="none" strike="noStrike" baseline="0" dirty="0" err="1">
                <a:solidFill>
                  <a:srgbClr val="FFFFFF"/>
                </a:solidFill>
              </a:rPr>
              <a:t>buscan</a:t>
            </a:r>
            <a:r>
              <a:rPr sz="1100" b="0" i="0" u="none" strike="noStrike" baseline="0" dirty="0">
                <a:solidFill>
                  <a:srgbClr val="FFFFFF"/>
                </a:solidFill>
              </a:rPr>
              <a:t> </a:t>
            </a:r>
            <a:r>
              <a:rPr sz="1100" b="0" i="0" u="none" strike="noStrike" baseline="0" dirty="0" err="1">
                <a:solidFill>
                  <a:srgbClr val="FFFFFF"/>
                </a:solidFill>
              </a:rPr>
              <a:t>enmarcar</a:t>
            </a:r>
            <a:r>
              <a:rPr sz="1100" b="0" i="0" u="none" strike="noStrike" baseline="0" dirty="0">
                <a:solidFill>
                  <a:srgbClr val="FFFFFF"/>
                </a:solidFill>
              </a:rPr>
              <a:t> dos </a:t>
            </a:r>
            <a:r>
              <a:rPr sz="1100" b="0" i="0" u="none" strike="noStrike" baseline="0" dirty="0" err="1">
                <a:solidFill>
                  <a:srgbClr val="FFFFFF"/>
                </a:solidFill>
              </a:rPr>
              <a:t>visiones</a:t>
            </a:r>
            <a:r>
              <a:rPr sz="1100" b="0" i="0" u="none" strike="noStrike" baseline="0" dirty="0">
                <a:solidFill>
                  <a:srgbClr val="FFFFFF"/>
                </a:solidFill>
              </a:rPr>
              <a:t> de la </a:t>
            </a:r>
            <a:r>
              <a:rPr sz="1100" b="0" i="0" u="none" strike="noStrike" baseline="0" dirty="0" err="1">
                <a:solidFill>
                  <a:srgbClr val="FFFFFF"/>
                </a:solidFill>
              </a:rPr>
              <a:t>sociedad</a:t>
            </a:r>
            <a:r>
              <a:rPr sz="1100" b="0" i="0" u="none" strike="noStrike" baseline="0" dirty="0">
                <a:solidFill>
                  <a:srgbClr val="FFFFFF"/>
                </a:solidFill>
              </a:rPr>
              <a:t> </a:t>
            </a:r>
            <a:r>
              <a:rPr sz="1100" b="0" i="0" u="none" strike="noStrike" baseline="0" dirty="0" err="1">
                <a:solidFill>
                  <a:srgbClr val="FFFFFF"/>
                </a:solidFill>
              </a:rPr>
              <a:t>que</a:t>
            </a:r>
            <a:r>
              <a:rPr sz="1100" b="0" i="0" u="none" strike="noStrike" baseline="0" dirty="0">
                <a:solidFill>
                  <a:srgbClr val="FFFFFF"/>
                </a:solidFill>
              </a:rPr>
              <a:t> no </a:t>
            </a:r>
            <a:r>
              <a:rPr sz="1100" b="0" i="0" u="none" strike="noStrike" baseline="0" dirty="0" err="1">
                <a:solidFill>
                  <a:srgbClr val="FFFFFF"/>
                </a:solidFill>
              </a:rPr>
              <a:t>están</a:t>
            </a:r>
            <a:r>
              <a:rPr sz="1100" b="0" i="0" u="none" strike="noStrike" baseline="0" dirty="0">
                <a:solidFill>
                  <a:srgbClr val="FFFFFF"/>
                </a:solidFill>
              </a:rPr>
              <a:t> </a:t>
            </a:r>
            <a:r>
              <a:rPr sz="1100" b="0" i="0" u="none" strike="noStrike" baseline="0" dirty="0" err="1">
                <a:solidFill>
                  <a:srgbClr val="FFFFFF"/>
                </a:solidFill>
              </a:rPr>
              <a:t>impulsadas</a:t>
            </a:r>
            <a:r>
              <a:rPr sz="1100" b="0" i="0" u="none" strike="noStrike" baseline="0" dirty="0">
                <a:solidFill>
                  <a:srgbClr val="FFFFFF"/>
                </a:solidFill>
              </a:rPr>
              <a:t> ​​</a:t>
            </a:r>
            <a:r>
              <a:rPr sz="1100" b="0" i="0" u="none" strike="noStrike" baseline="0" dirty="0" err="1">
                <a:solidFill>
                  <a:srgbClr val="FFFFFF"/>
                </a:solidFill>
              </a:rPr>
              <a:t>por</a:t>
            </a:r>
            <a:r>
              <a:rPr sz="1100" b="0" i="0" u="none" strike="noStrike" baseline="0" dirty="0">
                <a:solidFill>
                  <a:srgbClr val="FFFFFF"/>
                </a:solidFill>
              </a:rPr>
              <a:t> la </a:t>
            </a:r>
            <a:r>
              <a:rPr sz="1100" b="0" i="0" u="none" strike="noStrike" baseline="0" dirty="0" err="1">
                <a:solidFill>
                  <a:srgbClr val="FFFFFF"/>
                </a:solidFill>
              </a:rPr>
              <a:t>economía</a:t>
            </a:r>
            <a:r>
              <a:rPr sz="1100" b="0" i="0" u="none" strike="noStrike" baseline="0" dirty="0">
                <a:solidFill>
                  <a:srgbClr val="FFFFFF"/>
                </a:solidFill>
              </a:rPr>
              <a:t> o la </a:t>
            </a:r>
            <a:r>
              <a:rPr sz="1100" b="0" i="0" u="none" strike="noStrike" baseline="0" dirty="0" err="1">
                <a:solidFill>
                  <a:srgbClr val="FFFFFF"/>
                </a:solidFill>
              </a:rPr>
              <a:t>tecnología</a:t>
            </a:r>
            <a:r>
              <a:rPr sz="1100" b="0" i="0" u="none" strike="noStrike" baseline="0" dirty="0">
                <a:solidFill>
                  <a:srgbClr val="FFFFFF"/>
                </a:solidFill>
              </a:rPr>
              <a:t>.</a:t>
            </a:r>
          </a:p>
          <a:p>
            <a:pPr marL="0" lvl="0" indent="0">
              <a:lnSpc>
                <a:spcPct val="100000"/>
              </a:lnSpc>
              <a:buNone/>
            </a:pPr>
            <a:endParaRPr sz="1100" b="0" i="0" u="none" strike="noStrike" baseline="0" dirty="0">
              <a:solidFill>
                <a:srgbClr val="FFFFFF"/>
              </a:solidFill>
            </a:endParaRPr>
          </a:p>
          <a:p>
            <a:pPr marL="0" lvl="0" indent="0">
              <a:lnSpc>
                <a:spcPct val="100000"/>
              </a:lnSpc>
              <a:buNone/>
            </a:pPr>
            <a:r>
              <a:rPr sz="1100" b="0" i="0" u="none" strike="noStrike" baseline="0" dirty="0">
                <a:solidFill>
                  <a:srgbClr val="FFFFFF"/>
                </a:solidFill>
              </a:rPr>
              <a:t>Para </a:t>
            </a:r>
            <a:r>
              <a:rPr sz="1100" b="0" i="0" u="none" strike="noStrike" baseline="0" dirty="0" err="1">
                <a:solidFill>
                  <a:srgbClr val="FFFFFF"/>
                </a:solidFill>
              </a:rPr>
              <a:t>desarrollar</a:t>
            </a:r>
            <a:r>
              <a:rPr sz="1100" b="0" i="0" u="none" strike="noStrike" baseline="0" dirty="0">
                <a:solidFill>
                  <a:srgbClr val="FFFFFF"/>
                </a:solidFill>
              </a:rPr>
              <a:t> el </a:t>
            </a:r>
            <a:r>
              <a:rPr sz="1100" b="0" i="0" u="none" strike="noStrike" baseline="0" dirty="0" err="1">
                <a:solidFill>
                  <a:srgbClr val="FFFFFF"/>
                </a:solidFill>
              </a:rPr>
              <a:t>contenido</a:t>
            </a:r>
            <a:r>
              <a:rPr sz="1100" b="0" i="0" u="none" strike="noStrike" baseline="0" dirty="0">
                <a:solidFill>
                  <a:srgbClr val="FFFFFF"/>
                </a:solidFill>
              </a:rPr>
              <a:t> de </a:t>
            </a:r>
            <a:r>
              <a:rPr sz="1100" b="0" i="0" u="none" strike="noStrike" baseline="0" dirty="0" err="1">
                <a:solidFill>
                  <a:srgbClr val="FFFFFF"/>
                </a:solidFill>
              </a:rPr>
              <a:t>estas</a:t>
            </a:r>
            <a:r>
              <a:rPr sz="1100" b="0" i="0" u="none" strike="noStrike" baseline="0" dirty="0">
                <a:solidFill>
                  <a:srgbClr val="FFFFFF"/>
                </a:solidFill>
              </a:rPr>
              <a:t> </a:t>
            </a:r>
            <a:r>
              <a:rPr sz="1100" b="0" i="0" u="none" strike="noStrike" baseline="0" dirty="0" err="1">
                <a:solidFill>
                  <a:srgbClr val="FFFFFF"/>
                </a:solidFill>
              </a:rPr>
              <a:t>obras</a:t>
            </a:r>
            <a:r>
              <a:rPr sz="1100" b="0" i="0" u="none" strike="noStrike" baseline="0" dirty="0">
                <a:solidFill>
                  <a:srgbClr val="FFFFFF"/>
                </a:solidFill>
              </a:rPr>
              <a:t>, "</a:t>
            </a:r>
            <a:r>
              <a:rPr sz="1100" b="0" i="0" u="none" strike="noStrike" baseline="0" dirty="0" err="1">
                <a:solidFill>
                  <a:srgbClr val="FFFFFF"/>
                </a:solidFill>
              </a:rPr>
              <a:t>viví</a:t>
            </a:r>
            <a:r>
              <a:rPr sz="1100" b="0" i="0" u="none" strike="noStrike" baseline="0" dirty="0">
                <a:solidFill>
                  <a:srgbClr val="FFFFFF"/>
                </a:solidFill>
              </a:rPr>
              <a:t>" mi </a:t>
            </a:r>
            <a:r>
              <a:rPr sz="1100" b="0" i="0" u="none" strike="noStrike" baseline="0" dirty="0" err="1">
                <a:solidFill>
                  <a:srgbClr val="FFFFFF"/>
                </a:solidFill>
              </a:rPr>
              <a:t>pintura</a:t>
            </a:r>
            <a:r>
              <a:rPr sz="1100" b="0" i="0" u="none" strike="noStrike" baseline="0" dirty="0">
                <a:solidFill>
                  <a:srgbClr val="FFFFFF"/>
                </a:solidFill>
              </a:rPr>
              <a:t> </a:t>
            </a:r>
            <a:r>
              <a:rPr sz="1100" b="0" i="0" u="none" strike="noStrike" baseline="0" dirty="0" err="1">
                <a:solidFill>
                  <a:srgbClr val="FFFFFF"/>
                </a:solidFill>
              </a:rPr>
              <a:t>durante</a:t>
            </a:r>
            <a:r>
              <a:rPr sz="1100" b="0" i="0" u="none" strike="noStrike" baseline="0" dirty="0">
                <a:solidFill>
                  <a:srgbClr val="FFFFFF"/>
                </a:solidFill>
              </a:rPr>
              <a:t> mi estancia </a:t>
            </a:r>
            <a:r>
              <a:rPr sz="1100" b="0" i="0" u="none" strike="noStrike" baseline="0" dirty="0" err="1">
                <a:solidFill>
                  <a:srgbClr val="FFFFFF"/>
                </a:solidFill>
              </a:rPr>
              <a:t>en</a:t>
            </a:r>
            <a:r>
              <a:rPr sz="1100" b="0" i="0" u="none" strike="noStrike" baseline="0" dirty="0">
                <a:solidFill>
                  <a:srgbClr val="FFFFFF"/>
                </a:solidFill>
              </a:rPr>
              <a:t> México. </a:t>
            </a:r>
            <a:r>
              <a:rPr sz="1100" b="0" i="0" u="none" strike="noStrike" baseline="0" dirty="0" err="1">
                <a:solidFill>
                  <a:srgbClr val="FFFFFF"/>
                </a:solidFill>
              </a:rPr>
              <a:t>Esto</a:t>
            </a:r>
            <a:r>
              <a:rPr sz="1100" b="0" i="0" u="none" strike="noStrike" baseline="0" dirty="0">
                <a:solidFill>
                  <a:srgbClr val="FFFFFF"/>
                </a:solidFill>
              </a:rPr>
              <a:t> lo </a:t>
            </a:r>
            <a:r>
              <a:rPr sz="1100" b="0" i="0" u="none" strike="noStrike" baseline="0" dirty="0" err="1">
                <a:solidFill>
                  <a:srgbClr val="FFFFFF"/>
                </a:solidFill>
              </a:rPr>
              <a:t>hice</a:t>
            </a:r>
            <a:r>
              <a:rPr sz="1100" b="0" i="0" u="none" strike="noStrike" baseline="0" dirty="0">
                <a:solidFill>
                  <a:srgbClr val="FFFFFF"/>
                </a:solidFill>
              </a:rPr>
              <a:t> </a:t>
            </a:r>
            <a:r>
              <a:rPr sz="1100" b="0" i="0" u="none" strike="noStrike" baseline="0" dirty="0" err="1">
                <a:solidFill>
                  <a:srgbClr val="FFFFFF"/>
                </a:solidFill>
              </a:rPr>
              <a:t>mediante</a:t>
            </a:r>
            <a:r>
              <a:rPr sz="1100" b="0" i="0" u="none" strike="noStrike" baseline="0" dirty="0">
                <a:solidFill>
                  <a:srgbClr val="FFFFFF"/>
                </a:solidFill>
              </a:rPr>
              <a:t> la </a:t>
            </a:r>
            <a:r>
              <a:rPr sz="1100" b="0" i="0" u="none" strike="noStrike" baseline="0" dirty="0" err="1">
                <a:solidFill>
                  <a:srgbClr val="FFFFFF"/>
                </a:solidFill>
              </a:rPr>
              <a:t>interacción</a:t>
            </a:r>
            <a:r>
              <a:rPr sz="1100" b="0" i="0" u="none" strike="noStrike" baseline="0" dirty="0">
                <a:solidFill>
                  <a:srgbClr val="FFFFFF"/>
                </a:solidFill>
              </a:rPr>
              <a:t>, la </a:t>
            </a:r>
            <a:r>
              <a:rPr sz="1100" b="0" i="0" u="none" strike="noStrike" baseline="0" dirty="0" err="1">
                <a:solidFill>
                  <a:srgbClr val="FFFFFF"/>
                </a:solidFill>
              </a:rPr>
              <a:t>absorción</a:t>
            </a:r>
            <a:r>
              <a:rPr sz="1100" b="0" i="0" u="none" strike="noStrike" baseline="0" dirty="0">
                <a:solidFill>
                  <a:srgbClr val="FFFFFF"/>
                </a:solidFill>
              </a:rPr>
              <a:t>, </a:t>
            </a:r>
            <a:r>
              <a:rPr sz="1100" b="0" i="0" u="none" strike="noStrike" baseline="0" dirty="0" err="1">
                <a:solidFill>
                  <a:srgbClr val="FFFFFF"/>
                </a:solidFill>
              </a:rPr>
              <a:t>además</a:t>
            </a:r>
            <a:r>
              <a:rPr sz="1100" b="0" i="0" u="none" strike="noStrike" baseline="0" dirty="0">
                <a:solidFill>
                  <a:srgbClr val="FFFFFF"/>
                </a:solidFill>
              </a:rPr>
              <a:t> de la </a:t>
            </a:r>
            <a:r>
              <a:rPr sz="1100" b="0" i="0" u="none" strike="noStrike" baseline="0" dirty="0" err="1">
                <a:solidFill>
                  <a:srgbClr val="FFFFFF"/>
                </a:solidFill>
              </a:rPr>
              <a:t>investigación</a:t>
            </a:r>
            <a:r>
              <a:rPr sz="1100" b="0" i="0" u="none" strike="noStrike" baseline="0" dirty="0">
                <a:solidFill>
                  <a:srgbClr val="FFFFFF"/>
                </a:solidFill>
              </a:rPr>
              <a:t> y la </a:t>
            </a:r>
            <a:r>
              <a:rPr sz="1100" b="0" i="0" u="none" strike="noStrike" baseline="0" dirty="0" err="1">
                <a:solidFill>
                  <a:srgbClr val="FFFFFF"/>
                </a:solidFill>
              </a:rPr>
              <a:t>exploración</a:t>
            </a:r>
            <a:r>
              <a:rPr sz="1100" b="0" i="0" u="none" strike="noStrike" baseline="0" dirty="0">
                <a:solidFill>
                  <a:srgbClr val="FFFFFF"/>
                </a:solidFill>
              </a:rPr>
              <a:t> de </a:t>
            </a:r>
            <a:r>
              <a:rPr sz="1100" b="0" i="0" u="none" strike="noStrike" baseline="0" dirty="0" err="1">
                <a:solidFill>
                  <a:srgbClr val="FFFFFF"/>
                </a:solidFill>
              </a:rPr>
              <a:t>diversas</a:t>
            </a:r>
            <a:r>
              <a:rPr sz="1100" b="0" i="0" u="none" strike="noStrike" baseline="0" dirty="0">
                <a:solidFill>
                  <a:srgbClr val="FFFFFF"/>
                </a:solidFill>
              </a:rPr>
              <a:t> </a:t>
            </a:r>
            <a:r>
              <a:rPr sz="1100" b="0" i="0" u="none" strike="noStrike" baseline="0" dirty="0" err="1">
                <a:solidFill>
                  <a:srgbClr val="FFFFFF"/>
                </a:solidFill>
              </a:rPr>
              <a:t>comunidades</a:t>
            </a:r>
            <a:r>
              <a:rPr sz="1100" b="0" i="0" u="none" strike="noStrike" baseline="0" dirty="0">
                <a:solidFill>
                  <a:srgbClr val="FFFFFF"/>
                </a:solidFill>
              </a:rPr>
              <a:t> </a:t>
            </a:r>
            <a:r>
              <a:rPr sz="1100" b="0" i="0" u="none" strike="noStrike" baseline="0" dirty="0" err="1">
                <a:solidFill>
                  <a:srgbClr val="FFFFFF"/>
                </a:solidFill>
              </a:rPr>
              <a:t>mexicanas</a:t>
            </a:r>
            <a:r>
              <a:rPr sz="1100" b="0" i="0" u="none" strike="noStrike" baseline="0" dirty="0">
                <a:solidFill>
                  <a:srgbClr val="FFFFFF"/>
                </a:solidFill>
              </a:rPr>
              <a:t>, </a:t>
            </a:r>
            <a:r>
              <a:rPr sz="1100" b="0" i="0" u="none" strike="noStrike" baseline="0" dirty="0" err="1">
                <a:solidFill>
                  <a:srgbClr val="FFFFFF"/>
                </a:solidFill>
              </a:rPr>
              <a:t>sus</a:t>
            </a:r>
            <a:r>
              <a:rPr sz="1100" b="0" i="0" u="none" strike="noStrike" baseline="0" dirty="0">
                <a:solidFill>
                  <a:srgbClr val="FFFFFF"/>
                </a:solidFill>
              </a:rPr>
              <a:t> </a:t>
            </a:r>
            <a:r>
              <a:rPr sz="1100" b="0" i="0" u="none" strike="noStrike" baseline="0" dirty="0" err="1">
                <a:solidFill>
                  <a:srgbClr val="FFFFFF"/>
                </a:solidFill>
              </a:rPr>
              <a:t>tradiciones</a:t>
            </a:r>
            <a:r>
              <a:rPr sz="1100" b="0" i="0" u="none" strike="noStrike" baseline="0" dirty="0">
                <a:solidFill>
                  <a:srgbClr val="FFFFFF"/>
                </a:solidFill>
              </a:rPr>
              <a:t> y </a:t>
            </a:r>
            <a:r>
              <a:rPr sz="1100" b="0" i="0" u="none" strike="noStrike" baseline="0" dirty="0" err="1" smtClean="0">
                <a:solidFill>
                  <a:srgbClr val="FFFFFF"/>
                </a:solidFill>
              </a:rPr>
              <a:t>culturas</a:t>
            </a:r>
            <a:r>
              <a:rPr lang="en-ZA" sz="1100" dirty="0" smtClean="0">
                <a:solidFill>
                  <a:srgbClr val="FFFFFF"/>
                </a:solidFill>
              </a:rPr>
              <a:t>.</a:t>
            </a:r>
            <a:r>
              <a:rPr lang="en-ZA" sz="1100" b="0" i="0" u="none" strike="noStrike" baseline="0" dirty="0" smtClean="0">
                <a:solidFill>
                  <a:srgbClr val="FFFFFF"/>
                </a:solidFill>
              </a:rPr>
              <a:t>  </a:t>
            </a:r>
          </a:p>
          <a:p>
            <a:pPr marL="0" lvl="0" indent="0" algn="r">
              <a:lnSpc>
                <a:spcPct val="100000"/>
              </a:lnSpc>
              <a:buNone/>
            </a:pPr>
            <a:r>
              <a:rPr lang="en-ZA" sz="1100" b="0" i="0" u="none" strike="noStrike" baseline="0" dirty="0" smtClean="0">
                <a:solidFill>
                  <a:srgbClr val="FFFFFF"/>
                </a:solidFill>
              </a:rPr>
              <a:t> Jean </a:t>
            </a:r>
            <a:r>
              <a:rPr lang="en-ZA" sz="1100" b="0" i="0" u="none" strike="noStrike" baseline="0" dirty="0" err="1" smtClean="0">
                <a:solidFill>
                  <a:srgbClr val="FFFFFF"/>
                </a:solidFill>
              </a:rPr>
              <a:t>Charl</a:t>
            </a:r>
            <a:r>
              <a:rPr lang="en-ZA" sz="1100" b="0" i="0" u="none" strike="noStrike" dirty="0" smtClean="0">
                <a:solidFill>
                  <a:srgbClr val="FFFFFF"/>
                </a:solidFill>
              </a:rPr>
              <a:t> </a:t>
            </a:r>
            <a:r>
              <a:rPr lang="en-ZA" sz="1100" b="0" i="0" u="none" strike="noStrike" dirty="0" err="1" smtClean="0">
                <a:solidFill>
                  <a:srgbClr val="FFFFFF"/>
                </a:solidFill>
              </a:rPr>
              <a:t>Greeff</a:t>
            </a:r>
            <a:endParaRPr sz="1100" b="0" i="0" u="none" strike="noStrike" baseline="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104" y="854427"/>
            <a:ext cx="3283029" cy="5878532"/>
          </a:xfrm>
          <a:prstGeom prst="rect">
            <a:avLst/>
          </a:prstGeom>
        </p:spPr>
        <p:txBody>
          <a:bodyPr wrap="square">
            <a:spAutoFit/>
          </a:bodyPr>
          <a:lstStyle/>
          <a:p>
            <a:pPr lvl="0"/>
            <a:r>
              <a:rPr lang="en-ZA" sz="1200" dirty="0">
                <a:solidFill>
                  <a:srgbClr val="FFFFFF"/>
                </a:solidFill>
              </a:rPr>
              <a:t>THE STIFLED CONSCIOUSNESS</a:t>
            </a:r>
          </a:p>
          <a:p>
            <a:pPr lvl="0"/>
            <a:endParaRPr lang="en-ZA" sz="1200" dirty="0">
              <a:solidFill>
                <a:srgbClr val="FFFFFF"/>
              </a:solidFill>
            </a:endParaRPr>
          </a:p>
          <a:p>
            <a:pPr lvl="0"/>
            <a:r>
              <a:rPr lang="en-ZA" sz="1100" dirty="0">
                <a:solidFill>
                  <a:srgbClr val="FFFFFF"/>
                </a:solidFill>
              </a:rPr>
              <a:t>Is a series of paintings that seeks to illuminate the human condition; how art can reflect the survival, development and release of spirituality and culture in a world governed by economic and technological imperatives. </a:t>
            </a:r>
          </a:p>
          <a:p>
            <a:pPr lvl="0"/>
            <a:endParaRPr lang="en-ZA" sz="1100" dirty="0">
              <a:solidFill>
                <a:srgbClr val="FFFFFF"/>
              </a:solidFill>
            </a:endParaRPr>
          </a:p>
          <a:p>
            <a:pPr lvl="0"/>
            <a:r>
              <a:rPr lang="en-ZA" sz="1100" dirty="0">
                <a:solidFill>
                  <a:srgbClr val="FFFFFF"/>
                </a:solidFill>
              </a:rPr>
              <a:t>Each canvas illustrates one aspect of these elements as I see them as a young South African, after researching and trying to understand them in the context of Mexican society.</a:t>
            </a:r>
          </a:p>
          <a:p>
            <a:pPr lvl="0"/>
            <a:endParaRPr lang="en-ZA" sz="1100" dirty="0">
              <a:solidFill>
                <a:srgbClr val="FFFFFF"/>
              </a:solidFill>
            </a:endParaRPr>
          </a:p>
          <a:p>
            <a:pPr lvl="0"/>
            <a:r>
              <a:rPr lang="en-ZA" sz="1100" dirty="0">
                <a:solidFill>
                  <a:srgbClr val="FFFFFF"/>
                </a:solidFill>
              </a:rPr>
              <a:t>The series of paintings, viewed together, is intended as a response to my personal and spiritual journey as the artist, in the context of my experience of </a:t>
            </a:r>
            <a:r>
              <a:rPr lang="en-ZA" sz="1100" dirty="0" smtClean="0">
                <a:solidFill>
                  <a:srgbClr val="FFFFFF"/>
                </a:solidFill>
              </a:rPr>
              <a:t>Mexican </a:t>
            </a:r>
            <a:r>
              <a:rPr lang="en-ZA" sz="1100" dirty="0">
                <a:solidFill>
                  <a:srgbClr val="FFFFFF"/>
                </a:solidFill>
              </a:rPr>
              <a:t>culture, its history and its dynamic </a:t>
            </a:r>
            <a:r>
              <a:rPr lang="en-ZA" sz="1100" dirty="0" smtClean="0">
                <a:solidFill>
                  <a:srgbClr val="FFFFFF"/>
                </a:solidFill>
              </a:rPr>
              <a:t>characteristics. </a:t>
            </a:r>
            <a:endParaRPr lang="en-ZA" sz="1100" dirty="0">
              <a:solidFill>
                <a:srgbClr val="FFFFFF"/>
              </a:solidFill>
            </a:endParaRPr>
          </a:p>
          <a:p>
            <a:pPr lvl="0"/>
            <a:endParaRPr lang="en-ZA" sz="1100" dirty="0">
              <a:solidFill>
                <a:srgbClr val="FFFFFF"/>
              </a:solidFill>
            </a:endParaRPr>
          </a:p>
          <a:p>
            <a:pPr lvl="0"/>
            <a:r>
              <a:rPr lang="en-ZA" sz="1100" dirty="0">
                <a:solidFill>
                  <a:srgbClr val="FFFFFF"/>
                </a:solidFill>
              </a:rPr>
              <a:t>The series also intends to create a state of awareness and participation in the viewer where spirituality and culture frame two visions of society that are not driven by economics or technology. </a:t>
            </a:r>
          </a:p>
          <a:p>
            <a:pPr lvl="0"/>
            <a:endParaRPr lang="en-ZA" sz="1100" dirty="0">
              <a:solidFill>
                <a:srgbClr val="FFFFFF"/>
              </a:solidFill>
            </a:endParaRPr>
          </a:p>
          <a:p>
            <a:r>
              <a:rPr lang="en-ZA" sz="1100" dirty="0">
                <a:solidFill>
                  <a:srgbClr val="FFFFFF"/>
                </a:solidFill>
              </a:rPr>
              <a:t>To develop the content and context of these works, I set out to "live" my painting during my stay in Mexico, through interaction, absorption, research and exploration of many different Mexican communities, traditions and cultures as practical. </a:t>
            </a:r>
            <a:r>
              <a:rPr lang="en-ZA" sz="1100" dirty="0" smtClean="0">
                <a:solidFill>
                  <a:srgbClr val="FFFFFF"/>
                </a:solidFill>
              </a:rPr>
              <a:t> </a:t>
            </a:r>
          </a:p>
          <a:p>
            <a:pPr algn="r"/>
            <a:r>
              <a:rPr lang="en-ZA" sz="1100" dirty="0" smtClean="0">
                <a:solidFill>
                  <a:srgbClr val="FFFFFF"/>
                </a:solidFill>
              </a:rPr>
              <a:t> Jean </a:t>
            </a:r>
            <a:r>
              <a:rPr lang="en-ZA" sz="1100" dirty="0" err="1">
                <a:solidFill>
                  <a:srgbClr val="FFFFFF"/>
                </a:solidFill>
              </a:rPr>
              <a:t>Charl</a:t>
            </a:r>
            <a:r>
              <a:rPr lang="en-ZA" sz="1100" dirty="0">
                <a:solidFill>
                  <a:srgbClr val="FFFFFF"/>
                </a:solidFill>
              </a:rPr>
              <a:t> </a:t>
            </a:r>
            <a:r>
              <a:rPr lang="en-ZA" sz="1100" dirty="0" err="1">
                <a:solidFill>
                  <a:srgbClr val="FFFFFF"/>
                </a:solidFill>
              </a:rPr>
              <a:t>Greeff</a:t>
            </a:r>
            <a:endParaRPr lang="en-ZA" sz="1100" dirty="0">
              <a:solidFill>
                <a:srgbClr val="FFFFFF"/>
              </a:solidFill>
            </a:endParaRPr>
          </a:p>
          <a:p>
            <a:pPr lvl="0"/>
            <a:endParaRPr lang="en-ZA" sz="1100" dirty="0">
              <a:solidFill>
                <a:srgbClr val="FFFFFF"/>
              </a:solidFill>
            </a:endParaRPr>
          </a:p>
        </p:txBody>
      </p:sp>
    </p:spTree>
    <p:extLst>
      <p:ext uri="{BB962C8B-B14F-4D97-AF65-F5344CB8AC3E}">
        <p14:creationId xmlns:p14="http://schemas.microsoft.com/office/powerpoint/2010/main" val="3782259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a:xfrm>
            <a:off x="808994" y="742774"/>
            <a:ext cx="3782620" cy="6037742"/>
          </a:xfrm>
          <a:prstGeom prst="rect">
            <a:avLst/>
          </a:prstGeom>
        </p:spPr>
      </p:pic>
      <p:sp>
        <p:nvSpPr>
          <p:cNvPr id="4" name="TextBox 3"/>
          <p:cNvSpPr txBox="1"/>
          <p:nvPr/>
        </p:nvSpPr>
        <p:spPr>
          <a:xfrm>
            <a:off x="2979373" y="2880406"/>
            <a:ext cx="1480807" cy="1932323"/>
          </a:xfrm>
          <a:prstGeom prst="rect">
            <a:avLst/>
          </a:prstGeom>
          <a:noFill/>
          <a:ln>
            <a:noFill/>
          </a:ln>
        </p:spPr>
        <p:txBody>
          <a:bodyPr wrap="square" lIns="0" anchor="t"/>
          <a:lstStyle/>
          <a:p>
            <a:pPr marL="0" lvl="0" indent="0" algn="l">
              <a:lnSpc>
                <a:spcPct val="100000"/>
              </a:lnSpc>
              <a:buNone/>
            </a:pPr>
            <a:endParaRPr sz="1200" b="0" i="0" u="none" strike="noStrike" baseline="0" dirty="0">
              <a:solidFill>
                <a:srgbClr val="FFFFFF"/>
              </a:solidFill>
              <a:latin typeface="Vijaya"/>
            </a:endParaRPr>
          </a:p>
        </p:txBody>
      </p:sp>
      <p:sp>
        <p:nvSpPr>
          <p:cNvPr id="7" name="TextBox 6"/>
          <p:cNvSpPr txBox="1"/>
          <p:nvPr/>
        </p:nvSpPr>
        <p:spPr>
          <a:xfrm>
            <a:off x="3092840" y="6134971"/>
            <a:ext cx="1547477" cy="375794"/>
          </a:xfrm>
          <a:prstGeom prst="rect">
            <a:avLst/>
          </a:prstGeom>
          <a:noFill/>
          <a:ln>
            <a:noFill/>
          </a:ln>
        </p:spPr>
        <p:txBody>
          <a:bodyPr wrap="square" anchor="t"/>
          <a:lstStyle/>
          <a:p>
            <a:pPr marL="0" lvl="0" indent="0" algn="l">
              <a:lnSpc>
                <a:spcPct val="100000"/>
              </a:lnSpc>
              <a:buNone/>
            </a:pPr>
            <a:r>
              <a:rPr sz="1000" b="0" i="0" u="none" strike="noStrike" baseline="0" dirty="0">
                <a:solidFill>
                  <a:schemeClr val="tx1">
                    <a:lumMod val="50000"/>
                  </a:schemeClr>
                </a:solidFill>
                <a:latin typeface="Vijaya" panose="020B0604020202020204" pitchFamily="34" charset="0"/>
                <a:cs typeface="Vijaya" panose="020B0604020202020204" pitchFamily="34" charset="0"/>
              </a:rPr>
              <a:t>Jean </a:t>
            </a:r>
            <a:r>
              <a:rPr sz="1000" b="0" i="0" u="none" strike="noStrike" baseline="0" dirty="0" err="1">
                <a:solidFill>
                  <a:schemeClr val="tx1">
                    <a:lumMod val="50000"/>
                  </a:schemeClr>
                </a:solidFill>
                <a:latin typeface="Vijaya" panose="020B0604020202020204" pitchFamily="34" charset="0"/>
                <a:cs typeface="Vijaya" panose="020B0604020202020204" pitchFamily="34" charset="0"/>
              </a:rPr>
              <a:t>Greeff</a:t>
            </a:r>
            <a:r>
              <a:rPr sz="1000" b="0" i="0" u="none" strike="noStrike" baseline="0" dirty="0">
                <a:solidFill>
                  <a:schemeClr val="tx1">
                    <a:lumMod val="50000"/>
                  </a:schemeClr>
                </a:solidFill>
                <a:latin typeface="Vijaya" panose="020B0604020202020204" pitchFamily="34" charset="0"/>
                <a:cs typeface="Vijaya" panose="020B0604020202020204" pitchFamily="34" charset="0"/>
              </a:rPr>
              <a:t> </a:t>
            </a:r>
            <a:r>
              <a:rPr lang="en-ZA" sz="1000" b="0" i="0" u="none" strike="noStrike" baseline="0" dirty="0" smtClean="0">
                <a:solidFill>
                  <a:schemeClr val="tx1">
                    <a:lumMod val="50000"/>
                  </a:schemeClr>
                </a:solidFill>
                <a:latin typeface="Vijaya" panose="020B0604020202020204" pitchFamily="34" charset="0"/>
                <a:cs typeface="Vijaya" panose="020B0604020202020204" pitchFamily="34" charset="0"/>
              </a:rPr>
              <a:t> </a:t>
            </a:r>
            <a:r>
              <a:rPr sz="1000" b="0" i="0" u="none" strike="noStrike" baseline="0" dirty="0" smtClean="0">
                <a:solidFill>
                  <a:schemeClr val="tx1">
                    <a:lumMod val="50000"/>
                  </a:schemeClr>
                </a:solidFill>
                <a:latin typeface="Vijaya" panose="020B0604020202020204" pitchFamily="34" charset="0"/>
                <a:cs typeface="Vijaya" panose="020B0604020202020204" pitchFamily="34" charset="0"/>
              </a:rPr>
              <a:t>Mexico </a:t>
            </a:r>
            <a:r>
              <a:rPr sz="1000" b="0" i="0" u="none" strike="noStrike" baseline="0" dirty="0">
                <a:solidFill>
                  <a:schemeClr val="tx1">
                    <a:lumMod val="50000"/>
                  </a:schemeClr>
                </a:solidFill>
                <a:latin typeface="Vijaya" panose="020B0604020202020204" pitchFamily="34" charset="0"/>
                <a:cs typeface="Vijaya" panose="020B0604020202020204" pitchFamily="34" charset="0"/>
              </a:rPr>
              <a:t>2014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65844" y="2185757"/>
            <a:ext cx="3140289" cy="1384995"/>
          </a:xfrm>
          <a:prstGeom prst="rect">
            <a:avLst/>
          </a:prstGeom>
        </p:spPr>
        <p:txBody>
          <a:bodyPr wrap="square">
            <a:spAutoFit/>
          </a:bodyPr>
          <a:lstStyle/>
          <a:p>
            <a:pPr lvl="0"/>
            <a:r>
              <a:rPr lang="en-ZA" sz="1200" i="1" dirty="0">
                <a:solidFill>
                  <a:srgbClr val="FFFFFF"/>
                </a:solidFill>
                <a:latin typeface="Rockwell" panose="02060603020205020403" pitchFamily="18" charset="0"/>
              </a:rPr>
              <a:t>Forgotten Feminine</a:t>
            </a:r>
            <a:r>
              <a:rPr lang="en-ZA" sz="1200" dirty="0">
                <a:solidFill>
                  <a:srgbClr val="FFFFFF"/>
                </a:solidFill>
                <a:latin typeface="Rockwell" panose="02060603020205020403" pitchFamily="18" charset="0"/>
              </a:rPr>
              <a:t> celebrates and honours the women of the Mexican </a:t>
            </a:r>
            <a:r>
              <a:rPr lang="en-ZA" sz="1200" dirty="0" smtClean="0">
                <a:solidFill>
                  <a:srgbClr val="FFFFFF"/>
                </a:solidFill>
                <a:latin typeface="Rockwell" panose="02060603020205020403" pitchFamily="18" charset="0"/>
              </a:rPr>
              <a:t>Revolution </a:t>
            </a:r>
            <a:r>
              <a:rPr lang="en-ZA" sz="1200" dirty="0">
                <a:solidFill>
                  <a:srgbClr val="FFFFFF"/>
                </a:solidFill>
                <a:latin typeface="Rockwell" panose="02060603020205020403" pitchFamily="18" charset="0"/>
              </a:rPr>
              <a:t>by paying tribute to women that have endured and supported men through </a:t>
            </a:r>
            <a:r>
              <a:rPr lang="en-ZA" sz="1200" dirty="0" smtClean="0">
                <a:solidFill>
                  <a:srgbClr val="FFFFFF"/>
                </a:solidFill>
                <a:latin typeface="Rockwell" panose="02060603020205020403" pitchFamily="18" charset="0"/>
              </a:rPr>
              <a:t>that </a:t>
            </a:r>
            <a:r>
              <a:rPr lang="en-ZA" sz="1200" dirty="0">
                <a:solidFill>
                  <a:srgbClr val="FFFFFF"/>
                </a:solidFill>
                <a:latin typeface="Rockwell" panose="02060603020205020403" pitchFamily="18" charset="0"/>
              </a:rPr>
              <a:t>struggle. </a:t>
            </a:r>
          </a:p>
          <a:p>
            <a:pPr lvl="0"/>
            <a:endParaRPr lang="en-ZA" sz="1200" dirty="0">
              <a:solidFill>
                <a:srgbClr val="FFFFFF"/>
              </a:solidFill>
              <a:latin typeface="Rockwell" panose="02060603020205020403" pitchFamily="18" charset="0"/>
            </a:endParaRPr>
          </a:p>
          <a:p>
            <a:pPr lvl="0"/>
            <a:endParaRPr lang="en-ZA" sz="1200" dirty="0">
              <a:solidFill>
                <a:srgbClr val="FFFFFF"/>
              </a:solidFill>
              <a:latin typeface="Vijaya"/>
            </a:endParaRPr>
          </a:p>
        </p:txBody>
      </p:sp>
      <p:sp>
        <p:nvSpPr>
          <p:cNvPr id="5" name="TextBox 4"/>
          <p:cNvSpPr txBox="1"/>
          <p:nvPr/>
        </p:nvSpPr>
        <p:spPr>
          <a:xfrm>
            <a:off x="1236138" y="5201398"/>
            <a:ext cx="2927254" cy="781680"/>
          </a:xfrm>
          <a:prstGeom prst="rect">
            <a:avLst/>
          </a:prstGeom>
          <a:noFill/>
          <a:ln>
            <a:noFill/>
          </a:ln>
        </p:spPr>
        <p:txBody>
          <a:bodyPr wrap="square" lIns="0" anchor="t"/>
          <a:lstStyle/>
          <a:p>
            <a:pPr marL="0" lvl="0" indent="0" algn="l">
              <a:lnSpc>
                <a:spcPct val="100000"/>
              </a:lnSpc>
              <a:buNone/>
            </a:pPr>
            <a:r>
              <a:rPr sz="1200" b="0" i="1" u="none" strike="noStrike" baseline="0" dirty="0">
                <a:solidFill>
                  <a:srgbClr val="FFFFFF"/>
                </a:solidFill>
                <a:latin typeface="Rockwell" panose="02060603020205020403" pitchFamily="18" charset="0"/>
              </a:rPr>
              <a:t>Forgotten </a:t>
            </a:r>
            <a:r>
              <a:rPr sz="1200" b="0" i="1" u="none" strike="noStrike" baseline="0" dirty="0" smtClean="0">
                <a:solidFill>
                  <a:srgbClr val="FFFFFF"/>
                </a:solidFill>
                <a:latin typeface="Rockwell" panose="02060603020205020403" pitchFamily="18" charset="0"/>
              </a:rPr>
              <a:t>Feminine</a:t>
            </a:r>
            <a:r>
              <a:rPr lang="en-ZA" sz="1200" b="0" i="1" u="none" strike="noStrike" dirty="0" smtClean="0">
                <a:solidFill>
                  <a:srgbClr val="FFFFFF"/>
                </a:solidFill>
                <a:latin typeface="Rockwell" panose="02060603020205020403" pitchFamily="18" charset="0"/>
              </a:rPr>
              <a:t> / </a:t>
            </a:r>
            <a:r>
              <a:rPr sz="1200" b="0" i="1" u="none" strike="noStrike" baseline="0" dirty="0" err="1" smtClean="0">
                <a:solidFill>
                  <a:srgbClr val="FFFFFF"/>
                </a:solidFill>
                <a:latin typeface="Rockwell" panose="02060603020205020403" pitchFamily="18" charset="0"/>
              </a:rPr>
              <a:t>Feminidad</a:t>
            </a:r>
            <a:r>
              <a:rPr sz="1200" b="0" i="1" u="none" strike="noStrike" baseline="0" dirty="0" smtClean="0">
                <a:solidFill>
                  <a:srgbClr val="FFFFFF"/>
                </a:solidFill>
                <a:latin typeface="Rockwell" panose="02060603020205020403" pitchFamily="18" charset="0"/>
              </a:rPr>
              <a:t> </a:t>
            </a:r>
            <a:r>
              <a:rPr sz="1200" b="0" i="1" u="none" strike="noStrike" baseline="0" dirty="0" err="1" smtClean="0">
                <a:solidFill>
                  <a:srgbClr val="FFFFFF"/>
                </a:solidFill>
                <a:latin typeface="Rockwell" panose="02060603020205020403" pitchFamily="18" charset="0"/>
              </a:rPr>
              <a:t>Olvidada</a:t>
            </a:r>
            <a:r>
              <a:rPr lang="en-ZA" sz="1200" dirty="0">
                <a:solidFill>
                  <a:srgbClr val="FFFFFF"/>
                </a:solidFill>
                <a:latin typeface="Rockwell" panose="02060603020205020403" pitchFamily="18" charset="0"/>
              </a:rPr>
              <a:t> </a:t>
            </a:r>
            <a:endParaRPr lang="en-ZA" sz="1200" dirty="0" smtClean="0">
              <a:solidFill>
                <a:srgbClr val="FFFFFF"/>
              </a:solidFill>
              <a:latin typeface="Rockwell" panose="02060603020205020403" pitchFamily="18" charset="0"/>
            </a:endParaRPr>
          </a:p>
          <a:p>
            <a:pPr lvl="0"/>
            <a:r>
              <a:rPr sz="1200" b="0" i="0" u="none" strike="noStrike" baseline="0" dirty="0" smtClean="0">
                <a:solidFill>
                  <a:srgbClr val="FFFFFF"/>
                </a:solidFill>
                <a:latin typeface="Rockwell" panose="02060603020205020403" pitchFamily="18" charset="0"/>
              </a:rPr>
              <a:t>Mix </a:t>
            </a:r>
            <a:r>
              <a:rPr sz="1200" b="0" i="0" u="none" strike="noStrike" baseline="0" dirty="0">
                <a:solidFill>
                  <a:srgbClr val="FFFFFF"/>
                </a:solidFill>
                <a:latin typeface="Rockwell" panose="02060603020205020403" pitchFamily="18" charset="0"/>
              </a:rPr>
              <a:t>Media </a:t>
            </a:r>
            <a:endParaRPr lang="en-ZA" sz="1200" b="0" i="0" u="none" strike="noStrike" baseline="0" dirty="0" smtClean="0">
              <a:solidFill>
                <a:srgbClr val="FFFFFF"/>
              </a:solidFill>
              <a:latin typeface="Rockwell" panose="02060603020205020403" pitchFamily="18" charset="0"/>
            </a:endParaRPr>
          </a:p>
          <a:p>
            <a:pPr lvl="0"/>
            <a:r>
              <a:rPr lang="en-ZA" sz="1200" dirty="0" smtClean="0">
                <a:solidFill>
                  <a:srgbClr val="FFFFFF"/>
                </a:solidFill>
                <a:latin typeface="Rockwell" panose="02060603020205020403" pitchFamily="18" charset="0"/>
              </a:rPr>
              <a:t>100 </a:t>
            </a:r>
            <a:r>
              <a:rPr lang="en-ZA" sz="1200" dirty="0">
                <a:solidFill>
                  <a:srgbClr val="FFFFFF"/>
                </a:solidFill>
                <a:latin typeface="Rockwell" panose="02060603020205020403" pitchFamily="18" charset="0"/>
              </a:rPr>
              <a:t>x 150 cm</a:t>
            </a:r>
          </a:p>
          <a:p>
            <a:pPr marL="0" lvl="0" indent="0" algn="l">
              <a:lnSpc>
                <a:spcPct val="100000"/>
              </a:lnSpc>
              <a:buNone/>
            </a:pPr>
            <a:endParaRPr sz="1200" b="0" i="0" u="none" strike="noStrike" baseline="0" dirty="0">
              <a:solidFill>
                <a:srgbClr val="FFFFFF"/>
              </a:solidFill>
              <a:latin typeface="Rockwell" panose="02060603020205020403" pitchFamily="18" charset="0"/>
            </a:endParaRPr>
          </a:p>
        </p:txBody>
      </p:sp>
    </p:spTree>
    <p:extLst>
      <p:ext uri="{BB962C8B-B14F-4D97-AF65-F5344CB8AC3E}">
        <p14:creationId xmlns:p14="http://schemas.microsoft.com/office/powerpoint/2010/main" val="2942148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a:xfrm>
            <a:off x="808993" y="781418"/>
            <a:ext cx="3782200" cy="6037071"/>
          </a:xfrm>
          <a:prstGeom prst="rect">
            <a:avLst/>
          </a:prstGeom>
        </p:spPr>
      </p:pic>
      <p:sp>
        <p:nvSpPr>
          <p:cNvPr id="3" name="TextBox 2"/>
          <p:cNvSpPr txBox="1"/>
          <p:nvPr/>
        </p:nvSpPr>
        <p:spPr>
          <a:xfrm>
            <a:off x="2947898" y="6083006"/>
            <a:ext cx="1941563" cy="710618"/>
          </a:xfrm>
          <a:prstGeom prst="rect">
            <a:avLst/>
          </a:prstGeom>
          <a:noFill/>
          <a:ln>
            <a:noFill/>
          </a:ln>
        </p:spPr>
        <p:txBody>
          <a:bodyPr wrap="square" anchor="t"/>
          <a:lstStyle/>
          <a:p>
            <a:pPr marL="0" lvl="0" indent="0" algn="l">
              <a:lnSpc>
                <a:spcPct val="100000"/>
              </a:lnSpc>
              <a:buNone/>
            </a:pPr>
            <a:endParaRPr sz="1200" b="0" i="0" u="none" strike="noStrike" baseline="0" dirty="0">
              <a:solidFill>
                <a:srgbClr val="FFFFFF"/>
              </a:solidFill>
            </a:endParaRPr>
          </a:p>
        </p:txBody>
      </p:sp>
      <p:sp>
        <p:nvSpPr>
          <p:cNvPr id="4" name="TextBox 3"/>
          <p:cNvSpPr txBox="1"/>
          <p:nvPr/>
        </p:nvSpPr>
        <p:spPr>
          <a:xfrm>
            <a:off x="2979372" y="2907319"/>
            <a:ext cx="1805557" cy="1015170"/>
          </a:xfrm>
          <a:prstGeom prst="rect">
            <a:avLst/>
          </a:prstGeom>
          <a:noFill/>
          <a:ln>
            <a:noFill/>
          </a:ln>
        </p:spPr>
        <p:txBody>
          <a:bodyPr wrap="none" anchor="t"/>
          <a:lstStyle/>
          <a:p>
            <a:pPr marL="0" lvl="0" indent="0" algn="l">
              <a:lnSpc>
                <a:spcPct val="100000"/>
              </a:lnSpc>
              <a:buNone/>
            </a:pPr>
            <a:endParaRPr sz="1200" b="0" i="0" u="none" strike="noStrike" baseline="0" dirty="0">
              <a:solidFill>
                <a:srgbClr val="FFFFFF"/>
              </a:solidFill>
            </a:endParaRPr>
          </a:p>
        </p:txBody>
      </p:sp>
      <p:sp>
        <p:nvSpPr>
          <p:cNvPr id="6" name="TextBox 5"/>
          <p:cNvSpPr txBox="1"/>
          <p:nvPr/>
        </p:nvSpPr>
        <p:spPr>
          <a:xfrm>
            <a:off x="3095567" y="6210918"/>
            <a:ext cx="1567417" cy="375794"/>
          </a:xfrm>
          <a:prstGeom prst="rect">
            <a:avLst/>
          </a:prstGeom>
          <a:noFill/>
          <a:ln>
            <a:noFill/>
          </a:ln>
        </p:spPr>
        <p:txBody>
          <a:bodyPr wrap="square" anchor="t"/>
          <a:lstStyle/>
          <a:p>
            <a:pPr marL="0" lvl="0" indent="0" algn="l">
              <a:lnSpc>
                <a:spcPct val="100000"/>
              </a:lnSpc>
              <a:buNone/>
            </a:pPr>
            <a:r>
              <a:rPr sz="1000" b="0" i="0" u="none" strike="noStrike" baseline="0" dirty="0">
                <a:solidFill>
                  <a:schemeClr val="tx1">
                    <a:lumMod val="50000"/>
                  </a:schemeClr>
                </a:solidFill>
                <a:latin typeface="Vijaya" panose="020B0604020202020204" pitchFamily="34" charset="0"/>
                <a:cs typeface="Vijaya" panose="020B0604020202020204" pitchFamily="34" charset="0"/>
              </a:rPr>
              <a:t>Jean </a:t>
            </a:r>
            <a:r>
              <a:rPr sz="1000" b="0" i="0" u="none" strike="noStrike" baseline="0" dirty="0" err="1">
                <a:solidFill>
                  <a:schemeClr val="tx1">
                    <a:lumMod val="50000"/>
                  </a:schemeClr>
                </a:solidFill>
                <a:latin typeface="Vijaya" panose="020B0604020202020204" pitchFamily="34" charset="0"/>
                <a:cs typeface="Vijaya" panose="020B0604020202020204" pitchFamily="34" charset="0"/>
              </a:rPr>
              <a:t>Greeff</a:t>
            </a:r>
            <a:r>
              <a:rPr sz="1000" b="0" i="0" u="none" strike="noStrike" baseline="0" dirty="0">
                <a:solidFill>
                  <a:schemeClr val="tx1">
                    <a:lumMod val="50000"/>
                  </a:schemeClr>
                </a:solidFill>
                <a:latin typeface="Vijaya" panose="020B0604020202020204" pitchFamily="34" charset="0"/>
                <a:cs typeface="Vijaya" panose="020B0604020202020204" pitchFamily="34" charset="0"/>
              </a:rPr>
              <a:t> </a:t>
            </a:r>
            <a:r>
              <a:rPr lang="en-ZA" sz="1000" b="0" i="0" u="none" strike="noStrike" baseline="0" dirty="0" smtClean="0">
                <a:solidFill>
                  <a:schemeClr val="tx1">
                    <a:lumMod val="50000"/>
                  </a:schemeClr>
                </a:solidFill>
                <a:latin typeface="Vijaya" panose="020B0604020202020204" pitchFamily="34" charset="0"/>
                <a:cs typeface="Vijaya" panose="020B0604020202020204" pitchFamily="34" charset="0"/>
              </a:rPr>
              <a:t> </a:t>
            </a:r>
            <a:r>
              <a:rPr sz="1000" b="0" i="0" u="none" strike="noStrike" baseline="0" dirty="0" smtClean="0">
                <a:solidFill>
                  <a:schemeClr val="tx1">
                    <a:lumMod val="50000"/>
                  </a:schemeClr>
                </a:solidFill>
                <a:latin typeface="Vijaya" panose="020B0604020202020204" pitchFamily="34" charset="0"/>
                <a:cs typeface="Vijaya" panose="020B0604020202020204" pitchFamily="34" charset="0"/>
              </a:rPr>
              <a:t>Mexico </a:t>
            </a:r>
            <a:r>
              <a:rPr sz="1000" b="0" i="0" u="none" strike="noStrike" baseline="0" dirty="0">
                <a:solidFill>
                  <a:schemeClr val="tx1">
                    <a:lumMod val="50000"/>
                  </a:schemeClr>
                </a:solidFill>
                <a:latin typeface="Vijaya" panose="020B0604020202020204" pitchFamily="34" charset="0"/>
                <a:cs typeface="Vijaya" panose="020B0604020202020204" pitchFamily="34" charset="0"/>
              </a:rPr>
              <a:t>2014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65844" y="2185757"/>
            <a:ext cx="3140289" cy="830997"/>
          </a:xfrm>
          <a:prstGeom prst="rect">
            <a:avLst/>
          </a:prstGeom>
        </p:spPr>
        <p:txBody>
          <a:bodyPr wrap="square">
            <a:spAutoFit/>
          </a:bodyPr>
          <a:lstStyle/>
          <a:p>
            <a:pPr lvl="0"/>
            <a:r>
              <a:rPr lang="en-ZA" sz="1200" i="1" dirty="0">
                <a:solidFill>
                  <a:srgbClr val="FFFFFF"/>
                </a:solidFill>
              </a:rPr>
              <a:t>Innocence</a:t>
            </a:r>
            <a:r>
              <a:rPr lang="en-ZA" sz="1200" dirty="0">
                <a:solidFill>
                  <a:srgbClr val="FFFFFF"/>
                </a:solidFill>
              </a:rPr>
              <a:t> portrays the youth of </a:t>
            </a:r>
            <a:r>
              <a:rPr lang="en-ZA" sz="1200" dirty="0" smtClean="0">
                <a:solidFill>
                  <a:srgbClr val="FFFFFF"/>
                </a:solidFill>
              </a:rPr>
              <a:t>the Mexican  Socio-Economy.  </a:t>
            </a:r>
            <a:r>
              <a:rPr lang="en-ZA" sz="1200" dirty="0">
                <a:solidFill>
                  <a:srgbClr val="FFFFFF"/>
                </a:solidFill>
              </a:rPr>
              <a:t>This </a:t>
            </a:r>
            <a:r>
              <a:rPr lang="en-ZA" sz="1200" dirty="0" smtClean="0">
                <a:solidFill>
                  <a:srgbClr val="FFFFFF"/>
                </a:solidFill>
              </a:rPr>
              <a:t>faceless portrait </a:t>
            </a:r>
            <a:r>
              <a:rPr lang="en-ZA" sz="1200" dirty="0">
                <a:solidFill>
                  <a:srgbClr val="FFFFFF"/>
                </a:solidFill>
              </a:rPr>
              <a:t>of a </a:t>
            </a:r>
            <a:r>
              <a:rPr lang="en-ZA" sz="1200" dirty="0" smtClean="0">
                <a:solidFill>
                  <a:srgbClr val="FFFFFF"/>
                </a:solidFill>
              </a:rPr>
              <a:t>boy </a:t>
            </a:r>
            <a:r>
              <a:rPr lang="en-ZA" sz="1200" dirty="0">
                <a:solidFill>
                  <a:srgbClr val="FFFFFF"/>
                </a:solidFill>
              </a:rPr>
              <a:t>is inspired by actual events. </a:t>
            </a:r>
          </a:p>
        </p:txBody>
      </p:sp>
      <p:sp>
        <p:nvSpPr>
          <p:cNvPr id="5" name="Rectangle 4"/>
          <p:cNvSpPr/>
          <p:nvPr/>
        </p:nvSpPr>
        <p:spPr>
          <a:xfrm>
            <a:off x="1165844" y="5223614"/>
            <a:ext cx="2662259" cy="646331"/>
          </a:xfrm>
          <a:prstGeom prst="rect">
            <a:avLst/>
          </a:prstGeom>
        </p:spPr>
        <p:txBody>
          <a:bodyPr>
            <a:spAutoFit/>
          </a:bodyPr>
          <a:lstStyle/>
          <a:p>
            <a:pPr lvl="0"/>
            <a:r>
              <a:rPr lang="es-ES" sz="1200" i="1" dirty="0" err="1">
                <a:solidFill>
                  <a:srgbClr val="FFFFFF"/>
                </a:solidFill>
              </a:rPr>
              <a:t>Innocence</a:t>
            </a:r>
            <a:r>
              <a:rPr lang="es-ES" sz="1200" i="1" dirty="0">
                <a:solidFill>
                  <a:srgbClr val="FFFFFF"/>
                </a:solidFill>
              </a:rPr>
              <a:t> / Inocencia</a:t>
            </a:r>
            <a:r>
              <a:rPr lang="es-ES" sz="1200" dirty="0">
                <a:solidFill>
                  <a:srgbClr val="FFFFFF"/>
                </a:solidFill>
              </a:rPr>
              <a:t> </a:t>
            </a:r>
          </a:p>
          <a:p>
            <a:pPr lvl="0"/>
            <a:r>
              <a:rPr lang="es-ES" sz="1200" dirty="0" err="1">
                <a:solidFill>
                  <a:srgbClr val="FFFFFF"/>
                </a:solidFill>
              </a:rPr>
              <a:t>Mix</a:t>
            </a:r>
            <a:r>
              <a:rPr lang="es-ES" sz="1200" dirty="0">
                <a:solidFill>
                  <a:srgbClr val="FFFFFF"/>
                </a:solidFill>
              </a:rPr>
              <a:t> Media </a:t>
            </a:r>
          </a:p>
          <a:p>
            <a:pPr lvl="0"/>
            <a:r>
              <a:rPr lang="es-ES" sz="1200" dirty="0">
                <a:solidFill>
                  <a:srgbClr val="FFFFFF"/>
                </a:solidFill>
              </a:rPr>
              <a:t>100 x 150 cm</a:t>
            </a:r>
          </a:p>
        </p:txBody>
      </p:sp>
    </p:spTree>
    <p:extLst>
      <p:ext uri="{BB962C8B-B14F-4D97-AF65-F5344CB8AC3E}">
        <p14:creationId xmlns:p14="http://schemas.microsoft.com/office/powerpoint/2010/main" val="574458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ustom 1">
      <a:majorFont>
        <a:latin typeface="Rockwell"/>
        <a:ea typeface=""/>
        <a:cs typeface=""/>
      </a:majorFont>
      <a:minorFont>
        <a:latin typeface="Rockwel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463</TotalTime>
  <Words>2045</Words>
  <Application>Microsoft Office PowerPoint</Application>
  <PresentationFormat>Custom</PresentationFormat>
  <Paragraphs>162</Paragraphs>
  <Slides>25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Metro</vt:lpstr>
      <vt:lpstr>Acrobat Document</vt:lpstr>
      <vt:lpstr>Stifled Consciousness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Stifled Consciousness</dc:title>
  <dc:creator>Michael Pryke</dc:creator>
  <cp:lastModifiedBy>Michael Pryke</cp:lastModifiedBy>
  <cp:revision>110</cp:revision>
  <dcterms:modified xsi:type="dcterms:W3CDTF">2015-02-01T16:41:41Z</dcterms:modified>
</cp:coreProperties>
</file>