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6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6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102B-5BED-44C2-879E-C3D974E59A1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471B-34DD-473C-B7B3-51324C30E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для записи партий в </a:t>
            </a:r>
            <a:r>
              <a:rPr lang="ru-RU" dirty="0" err="1" smtClean="0"/>
              <a:t>го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6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папке </a:t>
            </a:r>
            <a:r>
              <a:rPr lang="en-US" i="1" dirty="0"/>
              <a:t>data </a:t>
            </a:r>
            <a:r>
              <a:rPr lang="ru-RU" dirty="0"/>
              <a:t>находятся файлы для работы с базами данных и </a:t>
            </a:r>
            <a:r>
              <a:rPr lang="en-US" dirty="0"/>
              <a:t>API</a:t>
            </a:r>
            <a:r>
              <a:rPr lang="ru-RU" dirty="0"/>
              <a:t>. </a:t>
            </a:r>
          </a:p>
          <a:p>
            <a:r>
              <a:rPr lang="ru-RU" dirty="0"/>
              <a:t>В папке </a:t>
            </a:r>
            <a:r>
              <a:rPr lang="en-US" i="1" dirty="0" err="1"/>
              <a:t>db</a:t>
            </a:r>
            <a:r>
              <a:rPr lang="en-US" dirty="0"/>
              <a:t> </a:t>
            </a:r>
            <a:r>
              <a:rPr lang="ru-RU" dirty="0"/>
              <a:t>находиться база данных.</a:t>
            </a:r>
          </a:p>
          <a:p>
            <a:r>
              <a:rPr lang="ru-RU" dirty="0"/>
              <a:t>В папке </a:t>
            </a:r>
            <a:r>
              <a:rPr lang="ru-RU" dirty="0" err="1"/>
              <a:t>forms</a:t>
            </a:r>
            <a:r>
              <a:rPr lang="ru-RU" dirty="0"/>
              <a:t> находятся формы.</a:t>
            </a:r>
          </a:p>
          <a:p>
            <a:r>
              <a:rPr lang="ru-RU" dirty="0"/>
              <a:t>В папке </a:t>
            </a:r>
            <a:r>
              <a:rPr lang="en-US" dirty="0"/>
              <a:t>static</a:t>
            </a:r>
            <a:r>
              <a:rPr lang="ru-RU" dirty="0"/>
              <a:t>, в папке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ru-RU" dirty="0"/>
              <a:t>находятся картинки досок для </a:t>
            </a:r>
            <a:r>
              <a:rPr lang="ru-RU" dirty="0" err="1"/>
              <a:t>го</a:t>
            </a:r>
            <a:r>
              <a:rPr lang="ru-RU" dirty="0"/>
              <a:t>.</a:t>
            </a:r>
          </a:p>
          <a:p>
            <a:r>
              <a:rPr lang="ru-RU" dirty="0"/>
              <a:t>В папке </a:t>
            </a:r>
            <a:r>
              <a:rPr lang="en-US" dirty="0"/>
              <a:t>templates </a:t>
            </a:r>
            <a:r>
              <a:rPr lang="ru-RU" dirty="0"/>
              <a:t>находятся </a:t>
            </a:r>
            <a:r>
              <a:rPr lang="en-US" dirty="0"/>
              <a:t>html </a:t>
            </a:r>
            <a:r>
              <a:rPr lang="ru-RU" dirty="0"/>
              <a:t>шаблоны для работы сайта.</a:t>
            </a:r>
          </a:p>
          <a:p>
            <a:r>
              <a:rPr lang="ru-RU" dirty="0"/>
              <a:t>В файле </a:t>
            </a:r>
            <a:r>
              <a:rPr lang="en-US" dirty="0"/>
              <a:t>board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находится код для работы доски для </a:t>
            </a:r>
            <a:r>
              <a:rPr lang="ru-RU" dirty="0" err="1"/>
              <a:t>го</a:t>
            </a:r>
            <a:r>
              <a:rPr lang="ru-RU" dirty="0"/>
              <a:t>, и вывода её на экран.</a:t>
            </a:r>
          </a:p>
          <a:p>
            <a:r>
              <a:rPr lang="ru-RU" dirty="0"/>
              <a:t>В файле 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запускается и работает сервер.</a:t>
            </a:r>
          </a:p>
          <a:p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3547196" cy="57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62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данной программе реализовано работа сайта для записей партий в </a:t>
            </a:r>
            <a:r>
              <a:rPr lang="ru-RU" dirty="0" err="1"/>
              <a:t>го</a:t>
            </a:r>
            <a:r>
              <a:rPr lang="ru-RU" dirty="0"/>
              <a:t>. После регистрации можно записывать свои партии. Запись партий осуществляется с помощью ввода буквы и номера перекрестья, на которую пользователь хочет поставить камень.</a:t>
            </a:r>
          </a:p>
          <a:p>
            <a:r>
              <a:rPr lang="ru-RU" dirty="0"/>
              <a:t>Для корректной работы программы необходимы следующие библиотеки: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login</a:t>
            </a:r>
            <a:r>
              <a:rPr lang="ru-RU" dirty="0"/>
              <a:t>, </a:t>
            </a:r>
            <a:r>
              <a:rPr lang="ru-RU" dirty="0" err="1"/>
              <a:t>pillow</a:t>
            </a:r>
            <a:r>
              <a:rPr lang="ru-RU" dirty="0"/>
              <a:t>,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wtf</a:t>
            </a:r>
            <a:r>
              <a:rPr lang="ru-RU" dirty="0"/>
              <a:t>, </a:t>
            </a:r>
            <a:r>
              <a:rPr lang="en-US" dirty="0" err="1"/>
              <a:t>wtforms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2408343"/>
            <a:ext cx="5111750" cy="158252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332656"/>
            <a:ext cx="5199610" cy="188182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01592" y="3429000"/>
            <a:ext cx="470592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698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Сайт для записи партий в го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2024-04-25T09:53:22Z</dcterms:created>
  <dcterms:modified xsi:type="dcterms:W3CDTF">2024-04-25T10:17:20Z</dcterms:modified>
</cp:coreProperties>
</file>