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8" r:id="rId8"/>
    <p:sldId id="279" r:id="rId9"/>
    <p:sldId id="281" r:id="rId10"/>
    <p:sldId id="277" r:id="rId11"/>
    <p:sldId id="280" r:id="rId12"/>
    <p:sldId id="257" r:id="rId13"/>
    <p:sldId id="259" r:id="rId14"/>
    <p:sldId id="265" r:id="rId15"/>
    <p:sldId id="260" r:id="rId16"/>
    <p:sldId id="261" r:id="rId17"/>
    <p:sldId id="262" r:id="rId18"/>
    <p:sldId id="263" r:id="rId19"/>
    <p:sldId id="266" r:id="rId20"/>
    <p:sldId id="282" r:id="rId21"/>
    <p:sldId id="284" r:id="rId22"/>
    <p:sldId id="283" r:id="rId23"/>
    <p:sldId id="287" r:id="rId24"/>
    <p:sldId id="285" r:id="rId25"/>
    <p:sldId id="286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0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8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9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6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74D8-4848-4CAC-A568-C297E153F2EA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99F2-1DAE-4BFA-8D94-9CC706A4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8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설치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기본 옵션 설정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46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57400"/>
            <a:ext cx="9220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4114800"/>
            <a:ext cx="666274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관리자 설정 접근법</a:t>
            </a:r>
            <a:endParaRPr lang="ko-KR" altLang="en-US" sz="5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7" y="1057275"/>
            <a:ext cx="6677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257300"/>
            <a:ext cx="4914900" cy="537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관리자 설정 기본 메뉴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960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543050"/>
            <a:ext cx="6010275" cy="531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기본 환경설정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956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" y="1094185"/>
            <a:ext cx="440055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- </a:t>
            </a:r>
            <a:r>
              <a:rPr lang="ko-KR" altLang="en-US" sz="5400" dirty="0" smtClean="0"/>
              <a:t>메뉴 설정 방법</a:t>
            </a:r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714625"/>
            <a:ext cx="1562100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1106090"/>
            <a:ext cx="4867275" cy="2722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2" y="4225527"/>
            <a:ext cx="698182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1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24025"/>
            <a:ext cx="11049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772275" y="3904357"/>
            <a:ext cx="541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같은 방법으로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하위 메뉴를 추가할 수 있다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1438275"/>
            <a:ext cx="644842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3514725"/>
            <a:ext cx="30099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- </a:t>
            </a:r>
            <a:r>
              <a:rPr lang="ko-KR" altLang="en-US" sz="5400" dirty="0" smtClean="0"/>
              <a:t>메뉴 설정 방법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84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- </a:t>
            </a:r>
            <a:r>
              <a:rPr lang="ko-KR" altLang="en-US" sz="5400" dirty="0" err="1" smtClean="0"/>
              <a:t>테마설정</a:t>
            </a:r>
            <a:endParaRPr lang="ko-KR" altLang="en-US" sz="5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019300"/>
            <a:ext cx="49339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- </a:t>
            </a:r>
            <a:r>
              <a:rPr lang="ko-KR" altLang="en-US" sz="5400" dirty="0" err="1" smtClean="0"/>
              <a:t>테마설정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52562"/>
            <a:ext cx="11534775" cy="513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0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 </a:t>
            </a:r>
            <a:r>
              <a:rPr lang="en-US" altLang="ko-KR" sz="5400" dirty="0" smtClean="0"/>
              <a:t>- </a:t>
            </a:r>
            <a:r>
              <a:rPr lang="ko-KR" altLang="en-US" sz="5400" dirty="0" err="1" smtClean="0"/>
              <a:t>테마설정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62162"/>
            <a:ext cx="67437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8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웹 호스팅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50"/>
            <a:ext cx="706755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2" y="1619249"/>
            <a:ext cx="3686175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1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백업하기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366372"/>
            <a:ext cx="56483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447800"/>
            <a:ext cx="9534525" cy="497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4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514475"/>
            <a:ext cx="9229725" cy="503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8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4562"/>
            <a:ext cx="9715500" cy="4105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57275"/>
            <a:ext cx="9553575" cy="537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3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4450"/>
            <a:ext cx="11410950" cy="491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4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71625"/>
            <a:ext cx="10843914" cy="4695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3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</a:t>
            </a:r>
            <a:r>
              <a:rPr lang="ko-KR" altLang="en-US" sz="5400" dirty="0" err="1" smtClean="0"/>
              <a:t>재설치하기</a:t>
            </a:r>
            <a:endParaRPr lang="ko-KR" altLang="en-US" sz="5400" dirty="0"/>
          </a:p>
        </p:txBody>
      </p:sp>
      <p:sp>
        <p:nvSpPr>
          <p:cNvPr id="5" name="직사각형 4">
            <a:hlinkClick r:id="rId2" action="ppaction://hlinksldjump"/>
          </p:cNvPr>
          <p:cNvSpPr/>
          <p:nvPr/>
        </p:nvSpPr>
        <p:spPr>
          <a:xfrm>
            <a:off x="2895600" y="3028950"/>
            <a:ext cx="7467600" cy="325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재설치 과정 </a:t>
            </a:r>
            <a:r>
              <a:rPr lang="en-US" altLang="ko-KR" dirty="0" smtClean="0"/>
              <a:t>TEST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1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장애</a:t>
            </a:r>
            <a:r>
              <a:rPr lang="en-US" altLang="ko-KR" sz="5400" dirty="0" smtClean="0"/>
              <a:t>/</a:t>
            </a:r>
            <a:r>
              <a:rPr lang="ko-KR" altLang="en-US" sz="5400" dirty="0" smtClean="0"/>
              <a:t>복구 매뉴얼</a:t>
            </a:r>
            <a:r>
              <a:rPr lang="en-US" altLang="ko-KR" sz="5400" dirty="0" smtClean="0"/>
              <a:t> – DB </a:t>
            </a:r>
            <a:r>
              <a:rPr lang="ko-KR" altLang="en-US" sz="5400" dirty="0" smtClean="0"/>
              <a:t>삭제하기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732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133945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환경설정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>– </a:t>
            </a:r>
            <a:r>
              <a:rPr lang="ko-KR" altLang="en-US" sz="5400" dirty="0" err="1" smtClean="0"/>
              <a:t>팝업레이어</a:t>
            </a:r>
            <a:r>
              <a:rPr lang="ko-KR" altLang="en-US" sz="5400" dirty="0" smtClean="0"/>
              <a:t> 관리</a:t>
            </a:r>
            <a:endParaRPr lang="en-US" altLang="ko-KR" sz="5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743075"/>
            <a:ext cx="5991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웹 호스팅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90688"/>
            <a:ext cx="8420100" cy="530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3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웹 호스팅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690688"/>
            <a:ext cx="9801225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5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FTP </a:t>
            </a:r>
            <a:r>
              <a:rPr lang="ko-KR" altLang="en-US" dirty="0" smtClean="0"/>
              <a:t>설치 및 접속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225"/>
            <a:ext cx="701040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609850"/>
            <a:ext cx="475297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5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FTP </a:t>
            </a:r>
            <a:r>
              <a:rPr lang="ko-KR" altLang="en-US" dirty="0" smtClean="0"/>
              <a:t>설치 및 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62150"/>
            <a:ext cx="10134600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2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업로드 과정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571750"/>
            <a:ext cx="9229725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업로드 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62150"/>
            <a:ext cx="12192000" cy="4552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5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업로드 과정 </a:t>
            </a:r>
            <a:r>
              <a:rPr lang="en-US" altLang="ko-KR" dirty="0" smtClean="0"/>
              <a:t>– </a:t>
            </a:r>
            <a:r>
              <a:rPr lang="ko-KR" altLang="en-US" sz="2400" dirty="0" err="1" smtClean="0"/>
              <a:t>그누보드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를 먼저 설치해주십시오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해결법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987937"/>
            <a:ext cx="10944225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24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135</Words>
  <Application>Microsoft Office PowerPoint</Application>
  <PresentationFormat>와이드스크린</PresentationFormat>
  <Paragraphs>30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설치 메뉴얼</vt:lpstr>
      <vt:lpstr>웹 호스팅</vt:lpstr>
      <vt:lpstr>웹 호스팅</vt:lpstr>
      <vt:lpstr>웹 호스팅</vt:lpstr>
      <vt:lpstr>FTP 설치 및 접속</vt:lpstr>
      <vt:lpstr>FTP 설치 및 접속</vt:lpstr>
      <vt:lpstr>업로드 과정</vt:lpstr>
      <vt:lpstr>업로드 과정</vt:lpstr>
      <vt:lpstr>업로드 과정 – 그누보드5를 먼저 설치해주십시오. 해결법</vt:lpstr>
      <vt:lpstr>기본 옵션 설정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pc15</dc:creator>
  <cp:lastModifiedBy>pc15</cp:lastModifiedBy>
  <cp:revision>18</cp:revision>
  <dcterms:created xsi:type="dcterms:W3CDTF">2022-03-11T02:42:41Z</dcterms:created>
  <dcterms:modified xsi:type="dcterms:W3CDTF">2022-03-14T09:04:01Z</dcterms:modified>
</cp:coreProperties>
</file>