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142D-CA35-4A7C-AECE-841AF7922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A5CAB-5113-401C-BE47-AB0AA9D1B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EC3BE-1C65-4C3F-A779-D211F685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5632C-4F0F-42E0-8490-FFE12D57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FBCD1-C3DE-47EA-B694-DC1FD6AF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9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0439-C7BA-4B5A-93D3-27F5FF53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5C85E-66F5-4728-998E-276F4EA3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A97FB-4151-4AF2-8AE7-8CC1D3AA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2AA95-5C47-4A48-A9F2-AD7CE92B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A4B89-4F02-4282-A57E-555D3301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3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2A9C76-4B96-41BF-8A03-698EBC64D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31FD1-018F-45CD-A8E8-53511E017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9BB02-0A07-4A87-8798-495C3315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9ECD6-51CC-4C7E-8D11-D679DD11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F717B-62B8-4A00-97D7-98A5F31C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9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26310-6BFB-4486-88A4-C5D3F92E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EAD22-C150-4BD8-A599-BF02C434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BB75-247B-488F-B9DD-E43AF808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88288-A35F-4DE7-894F-D77932A0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0F432-5ABD-4519-8BDB-763171C2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5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23C51-94B4-4503-93EB-245A0E79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E0DD2-035A-49FF-B71A-EBEEBB11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19B0F-614B-4AB2-97FE-BDDB9966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A2F26-17A3-4C73-A493-24A40DD1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01C3C-E0C0-46CB-8F87-3C1D237F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6DCF0-B81A-4854-8B7D-65A441CE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A6BA3-B2A8-4131-81FA-4D78BBF62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0509F-E69E-43D2-94BB-004DD171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DA271-4B34-4328-8946-E18D303C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85C05-830D-47F1-8C52-BB29DBBD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0474D-740C-4B2A-BF1E-1506C827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2FDC-528D-43FD-9B55-D76CFFB8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26021-2F6E-4F7E-B565-6AA56658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68B05-22DF-4B0E-93C2-0D17BEEA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64EF2-E697-4747-8727-DEC74382C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B40E67-317C-4781-B37A-5F2F3B2DB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EA0C09-7EE1-449E-B0C3-0511E357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20A289-9FAC-4763-A696-68F3ACF5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4DE81-9E76-4060-9974-8C085892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7C31A-2A69-49FD-9382-47BD6424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F4517-F65D-4E24-B367-041FEBC5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F8468F-6FA5-4B35-AAB3-DCA5C3D3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B35442-C0B5-4CC7-BD0B-E1692F03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1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E61A94-257C-419D-928C-E4AEF72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C941E-ADE2-4AEE-8B09-5C203DC5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65D57-1CC4-4FE8-8194-EAE010F0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7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1AE12-2244-455F-AE82-496EF5F4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FD7F2-74DC-4695-B942-ECEE481A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EEF9DE-CBFC-4D9F-A06C-E360D2594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056FC-D149-4EB1-9424-F4A87482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06854-13E5-45F5-9301-687B4F1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9E6EE-1B59-4592-8879-22FE86E9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7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7AA03-8C99-428E-A4C9-AB860C96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79A8F-B5B9-4264-8848-674B28D8A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DC19C-FD12-450F-8E0D-A6400DCAD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2B56A-BED2-4FC4-9004-9437250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CCB56-2ED7-4C0B-8409-9BEE387A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C98DA1-5227-47FB-81E0-735C207E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292567-B0F2-4B51-BEF5-5F1E5B7F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2900A-D3A7-4189-B223-59B7A9A5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C5C78-8211-4C50-83FF-65256C53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D65A-2BA8-4FF0-AA78-49DAE4BFAD17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BDE2B-C8D7-4F2C-ABA4-1CFF1E298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CCD95-237A-4A27-AD65-F7AF9F291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411C-C649-4242-980A-01697E4C7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C8A7593-958D-438D-94AA-FB103673524A}"/>
              </a:ext>
            </a:extLst>
          </p:cNvPr>
          <p:cNvSpPr/>
          <p:nvPr/>
        </p:nvSpPr>
        <p:spPr>
          <a:xfrm>
            <a:off x="3734790" y="1282535"/>
            <a:ext cx="4203865" cy="4203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EA3805-EC41-4848-8374-AC77B9D26AD9}"/>
              </a:ext>
            </a:extLst>
          </p:cNvPr>
          <p:cNvSpPr/>
          <p:nvPr/>
        </p:nvSpPr>
        <p:spPr>
          <a:xfrm>
            <a:off x="4465123" y="2012869"/>
            <a:ext cx="2743198" cy="2743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5E5E2D-DECA-4005-A408-D0E90220A9AC}"/>
              </a:ext>
            </a:extLst>
          </p:cNvPr>
          <p:cNvSpPr/>
          <p:nvPr/>
        </p:nvSpPr>
        <p:spPr>
          <a:xfrm>
            <a:off x="5612080" y="3158836"/>
            <a:ext cx="449283" cy="4512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0A0E4F-F3A2-4103-9A99-60F8AB63D796}"/>
              </a:ext>
            </a:extLst>
          </p:cNvPr>
          <p:cNvSpPr/>
          <p:nvPr/>
        </p:nvSpPr>
        <p:spPr>
          <a:xfrm>
            <a:off x="6759038" y="2440379"/>
            <a:ext cx="449283" cy="45126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B7F938-20A0-49AC-BBC8-D64DBD854E60}"/>
              </a:ext>
            </a:extLst>
          </p:cNvPr>
          <p:cNvSpPr/>
          <p:nvPr/>
        </p:nvSpPr>
        <p:spPr>
          <a:xfrm>
            <a:off x="4958937" y="3592285"/>
            <a:ext cx="449283" cy="451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N1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9083C6-C01A-4257-9487-6DF635415D6C}"/>
              </a:ext>
            </a:extLst>
          </p:cNvPr>
          <p:cNvSpPr/>
          <p:nvPr/>
        </p:nvSpPr>
        <p:spPr>
          <a:xfrm>
            <a:off x="4465123" y="1834737"/>
            <a:ext cx="449283" cy="451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N2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2B55C0-8160-40D7-9D75-23105670D2F2}"/>
              </a:ext>
            </a:extLst>
          </p:cNvPr>
          <p:cNvSpPr/>
          <p:nvPr/>
        </p:nvSpPr>
        <p:spPr>
          <a:xfrm>
            <a:off x="7845632" y="4324646"/>
            <a:ext cx="449283" cy="451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N3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1C6355F-C033-46CF-A6B6-E99C0D8D81D0}"/>
              </a:ext>
            </a:extLst>
          </p:cNvPr>
          <p:cNvCxnSpPr>
            <a:stCxn id="5" idx="5"/>
            <a:endCxn id="4" idx="5"/>
          </p:cNvCxnSpPr>
          <p:nvPr/>
        </p:nvCxnSpPr>
        <p:spPr>
          <a:xfrm>
            <a:off x="6806589" y="4354335"/>
            <a:ext cx="516424" cy="5164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0A1EF0-DB69-491A-BF3B-DBB427B8578B}"/>
                  </a:ext>
                </a:extLst>
              </p:cNvPr>
              <p:cNvSpPr txBox="1"/>
              <p:nvPr/>
            </p:nvSpPr>
            <p:spPr>
              <a:xfrm>
                <a:off x="6983679" y="4324646"/>
                <a:ext cx="242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0A1EF0-DB69-491A-BF3B-DBB427B8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79" y="4324646"/>
                <a:ext cx="242455" cy="369332"/>
              </a:xfrm>
              <a:prstGeom prst="rect">
                <a:avLst/>
              </a:prstGeom>
              <a:blipFill>
                <a:blip r:embed="rId2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장유원</dc:creator>
  <cp:lastModifiedBy>장유원</cp:lastModifiedBy>
  <cp:revision>1</cp:revision>
  <dcterms:created xsi:type="dcterms:W3CDTF">2021-12-04T13:47:43Z</dcterms:created>
  <dcterms:modified xsi:type="dcterms:W3CDTF">2021-12-04T13:48:11Z</dcterms:modified>
</cp:coreProperties>
</file>