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E7B24-966E-427C-9FB8-C43E45A06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49C57B-459F-4488-AE72-2C9A1FA0F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A9B14F-A4F6-4127-9C17-57B222E2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159D6-2DCA-457D-A151-268C7CB7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26F43-007C-43E9-9C26-F327F64B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75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5894E-A2E5-4478-8382-26B3EDFF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9CF1A8-3574-452B-8122-C8B220F31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DA66E-740D-40AF-B5B1-99B84FC5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C9AFA-1DB7-4DC9-83B5-0CBAE818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7FF17-F5A3-4127-9BF2-B8C29BB5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DBE170-C5E3-4228-8914-6AC4278B7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B6C74-3C8B-4CA2-8AC3-0C5368363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056D0-7F1C-4F1B-A9DB-167A9455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E8C2-8927-4219-8C87-4A87E8D0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463FB-02F4-4189-97FF-41633EAC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2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FC60-A364-49DD-B25A-711AA2CD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3452D-EB6D-403E-8500-CE219E299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0499E-0469-4840-A2D4-339346CB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2D6DC-2D20-453E-A53C-D4630478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69C79-FCE1-4263-820C-9625BD06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6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1BA55-9C86-414B-B836-E3FDA436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C32D0-842A-4009-9BB0-0505CB92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539CF-EEF5-4D8D-AB16-C3F04A0A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C6692-E0C1-4D4A-BEA3-26D69F28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3E9FB-93EB-401B-B036-1AB51A55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1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23723-9AA4-428C-B53C-AC386AA8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93180-C2D0-4E97-BDF7-6B30E5F3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66F139-33A0-4C7F-98C1-578D5D0F5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D8F9EA-D6C9-4F9D-93FE-7CC1018E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557C73-F18D-48D8-ABA5-A9A6B809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877A9-4809-41FF-9D2E-90AC688DE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8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413C-8B84-4D4C-A4AB-ED30EE7F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E179E-3952-4C69-8435-70F962079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660835-3C5B-4C76-B6B6-16BBBDD47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C64A71-C588-4462-95FA-69CCCE071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E793D6-98F1-43C6-AEB9-2E7B250A9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9EF07B-6577-4C80-8330-EDDF8725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9BB4B6-4FDA-48DE-81A4-CBB54579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F93DAB-3778-414A-B5D1-4770640F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8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AA573-5F73-4DC7-8172-AFEC6E4F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C9605-E88F-4205-9FA6-73E40913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F3C7DD-C0DB-40E0-A940-4BBD40AC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BF2AD-1562-4793-A62A-954DDE3C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55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EF654-6939-417E-9046-77DA3911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9E2520-6359-4A5E-9476-B446D860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FDF64-92D8-456F-A709-E5EEA8D1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1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6AB22-0C53-4381-9D1A-340F3736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BEDE8-9459-477F-97EA-9DDD1897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31AB1-78A4-47AF-A6E0-C43C78AC4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1886C-C9F7-473F-BC54-FF565C3B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05CA9-304C-4DCC-8978-D85F0B3D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71514-92F3-44F1-89FC-4B4FA200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F187-E4DF-40B0-B531-5DD495C4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0FDBE3-8707-4BC9-BF9E-F482E36F0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895EB-78DE-4FB3-AF15-B409796C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D2A10-F1B4-41D8-84EE-34A2E306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28D4E-BFD7-4DE6-AD29-2B09C798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4A822-5626-4EBC-8828-744221B2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8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AFD092-90BD-45A9-8958-F70E1843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687B9-3FB9-40D9-B20E-5C2146EC8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0DC4F-7022-4554-AF07-68FE219FE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3CECD-A488-4FCD-B875-80C58E280EBC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37AC-AC0C-4296-B70A-42D011DCB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EDD50-57BA-47FC-AE2F-EFBD7AE42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9DB0-F301-4B5E-BE7A-733B26F73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5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B4FB795-2C62-4CA4-B90D-CD5D2EFF7FC8}"/>
              </a:ext>
            </a:extLst>
          </p:cNvPr>
          <p:cNvSpPr/>
          <p:nvPr/>
        </p:nvSpPr>
        <p:spPr>
          <a:xfrm>
            <a:off x="3450865" y="1470992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07AA4-A328-477F-9810-25B3880E0449}"/>
              </a:ext>
            </a:extLst>
          </p:cNvPr>
          <p:cNvSpPr txBox="1"/>
          <p:nvPr/>
        </p:nvSpPr>
        <p:spPr>
          <a:xfrm>
            <a:off x="1137036" y="1600402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설립일자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07394F-0AB4-473E-BE45-744BB60C0E11}"/>
              </a:ext>
            </a:extLst>
          </p:cNvPr>
          <p:cNvSpPr/>
          <p:nvPr/>
        </p:nvSpPr>
        <p:spPr>
          <a:xfrm>
            <a:off x="3450865" y="2362863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F7ED1-7ACF-493E-A90F-4739CE76C519}"/>
              </a:ext>
            </a:extLst>
          </p:cNvPr>
          <p:cNvSpPr txBox="1"/>
          <p:nvPr/>
        </p:nvSpPr>
        <p:spPr>
          <a:xfrm>
            <a:off x="1137036" y="2492273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재작년 수익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FEBDEB-0751-47AC-98E8-0E8954B60DE8}"/>
              </a:ext>
            </a:extLst>
          </p:cNvPr>
          <p:cNvSpPr/>
          <p:nvPr/>
        </p:nvSpPr>
        <p:spPr>
          <a:xfrm>
            <a:off x="3450865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6A365-C723-4E5A-A8B0-68D18E4BF2D8}"/>
              </a:ext>
            </a:extLst>
          </p:cNvPr>
          <p:cNvSpPr txBox="1"/>
          <p:nvPr/>
        </p:nvSpPr>
        <p:spPr>
          <a:xfrm>
            <a:off x="1137036" y="3384144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작년 수익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B725B9-799B-4345-AC85-A2B074124F72}"/>
              </a:ext>
            </a:extLst>
          </p:cNvPr>
          <p:cNvSpPr/>
          <p:nvPr/>
        </p:nvSpPr>
        <p:spPr>
          <a:xfrm>
            <a:off x="3450865" y="4146605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39324-5176-42C9-AA35-723E51A46166}"/>
              </a:ext>
            </a:extLst>
          </p:cNvPr>
          <p:cNvSpPr txBox="1"/>
          <p:nvPr/>
        </p:nvSpPr>
        <p:spPr>
          <a:xfrm>
            <a:off x="1137036" y="4276015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대표의 나이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69D584-D0D2-48F9-BD24-3814C43C01AD}"/>
              </a:ext>
            </a:extLst>
          </p:cNvPr>
          <p:cNvSpPr/>
          <p:nvPr/>
        </p:nvSpPr>
        <p:spPr>
          <a:xfrm>
            <a:off x="3450865" y="5038476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7101A-A891-44F3-9030-7056F6CEF971}"/>
              </a:ext>
            </a:extLst>
          </p:cNvPr>
          <p:cNvSpPr txBox="1"/>
          <p:nvPr/>
        </p:nvSpPr>
        <p:spPr>
          <a:xfrm>
            <a:off x="1137036" y="516788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본사 국가 소득수준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3FBC7B-9719-47DC-BFF6-4DF81B9BD4CF}"/>
              </a:ext>
            </a:extLst>
          </p:cNvPr>
          <p:cNvSpPr/>
          <p:nvPr/>
        </p:nvSpPr>
        <p:spPr>
          <a:xfrm>
            <a:off x="5876013" y="2362863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77F182-D9CD-4C6B-8D1D-15AB42E1497A}"/>
              </a:ext>
            </a:extLst>
          </p:cNvPr>
          <p:cNvSpPr/>
          <p:nvPr/>
        </p:nvSpPr>
        <p:spPr>
          <a:xfrm>
            <a:off x="5876013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E53DA18-5555-49BF-BA71-1879A838EEF3}"/>
              </a:ext>
            </a:extLst>
          </p:cNvPr>
          <p:cNvSpPr/>
          <p:nvPr/>
        </p:nvSpPr>
        <p:spPr>
          <a:xfrm>
            <a:off x="5876013" y="4146605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2E3832-85D6-4D71-B345-8B9E1E3D9437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4079018" y="1785069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149E83-E0F1-4629-864D-DE203B182D0C}"/>
              </a:ext>
            </a:extLst>
          </p:cNvPr>
          <p:cNvCxnSpPr/>
          <p:nvPr/>
        </p:nvCxnSpPr>
        <p:spPr>
          <a:xfrm>
            <a:off x="4079018" y="2676939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C6E452-BB1C-489B-991F-B0D871CF4C66}"/>
              </a:ext>
            </a:extLst>
          </p:cNvPr>
          <p:cNvCxnSpPr/>
          <p:nvPr/>
        </p:nvCxnSpPr>
        <p:spPr>
          <a:xfrm>
            <a:off x="4079018" y="3568810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B644D63-E823-4270-A67E-303F2F496B36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4079018" y="2676940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90FE7B-92EC-43A2-9AEB-6152B5E4887A}"/>
              </a:ext>
            </a:extLst>
          </p:cNvPr>
          <p:cNvCxnSpPr>
            <a:cxnSpLocks/>
          </p:cNvCxnSpPr>
          <p:nvPr/>
        </p:nvCxnSpPr>
        <p:spPr>
          <a:xfrm>
            <a:off x="4079018" y="3568810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E778E18-9F35-4973-A842-49DA9FBDBC40}"/>
              </a:ext>
            </a:extLst>
          </p:cNvPr>
          <p:cNvCxnSpPr>
            <a:cxnSpLocks/>
          </p:cNvCxnSpPr>
          <p:nvPr/>
        </p:nvCxnSpPr>
        <p:spPr>
          <a:xfrm>
            <a:off x="4079018" y="4460680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2A9584-7E8B-47A8-A160-FB4365FCD48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079018" y="3568811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DA4F664-468B-4BE7-9E49-3487568C9CBD}"/>
              </a:ext>
            </a:extLst>
          </p:cNvPr>
          <p:cNvCxnSpPr>
            <a:cxnSpLocks/>
          </p:cNvCxnSpPr>
          <p:nvPr/>
        </p:nvCxnSpPr>
        <p:spPr>
          <a:xfrm flipV="1">
            <a:off x="4079018" y="2676942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F462AEC-0B4F-40F7-A73D-8B05259B2704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079018" y="2676940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F653A3A-CE4A-4827-B51C-E17260604430}"/>
              </a:ext>
            </a:extLst>
          </p:cNvPr>
          <p:cNvSpPr/>
          <p:nvPr/>
        </p:nvSpPr>
        <p:spPr>
          <a:xfrm>
            <a:off x="8301161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E7997FB-59A1-429D-A2F0-883B3C837009}"/>
              </a:ext>
            </a:extLst>
          </p:cNvPr>
          <p:cNvCxnSpPr>
            <a:endCxn id="33" idx="2"/>
          </p:cNvCxnSpPr>
          <p:nvPr/>
        </p:nvCxnSpPr>
        <p:spPr>
          <a:xfrm>
            <a:off x="6504166" y="2676940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3A7A04-1D30-4ACD-B0A7-D9B14F3EDC1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504166" y="3568811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C17C5C-AC43-48DA-9C3D-D2A56C7C6F89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504166" y="3568811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8B1049-88E5-4D18-8835-788402BD60A9}"/>
              </a:ext>
            </a:extLst>
          </p:cNvPr>
          <p:cNvSpPr txBox="1"/>
          <p:nvPr/>
        </p:nvSpPr>
        <p:spPr>
          <a:xfrm>
            <a:off x="8929314" y="338414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주가</a:t>
            </a:r>
          </a:p>
        </p:txBody>
      </p:sp>
    </p:spTree>
    <p:extLst>
      <p:ext uri="{BB962C8B-B14F-4D97-AF65-F5344CB8AC3E}">
        <p14:creationId xmlns:p14="http://schemas.microsoft.com/office/powerpoint/2010/main" val="124197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B4FB795-2C62-4CA4-B90D-CD5D2EFF7FC8}"/>
              </a:ext>
            </a:extLst>
          </p:cNvPr>
          <p:cNvSpPr/>
          <p:nvPr/>
        </p:nvSpPr>
        <p:spPr>
          <a:xfrm>
            <a:off x="3450865" y="1470992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907AA4-A328-477F-9810-25B3880E0449}"/>
                  </a:ext>
                </a:extLst>
              </p:cNvPr>
              <p:cNvSpPr txBox="1"/>
              <p:nvPr/>
            </p:nvSpPr>
            <p:spPr>
              <a:xfrm>
                <a:off x="2822712" y="1600402"/>
                <a:ext cx="4896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907AA4-A328-477F-9810-25B3880E0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2" y="1600402"/>
                <a:ext cx="489621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A307394F-0AB4-473E-BE45-744BB60C0E11}"/>
              </a:ext>
            </a:extLst>
          </p:cNvPr>
          <p:cNvSpPr/>
          <p:nvPr/>
        </p:nvSpPr>
        <p:spPr>
          <a:xfrm>
            <a:off x="3450865" y="2362863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3FEBDEB-0751-47AC-98E8-0E8954B60DE8}"/>
              </a:ext>
            </a:extLst>
          </p:cNvPr>
          <p:cNvSpPr/>
          <p:nvPr/>
        </p:nvSpPr>
        <p:spPr>
          <a:xfrm>
            <a:off x="3450865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F69D584-D0D2-48F9-BD24-3814C43C01AD}"/>
              </a:ext>
            </a:extLst>
          </p:cNvPr>
          <p:cNvSpPr/>
          <p:nvPr/>
        </p:nvSpPr>
        <p:spPr>
          <a:xfrm>
            <a:off x="3450865" y="5038476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B77F182-D9CD-4C6B-8D1D-15AB42E1497A}"/>
                  </a:ext>
                </a:extLst>
              </p:cNvPr>
              <p:cNvSpPr/>
              <p:nvPr/>
            </p:nvSpPr>
            <p:spPr>
              <a:xfrm>
                <a:off x="5876013" y="3254734"/>
                <a:ext cx="628153" cy="62815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∑</m:t>
                      </m:r>
                    </m:oMath>
                  </m:oMathPara>
                </a14:m>
                <a:endParaRPr lang="ko-KR" altLang="en-US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B77F182-D9CD-4C6B-8D1D-15AB42E14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013" y="3254734"/>
                <a:ext cx="628153" cy="62815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>
            <a:extLst>
              <a:ext uri="{FF2B5EF4-FFF2-40B4-BE49-F238E27FC236}">
                <a16:creationId xmlns:a16="http://schemas.microsoft.com/office/drawing/2014/main" id="{3E53DA18-5555-49BF-BA71-1879A838EEF3}"/>
              </a:ext>
            </a:extLst>
          </p:cNvPr>
          <p:cNvSpPr/>
          <p:nvPr/>
        </p:nvSpPr>
        <p:spPr>
          <a:xfrm>
            <a:off x="5876013" y="572891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A2E3832-85D6-4D71-B345-8B9E1E3D9437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4079018" y="1785069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149E83-E0F1-4629-864D-DE203B182D0C}"/>
              </a:ext>
            </a:extLst>
          </p:cNvPr>
          <p:cNvCxnSpPr/>
          <p:nvPr/>
        </p:nvCxnSpPr>
        <p:spPr>
          <a:xfrm>
            <a:off x="4079018" y="2676939"/>
            <a:ext cx="1796995" cy="891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290FE7B-92EC-43A2-9AEB-6152B5E4887A}"/>
              </a:ext>
            </a:extLst>
          </p:cNvPr>
          <p:cNvCxnSpPr>
            <a:cxnSpLocks/>
          </p:cNvCxnSpPr>
          <p:nvPr/>
        </p:nvCxnSpPr>
        <p:spPr>
          <a:xfrm>
            <a:off x="4079018" y="3568810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E778E18-9F35-4973-A842-49DA9FBDBC40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6190090" y="3882887"/>
            <a:ext cx="0" cy="1846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2A9584-7E8B-47A8-A160-FB4365FCD48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079018" y="3568811"/>
            <a:ext cx="1796995" cy="17837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F653A3A-CE4A-4827-B51C-E17260604430}"/>
              </a:ext>
            </a:extLst>
          </p:cNvPr>
          <p:cNvSpPr/>
          <p:nvPr/>
        </p:nvSpPr>
        <p:spPr>
          <a:xfrm>
            <a:off x="8301161" y="3254734"/>
            <a:ext cx="628153" cy="6281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3A7A04-1D30-4ACD-B0A7-D9B14F3EDC16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504166" y="3568811"/>
            <a:ext cx="17969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8B1049-88E5-4D18-8835-788402BD60A9}"/>
                  </a:ext>
                </a:extLst>
              </p:cNvPr>
              <p:cNvSpPr txBox="1"/>
              <p:nvPr/>
            </p:nvSpPr>
            <p:spPr>
              <a:xfrm>
                <a:off x="8929314" y="3384144"/>
                <a:ext cx="400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98B1049-88E5-4D18-8835-788402BD6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14" y="3384144"/>
                <a:ext cx="400238" cy="369332"/>
              </a:xfrm>
              <a:prstGeom prst="rect">
                <a:avLst/>
              </a:prstGeom>
              <a:blipFill>
                <a:blip r:embed="rId4"/>
                <a:stretch>
                  <a:fillRect t="-3279" r="-184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C1AD11A-AF8A-42F6-B862-743B7BD4796F}"/>
              </a:ext>
            </a:extLst>
          </p:cNvPr>
          <p:cNvCxnSpPr/>
          <p:nvPr/>
        </p:nvCxnSpPr>
        <p:spPr>
          <a:xfrm>
            <a:off x="3768918" y="4146605"/>
            <a:ext cx="0" cy="628153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2BCEFD-93EB-42E0-86C1-E44169C8C5F7}"/>
                  </a:ext>
                </a:extLst>
              </p:cNvPr>
              <p:cNvSpPr txBox="1"/>
              <p:nvPr/>
            </p:nvSpPr>
            <p:spPr>
              <a:xfrm>
                <a:off x="2822711" y="2492273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2BCEFD-93EB-42E0-86C1-E44169C8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1" y="2492273"/>
                <a:ext cx="49494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54F50A-4F02-4FF0-BE98-D15D8B687214}"/>
                  </a:ext>
                </a:extLst>
              </p:cNvPr>
              <p:cNvSpPr txBox="1"/>
              <p:nvPr/>
            </p:nvSpPr>
            <p:spPr>
              <a:xfrm>
                <a:off x="2822710" y="3384144"/>
                <a:ext cx="494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54F50A-4F02-4FF0-BE98-D15D8B687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10" y="3384144"/>
                <a:ext cx="49494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FE8F9B-90D0-4569-BC8C-A9689DEFE589}"/>
                  </a:ext>
                </a:extLst>
              </p:cNvPr>
              <p:cNvSpPr txBox="1"/>
              <p:nvPr/>
            </p:nvSpPr>
            <p:spPr>
              <a:xfrm>
                <a:off x="2822709" y="5167886"/>
                <a:ext cx="509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FE8F9B-90D0-4569-BC8C-A9689DEF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709" y="5167886"/>
                <a:ext cx="5090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9ED010-C938-4D07-95CD-C3DD5D57B461}"/>
                  </a:ext>
                </a:extLst>
              </p:cNvPr>
              <p:cNvSpPr txBox="1"/>
              <p:nvPr/>
            </p:nvSpPr>
            <p:spPr>
              <a:xfrm>
                <a:off x="4374875" y="1871655"/>
                <a:ext cx="530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9ED010-C938-4D07-95CD-C3DD5D57B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5" y="1871655"/>
                <a:ext cx="530658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30D208-F4A7-40E6-BE7B-CDF0704ACF9D}"/>
                  </a:ext>
                </a:extLst>
              </p:cNvPr>
              <p:cNvSpPr txBox="1"/>
              <p:nvPr/>
            </p:nvSpPr>
            <p:spPr>
              <a:xfrm>
                <a:off x="4374872" y="2555063"/>
                <a:ext cx="53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30D208-F4A7-40E6-BE7B-CDF0704A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2" y="2555063"/>
                <a:ext cx="535981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D4ACA5-77C9-419B-96D9-F1F25DA28F90}"/>
                  </a:ext>
                </a:extLst>
              </p:cNvPr>
              <p:cNvSpPr txBox="1"/>
              <p:nvPr/>
            </p:nvSpPr>
            <p:spPr>
              <a:xfrm>
                <a:off x="4374873" y="3171851"/>
                <a:ext cx="535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1D4ACA5-77C9-419B-96D9-F1F25DA28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3" y="3171851"/>
                <a:ext cx="535981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41138C-D037-45C4-B473-BD9521094BD8}"/>
                  </a:ext>
                </a:extLst>
              </p:cNvPr>
              <p:cNvSpPr txBox="1"/>
              <p:nvPr/>
            </p:nvSpPr>
            <p:spPr>
              <a:xfrm>
                <a:off x="4374872" y="4955593"/>
                <a:ext cx="54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41138C-D037-45C4-B473-BD9521094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72" y="4955593"/>
                <a:ext cx="543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BE059A-BA00-4784-9D35-786BA517EDAD}"/>
                  </a:ext>
                </a:extLst>
              </p:cNvPr>
              <p:cNvSpPr txBox="1"/>
              <p:nvPr/>
            </p:nvSpPr>
            <p:spPr>
              <a:xfrm>
                <a:off x="6615484" y="5858324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BE059A-BA00-4784-9D35-786BA517E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84" y="5858324"/>
                <a:ext cx="39651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CCE3AA-DD17-4FA1-9CD9-C7336EEBB2EC}"/>
                  </a:ext>
                </a:extLst>
              </p:cNvPr>
              <p:cNvSpPr txBox="1"/>
              <p:nvPr/>
            </p:nvSpPr>
            <p:spPr>
              <a:xfrm>
                <a:off x="6615484" y="4590092"/>
                <a:ext cx="396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ECCE3AA-DD17-4FA1-9CD9-C7336EEBB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84" y="4590092"/>
                <a:ext cx="39651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DA2A3D-796E-48C1-9C06-45A738F7D944}"/>
                  </a:ext>
                </a:extLst>
              </p:cNvPr>
              <p:cNvSpPr txBox="1"/>
              <p:nvPr/>
            </p:nvSpPr>
            <p:spPr>
              <a:xfrm>
                <a:off x="7132319" y="3014812"/>
                <a:ext cx="669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DA2A3D-796E-48C1-9C06-45A738F7D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19" y="3014812"/>
                <a:ext cx="669542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8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장유원</dc:creator>
  <cp:lastModifiedBy>장유원</cp:lastModifiedBy>
  <cp:revision>3</cp:revision>
  <dcterms:created xsi:type="dcterms:W3CDTF">2019-06-10T03:19:43Z</dcterms:created>
  <dcterms:modified xsi:type="dcterms:W3CDTF">2019-06-10T04:16:31Z</dcterms:modified>
</cp:coreProperties>
</file>