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7B57B-8196-4F18-B366-D53099574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A4C914-03DC-47C5-BCD2-EDC26207B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C6089-BEA2-4412-85CD-BB54BB23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381ED-3ADE-4F58-A24F-0667C9D6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72E2F-7B69-40A3-B71F-9E5868C5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0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EDD3F-95D7-48BD-8708-4BD007FE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218AD-5431-4A98-AB33-8540F761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F7EFB-673C-485F-9E22-B212B73A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E0002-5E4C-4D14-9E64-E0AAE93E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D327B-FA08-421C-87B2-DEFEDA67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0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EDC9FF-5062-4133-ABBF-7CD59CD24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567CE6-A54A-4170-8FE2-3055BBFD2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EB910-6D51-473F-A9A7-1C39B06C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0AE6A-5EC5-4F79-AAB4-62B3309B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A3A75-9D47-4202-BBCB-34FF44AB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CF2A4-5A39-441A-BE97-EA38898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FE66D-4903-4BD7-94B5-285F58E7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C71C7-E33A-489D-A660-588F13D5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6497C-30E9-454C-80B7-3C3C927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EFE97-993C-49EA-8B5C-A24E77F1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170BE-30EC-48CB-853B-3735A0C7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D05CC-448C-4203-A0D1-3E652CE6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3268D-39EE-489F-9C80-9FC03EAC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B330A-056F-4F0A-9D95-AC3DF3CA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A65FF-4F2C-4432-8C77-9BC9C096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8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9833F-DF5F-4CA9-8082-3C07A523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9BF6B-AAFF-4510-BF4D-E76E702C6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05C27-6376-4859-8F73-A949F6B41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4B447-C788-4A13-A20C-9540F128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FC835-4045-4E1E-9AE7-EEF2E83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96511-C60D-4D7C-B6D7-4C6513E9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1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67EC5-40AD-44B6-9F9A-CF5A9767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E1545-0BE6-4A78-AD9E-71849686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24B1A-E0F8-4895-8144-D331DC57D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F3C67-4879-4430-8BC2-56A8181D3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CF2629-FD04-4AE1-9FAD-50E8CD713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7F7C0E-88DE-46C3-86A5-CB7A67D9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4F60E7-6A97-4026-B10E-0D193FE2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8A500F-8578-40B4-8420-FC787D47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7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94A8C-C77E-474F-B3C7-E57FC0B8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C4D058-4BC1-4586-9018-1B1FE0D5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D8E5A1-7330-4E2D-8764-6CCA41D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A38345-3901-475D-98D1-9C5EECEF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6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BC5609-5742-4CAE-BC53-AAE8632D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0338E-7CC3-4175-BE94-371953FA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F67B2-3461-47A1-A4EF-F75A2AD1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0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E93A8-76E1-4DFC-91C1-B0136CF5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4D9FB-7DF3-4A25-8D38-40831BC3E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5A404-0EF9-45DD-9B31-8E835F0C2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0E7BC-6E33-426F-9C43-FD279423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826C6D-E46A-4CDF-88C6-D7A3E67B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AFB0A-65A9-481B-93F0-375B6A9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9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3E7DB-D3D8-44BF-97AC-B1AC57D8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EE97F8-CC5A-49DD-B60D-5B2FE28A2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53880-DB52-4CC8-ACC0-12812A08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46F3E-606A-4C32-95B5-5520CA28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C8F2C-E268-440B-AA5A-82579FEC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B2B59-9772-494D-A3D3-23EB2585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3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0A964-B947-4D2A-8A1F-E067A8EF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52F5C6-8A24-4F93-B326-7D81999E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D97DF-ABE9-4891-A4A5-FAB208218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1313-144F-4C43-9376-BBD65BDFBFE0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B4995-0589-4F80-9B62-4050699D1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B0D39-23A5-4E3C-831B-A1A3E517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7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C0AF6CA-6C09-4917-BD99-171D993CC1B3}"/>
              </a:ext>
            </a:extLst>
          </p:cNvPr>
          <p:cNvSpPr/>
          <p:nvPr/>
        </p:nvSpPr>
        <p:spPr>
          <a:xfrm>
            <a:off x="134064" y="796897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Two-stream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5C91A8-CA1B-4CBD-942F-280322393F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68161" y="1162064"/>
            <a:ext cx="381572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91DFA1-D35D-4660-AEF8-246307D497F0}"/>
              </a:ext>
            </a:extLst>
          </p:cNvPr>
          <p:cNvSpPr/>
          <p:nvPr/>
        </p:nvSpPr>
        <p:spPr>
          <a:xfrm>
            <a:off x="1749733" y="796897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Two-stream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fusion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767B89-FDEA-4C77-B030-29222B605E1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83830" y="1162064"/>
            <a:ext cx="381572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F5D97D-F85D-4D02-9BCA-1E38C356DF01}"/>
              </a:ext>
            </a:extLst>
          </p:cNvPr>
          <p:cNvSpPr/>
          <p:nvPr/>
        </p:nvSpPr>
        <p:spPr>
          <a:xfrm>
            <a:off x="3365402" y="784085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TSN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D8F3A57-3B3C-44AA-BB96-41909A636D6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353762" y="4159646"/>
            <a:ext cx="246073" cy="95565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7CBCD98-733D-409B-BEB8-C45A57D304BB}"/>
              </a:ext>
            </a:extLst>
          </p:cNvPr>
          <p:cNvSpPr/>
          <p:nvPr/>
        </p:nvSpPr>
        <p:spPr>
          <a:xfrm>
            <a:off x="4981071" y="796897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Two-stream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50F336E-2925-436A-B0CB-F748C7E39D73}"/>
              </a:ext>
            </a:extLst>
          </p:cNvPr>
          <p:cNvSpPr/>
          <p:nvPr/>
        </p:nvSpPr>
        <p:spPr>
          <a:xfrm>
            <a:off x="6046726" y="2245686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I3D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5D5899F-2188-4CDC-B158-126EDF0F6D1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280823" y="2610853"/>
            <a:ext cx="381572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6232A5-E418-4952-B000-694A269F0936}"/>
              </a:ext>
            </a:extLst>
          </p:cNvPr>
          <p:cNvSpPr/>
          <p:nvPr/>
        </p:nvSpPr>
        <p:spPr>
          <a:xfrm>
            <a:off x="7662395" y="2245686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S3D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4A2EB6-9077-4AD9-91FD-41B91F5D8BC4}"/>
              </a:ext>
            </a:extLst>
          </p:cNvPr>
          <p:cNvSpPr/>
          <p:nvPr/>
        </p:nvSpPr>
        <p:spPr>
          <a:xfrm>
            <a:off x="471804" y="3794479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C3D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065A50-C384-468E-96E9-87BE825ABCF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1705901" y="4159646"/>
            <a:ext cx="2413764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CFFA675-9BD7-4B63-A0CF-0B4D316ECACC}"/>
              </a:ext>
            </a:extLst>
          </p:cNvPr>
          <p:cNvSpPr/>
          <p:nvPr/>
        </p:nvSpPr>
        <p:spPr>
          <a:xfrm>
            <a:off x="4119665" y="3794479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R3D, R(2+1)D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EF7E04-5C8F-43E6-BDE6-3027F40E4539}"/>
              </a:ext>
            </a:extLst>
          </p:cNvPr>
          <p:cNvSpPr/>
          <p:nvPr/>
        </p:nvSpPr>
        <p:spPr>
          <a:xfrm>
            <a:off x="5599835" y="4750130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R3D, R(2+1)D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A5ED623-D145-4FDC-83D6-D5A0FE18A42D}"/>
              </a:ext>
            </a:extLst>
          </p:cNvPr>
          <p:cNvSpPr/>
          <p:nvPr/>
        </p:nvSpPr>
        <p:spPr>
          <a:xfrm>
            <a:off x="8184909" y="3794479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SlowFast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FB7547-887E-4722-B255-49A4944D24B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419006" y="4159646"/>
            <a:ext cx="381572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F09E17F-3343-4084-81CC-D15149C9D65B}"/>
              </a:ext>
            </a:extLst>
          </p:cNvPr>
          <p:cNvSpPr/>
          <p:nvPr/>
        </p:nvSpPr>
        <p:spPr>
          <a:xfrm>
            <a:off x="9800578" y="3794479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X3D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816AD2-85A3-452A-8611-CF4DEBBBE820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5353762" y="4159646"/>
            <a:ext cx="2831147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3E38153-4EC3-4C69-B036-AC0913AE9CEE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353762" y="2976019"/>
            <a:ext cx="2449575" cy="118362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BAC1E64-90E3-4AAF-A7AE-2C4DE79D0BF9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1705901" y="2610853"/>
            <a:ext cx="4340825" cy="1548793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F97389D-3D3D-4160-83B7-3CDC6836734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83830" y="1488830"/>
            <a:ext cx="3062896" cy="1122023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C05DD1C-34FA-4760-9016-ACAD40921DD8}"/>
              </a:ext>
            </a:extLst>
          </p:cNvPr>
          <p:cNvSpPr/>
          <p:nvPr/>
        </p:nvSpPr>
        <p:spPr>
          <a:xfrm>
            <a:off x="134064" y="323139"/>
            <a:ext cx="1234097" cy="4465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Oxford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FEEBAD7-8B34-48FA-9996-1D0EAFF44AA9}"/>
              </a:ext>
            </a:extLst>
          </p:cNvPr>
          <p:cNvSpPr/>
          <p:nvPr/>
        </p:nvSpPr>
        <p:spPr>
          <a:xfrm>
            <a:off x="1749733" y="323139"/>
            <a:ext cx="1234097" cy="4465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Oxford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4ED8725-10C3-4CD3-B18B-A74724FA4A6D}"/>
              </a:ext>
            </a:extLst>
          </p:cNvPr>
          <p:cNvSpPr/>
          <p:nvPr/>
        </p:nvSpPr>
        <p:spPr>
          <a:xfrm>
            <a:off x="6046725" y="1781769"/>
            <a:ext cx="1234097" cy="4465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Oxford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C14AC59-6565-4217-94BE-C11CC748EABC}"/>
              </a:ext>
            </a:extLst>
          </p:cNvPr>
          <p:cNvSpPr/>
          <p:nvPr/>
        </p:nvSpPr>
        <p:spPr>
          <a:xfrm>
            <a:off x="7662394" y="1781769"/>
            <a:ext cx="1234097" cy="44657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Google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7CD4948-3C5E-4EBD-ACC3-96E0F406CB23}"/>
              </a:ext>
            </a:extLst>
          </p:cNvPr>
          <p:cNvSpPr/>
          <p:nvPr/>
        </p:nvSpPr>
        <p:spPr>
          <a:xfrm>
            <a:off x="471804" y="3320955"/>
            <a:ext cx="1234097" cy="44657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Facebook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868E7E3-0332-4573-B55D-BFE0F043763F}"/>
              </a:ext>
            </a:extLst>
          </p:cNvPr>
          <p:cNvSpPr/>
          <p:nvPr/>
        </p:nvSpPr>
        <p:spPr>
          <a:xfrm>
            <a:off x="4119665" y="3320955"/>
            <a:ext cx="1234097" cy="44657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Facebook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1DD97FE-5248-4B6D-A84E-9F3E7643CF73}"/>
              </a:ext>
            </a:extLst>
          </p:cNvPr>
          <p:cNvSpPr/>
          <p:nvPr/>
        </p:nvSpPr>
        <p:spPr>
          <a:xfrm>
            <a:off x="8184909" y="3320955"/>
            <a:ext cx="1234097" cy="44657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Facebook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4518980-19E7-4A71-823C-826CF0190F1B}"/>
              </a:ext>
            </a:extLst>
          </p:cNvPr>
          <p:cNvSpPr/>
          <p:nvPr/>
        </p:nvSpPr>
        <p:spPr>
          <a:xfrm>
            <a:off x="9800578" y="3320955"/>
            <a:ext cx="1234097" cy="44657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Facebook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9A1B77C-1F5D-4043-B639-4C5E741D2EB7}"/>
              </a:ext>
            </a:extLst>
          </p:cNvPr>
          <p:cNvCxnSpPr>
            <a:cxnSpLocks/>
          </p:cNvCxnSpPr>
          <p:nvPr/>
        </p:nvCxnSpPr>
        <p:spPr>
          <a:xfrm>
            <a:off x="4599499" y="1162064"/>
            <a:ext cx="381572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0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/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장유원</dc:creator>
  <cp:lastModifiedBy>장유원</cp:lastModifiedBy>
  <cp:revision>2</cp:revision>
  <dcterms:created xsi:type="dcterms:W3CDTF">2021-12-04T05:02:31Z</dcterms:created>
  <dcterms:modified xsi:type="dcterms:W3CDTF">2021-12-05T11:58:58Z</dcterms:modified>
</cp:coreProperties>
</file>