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10" y="11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C7B57B-8196-4F18-B366-D530995740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A4C914-03DC-47C5-BCD2-EDC26207B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50C6089-BEA2-4412-85CD-BB54BB23D3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5381ED-3ADE-4F58-A24F-0667C9D6A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D72E2F-7B69-40A3-B71F-9E5868C5D3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09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DEDD3F-95D7-48BD-8708-4BD007FEC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6B218AD-5431-4A98-AB33-8540F761A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EF7EFB-673C-485F-9E22-B212B73A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93E0002-5E4C-4D14-9E64-E0AAE93E6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52D327B-FA08-421C-87B2-DEFEDA67A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81027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AEDC9FF-5062-4133-ABBF-7CD59CD242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1567CE6-A54A-4170-8FE2-3055BBFD29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5EB910-6D51-473F-A9A7-1C39B06CD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10AE6A-5EC5-4F79-AAB4-62B3309B4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F6A3A75-9D47-4202-BBCB-34FF44AB1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9000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BCF2A4-5A39-441A-BE97-EA38898D3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28FE66D-4903-4BD7-94B5-285F58E70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96C71C7-E33A-489D-A660-588F13D56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36497C-30E9-454C-80B7-3C3C927B7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4EFE97-993C-49EA-8B5C-A24E77F1E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325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0170BE-30EC-48CB-853B-3735A0C7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33D05CC-448C-4203-A0D1-3E652CE614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B3268D-39EE-489F-9C80-9FC03EAC4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AB330A-056F-4F0A-9D95-AC3DF3CA6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90A65FF-4F2C-4432-8C77-9BC9C0967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0683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9833F-DF5F-4CA9-8082-3C07A5232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289BF6B-AAFF-4510-BF4D-E76E702C64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E05C27-6376-4859-8F73-A949F6B419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D4B447-C788-4A13-A20C-9540F128B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49FC835-4045-4E1E-9AE7-EEF2E83D0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296511-C60D-4D7C-B6D7-4C6513E9B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2217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F67EC5-40AD-44B6-9F9A-CF5A97674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5E1545-0BE6-4A78-AD9E-71849686D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7A24B1A-E0F8-4895-8144-D331DC57D3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59F3C67-4879-4430-8BC2-56A8181D33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7CF2629-FD04-4AE1-9FAD-50E8CD71368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07F7C0E-88DE-46C3-86A5-CB7A67D95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34F60E7-6A97-4026-B10E-0D193FE2E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368A500F-8578-40B4-8420-FC787D47B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5671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6C94A8C-C77E-474F-B3C7-E57FC0B8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6C4D058-4BC1-4586-9018-1B1FE0D5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BD8E5A1-7330-4E2D-8764-6CCA41D3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7A38345-3901-475D-98D1-9C5EECEF6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3768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0BC5609-5742-4CAE-BC53-AAE8632D5E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7F0338E-7CC3-4175-BE94-371953FAB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9FF67B2-3461-47A1-A4EF-F75A2AD1A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27003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0E93A8-76E1-4DFC-91C1-B0136CF54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D4D9FB-7DF3-4A25-8D38-40831BC3E9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A5A404-0EF9-45DD-9B31-8E835F0C23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0E7BC-6E33-426F-9C43-FD279423F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826C6D-E46A-4CDF-88C6-D7A3E67B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F1AFB0A-65A9-481B-93F0-375B6A92B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0092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03E7DB-D3D8-44BF-97AC-B1AC57D8E9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2EE97F8-CC5A-49DD-B60D-5B2FE28A25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8D53880-DB52-4CC8-ACC0-12812A082D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0F46F3E-606A-4C32-95B5-5520CA28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0C8F2C-E268-440B-AA5A-82579FEC87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7BB2B59-9772-494D-A3D3-23EB2585C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4342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280A964-B947-4D2A-8A1F-E067A8EFC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A52F5C6-8A24-4F93-B326-7D81999E44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2D97DF-ABE9-4891-A4A5-FAB2082185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81313-144F-4C43-9376-BBD65BDFBFE0}" type="datetimeFigureOut">
              <a:rPr lang="ko-KR" altLang="en-US" smtClean="0"/>
              <a:t>2021-12-04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4DB4995-0589-4F80-9B62-4050699D12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1B0D39-23A5-4E3C-831B-A1A3E5178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DD26A-16D3-4AF3-A16B-709CD32DE2C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217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9C0AF6CA-6C09-4917-BD99-171D993CC1B3}"/>
              </a:ext>
            </a:extLst>
          </p:cNvPr>
          <p:cNvSpPr/>
          <p:nvPr/>
        </p:nvSpPr>
        <p:spPr>
          <a:xfrm>
            <a:off x="134064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2014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E5C91A8-CA1B-4CBD-942F-280322393F6F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368161" y="1162064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A291DFA1-D35D-4660-AEF8-246307D497F0}"/>
              </a:ext>
            </a:extLst>
          </p:cNvPr>
          <p:cNvSpPr/>
          <p:nvPr/>
        </p:nvSpPr>
        <p:spPr>
          <a:xfrm>
            <a:off x="1749733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fusion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C767B89-FDEA-4C77-B030-29222B605E14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983830" y="1162064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FFF5D97D-F85D-4D02-9BCA-1E38C356DF01}"/>
              </a:ext>
            </a:extLst>
          </p:cNvPr>
          <p:cNvSpPr/>
          <p:nvPr/>
        </p:nvSpPr>
        <p:spPr>
          <a:xfrm>
            <a:off x="3365402" y="784085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TSN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2016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2D8F3A57-3B3C-44AA-BB96-41909A636D66}"/>
              </a:ext>
            </a:extLst>
          </p:cNvPr>
          <p:cNvCxnSpPr>
            <a:cxnSpLocks/>
            <a:stCxn id="18" idx="3"/>
            <a:endCxn id="19" idx="1"/>
          </p:cNvCxnSpPr>
          <p:nvPr/>
        </p:nvCxnSpPr>
        <p:spPr>
          <a:xfrm>
            <a:off x="5353762" y="4159646"/>
            <a:ext cx="246073" cy="955651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7CBCD98-733D-409B-BEB8-C45A57D304BB}"/>
              </a:ext>
            </a:extLst>
          </p:cNvPr>
          <p:cNvSpPr/>
          <p:nvPr/>
        </p:nvSpPr>
        <p:spPr>
          <a:xfrm>
            <a:off x="4981071" y="796897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Hidden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Two-stream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E50F336E-2925-436A-B0CB-F748C7E39D73}"/>
              </a:ext>
            </a:extLst>
          </p:cNvPr>
          <p:cNvSpPr/>
          <p:nvPr/>
        </p:nvSpPr>
        <p:spPr>
          <a:xfrm>
            <a:off x="6046726" y="2245686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I3D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95D5899F-2188-4CDC-B158-126EDF0F6D18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7280823" y="2610853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536232A5-E418-4952-B000-694A269F0936}"/>
              </a:ext>
            </a:extLst>
          </p:cNvPr>
          <p:cNvSpPr/>
          <p:nvPr/>
        </p:nvSpPr>
        <p:spPr>
          <a:xfrm>
            <a:off x="7662395" y="2245686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S3D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2018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1F4A2EB6-9077-4AD9-91FD-41B91F5D8BC4}"/>
              </a:ext>
            </a:extLst>
          </p:cNvPr>
          <p:cNvSpPr/>
          <p:nvPr/>
        </p:nvSpPr>
        <p:spPr>
          <a:xfrm>
            <a:off x="471804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C3D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2015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0065A50-C384-468E-96E9-87BE825ABCFA}"/>
              </a:ext>
            </a:extLst>
          </p:cNvPr>
          <p:cNvCxnSpPr>
            <a:cxnSpLocks/>
            <a:stCxn id="16" idx="3"/>
            <a:endCxn id="18" idx="1"/>
          </p:cNvCxnSpPr>
          <p:nvPr/>
        </p:nvCxnSpPr>
        <p:spPr>
          <a:xfrm>
            <a:off x="1705901" y="4159646"/>
            <a:ext cx="2413764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ECFFA675-9BD7-4B63-A0CF-0B4D316ECACC}"/>
              </a:ext>
            </a:extLst>
          </p:cNvPr>
          <p:cNvSpPr/>
          <p:nvPr/>
        </p:nvSpPr>
        <p:spPr>
          <a:xfrm>
            <a:off x="4119665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R3D, R(2+1)D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27EF7E04-5C8F-43E6-BDE6-3027F40E4539}"/>
              </a:ext>
            </a:extLst>
          </p:cNvPr>
          <p:cNvSpPr/>
          <p:nvPr/>
        </p:nvSpPr>
        <p:spPr>
          <a:xfrm>
            <a:off x="5599835" y="4750130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R3D, R(2+1)D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2017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8A5ED623-D145-4FDC-83D6-D5A0FE18A42D}"/>
              </a:ext>
            </a:extLst>
          </p:cNvPr>
          <p:cNvSpPr/>
          <p:nvPr/>
        </p:nvSpPr>
        <p:spPr>
          <a:xfrm>
            <a:off x="8184909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 err="1">
                <a:solidFill>
                  <a:schemeClr val="tx1"/>
                </a:solidFill>
              </a:rPr>
              <a:t>SlowFast</a:t>
            </a:r>
            <a:endParaRPr lang="en-US" altLang="ko-KR" sz="1400" dirty="0">
              <a:solidFill>
                <a:schemeClr val="tx1"/>
              </a:solidFill>
            </a:endParaRP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2019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3BFB7547-887E-4722-B255-49A4944D24B5}"/>
              </a:ext>
            </a:extLst>
          </p:cNvPr>
          <p:cNvCxnSpPr>
            <a:cxnSpLocks/>
            <a:stCxn id="20" idx="3"/>
          </p:cNvCxnSpPr>
          <p:nvPr/>
        </p:nvCxnSpPr>
        <p:spPr>
          <a:xfrm>
            <a:off x="9419006" y="4159646"/>
            <a:ext cx="381572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4F09E17F-3343-4084-81CC-D15149C9D65B}"/>
              </a:ext>
            </a:extLst>
          </p:cNvPr>
          <p:cNvSpPr/>
          <p:nvPr/>
        </p:nvSpPr>
        <p:spPr>
          <a:xfrm>
            <a:off x="9800578" y="3794479"/>
            <a:ext cx="1234097" cy="730333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X3D</a:t>
            </a:r>
          </a:p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2020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63816AD2-85A3-452A-8611-CF4DEBBBE820}"/>
              </a:ext>
            </a:extLst>
          </p:cNvPr>
          <p:cNvCxnSpPr>
            <a:cxnSpLocks/>
            <a:stCxn id="18" idx="3"/>
            <a:endCxn id="20" idx="1"/>
          </p:cNvCxnSpPr>
          <p:nvPr/>
        </p:nvCxnSpPr>
        <p:spPr>
          <a:xfrm>
            <a:off x="5353762" y="4159646"/>
            <a:ext cx="2831147" cy="0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23E38153-4EC3-4C69-B036-AC0913AE9CEE}"/>
              </a:ext>
            </a:extLst>
          </p:cNvPr>
          <p:cNvCxnSpPr>
            <a:cxnSpLocks/>
            <a:stCxn id="18" idx="3"/>
          </p:cNvCxnSpPr>
          <p:nvPr/>
        </p:nvCxnSpPr>
        <p:spPr>
          <a:xfrm flipV="1">
            <a:off x="5353762" y="2976019"/>
            <a:ext cx="2449575" cy="1183627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AC1E64-90E3-4AAF-A7AE-2C4DE79D0BF9}"/>
              </a:ext>
            </a:extLst>
          </p:cNvPr>
          <p:cNvCxnSpPr>
            <a:cxnSpLocks/>
            <a:stCxn id="16" idx="3"/>
            <a:endCxn id="13" idx="1"/>
          </p:cNvCxnSpPr>
          <p:nvPr/>
        </p:nvCxnSpPr>
        <p:spPr>
          <a:xfrm flipV="1">
            <a:off x="1705901" y="2610853"/>
            <a:ext cx="4340825" cy="154879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F97389D-3D3D-4160-83B7-3CDC68367343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2983830" y="1488830"/>
            <a:ext cx="3062896" cy="1122023"/>
          </a:xfrm>
          <a:prstGeom prst="straightConnector1">
            <a:avLst/>
          </a:prstGeom>
          <a:ln w="19050">
            <a:solidFill>
              <a:schemeClr val="tx1"/>
            </a:solidFill>
            <a:headEnd w="lg" len="lg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사각형: 둥근 모서리 39">
            <a:extLst>
              <a:ext uri="{FF2B5EF4-FFF2-40B4-BE49-F238E27FC236}">
                <a16:creationId xmlns:a16="http://schemas.microsoft.com/office/drawing/2014/main" id="{EC05DD1C-34FA-4760-9016-ACAD40921DD8}"/>
              </a:ext>
            </a:extLst>
          </p:cNvPr>
          <p:cNvSpPr/>
          <p:nvPr/>
        </p:nvSpPr>
        <p:spPr>
          <a:xfrm>
            <a:off x="134064" y="32313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1" name="사각형: 둥근 모서리 40">
            <a:extLst>
              <a:ext uri="{FF2B5EF4-FFF2-40B4-BE49-F238E27FC236}">
                <a16:creationId xmlns:a16="http://schemas.microsoft.com/office/drawing/2014/main" id="{CFEEBAD7-8B34-48FA-9996-1D0EAFF44AA9}"/>
              </a:ext>
            </a:extLst>
          </p:cNvPr>
          <p:cNvSpPr/>
          <p:nvPr/>
        </p:nvSpPr>
        <p:spPr>
          <a:xfrm>
            <a:off x="1749733" y="32313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D4ED8725-10C3-4CD3-B18B-A74724FA4A6D}"/>
              </a:ext>
            </a:extLst>
          </p:cNvPr>
          <p:cNvSpPr/>
          <p:nvPr/>
        </p:nvSpPr>
        <p:spPr>
          <a:xfrm>
            <a:off x="6046725" y="1781769"/>
            <a:ext cx="1234097" cy="446572"/>
          </a:xfrm>
          <a:prstGeom prst="round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Oxford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3" name="사각형: 둥근 모서리 42">
            <a:extLst>
              <a:ext uri="{FF2B5EF4-FFF2-40B4-BE49-F238E27FC236}">
                <a16:creationId xmlns:a16="http://schemas.microsoft.com/office/drawing/2014/main" id="{DC14AC59-6565-4217-94BE-C11CC748EABC}"/>
              </a:ext>
            </a:extLst>
          </p:cNvPr>
          <p:cNvSpPr/>
          <p:nvPr/>
        </p:nvSpPr>
        <p:spPr>
          <a:xfrm>
            <a:off x="7662394" y="1781769"/>
            <a:ext cx="1234097" cy="446572"/>
          </a:xfrm>
          <a:prstGeom prst="roundRect">
            <a:avLst/>
          </a:prstGeom>
          <a:noFill/>
          <a:ln w="254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Google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사각형: 둥근 모서리 43">
            <a:extLst>
              <a:ext uri="{FF2B5EF4-FFF2-40B4-BE49-F238E27FC236}">
                <a16:creationId xmlns:a16="http://schemas.microsoft.com/office/drawing/2014/main" id="{07CD4948-3C5E-4EBD-ACC3-96E0F406CB23}"/>
              </a:ext>
            </a:extLst>
          </p:cNvPr>
          <p:cNvSpPr/>
          <p:nvPr/>
        </p:nvSpPr>
        <p:spPr>
          <a:xfrm>
            <a:off x="471804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4868E7E3-0332-4573-B55D-BFE0F043763F}"/>
              </a:ext>
            </a:extLst>
          </p:cNvPr>
          <p:cNvSpPr/>
          <p:nvPr/>
        </p:nvSpPr>
        <p:spPr>
          <a:xfrm>
            <a:off x="4119665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B1DD97FE-5248-4B6D-A84E-9F3E7643CF73}"/>
              </a:ext>
            </a:extLst>
          </p:cNvPr>
          <p:cNvSpPr/>
          <p:nvPr/>
        </p:nvSpPr>
        <p:spPr>
          <a:xfrm>
            <a:off x="8184909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A4518980-19E7-4A71-823C-826CF0190F1B}"/>
              </a:ext>
            </a:extLst>
          </p:cNvPr>
          <p:cNvSpPr/>
          <p:nvPr/>
        </p:nvSpPr>
        <p:spPr>
          <a:xfrm>
            <a:off x="9800578" y="3320955"/>
            <a:ext cx="1234097" cy="446572"/>
          </a:xfrm>
          <a:prstGeom prst="roundRect">
            <a:avLst/>
          </a:prstGeom>
          <a:noFill/>
          <a:ln w="254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tx1"/>
                </a:solidFill>
              </a:rPr>
              <a:t>Facebook</a:t>
            </a:r>
            <a:endParaRPr lang="ko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34045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25400"/>
      </a:spPr>
      <a:bodyPr rtlCol="0" anchor="ctr"/>
      <a:lstStyle>
        <a:defPPr algn="ctr">
          <a:defRPr sz="14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장유원</dc:creator>
  <cp:lastModifiedBy>장유원</cp:lastModifiedBy>
  <cp:revision>1</cp:revision>
  <dcterms:created xsi:type="dcterms:W3CDTF">2021-12-04T05:02:31Z</dcterms:created>
  <dcterms:modified xsi:type="dcterms:W3CDTF">2021-12-04T05:03:19Z</dcterms:modified>
</cp:coreProperties>
</file>