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zabadkézi sokszög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zabadkézi sokszög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zabadkézi sokszög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Egyenes összekötő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ávnyí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Sávnyí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erékszögű háromszög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ávnyí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Sávnyí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abadkézi sokszög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zabadkézi sokszög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erékszögű háromszög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27989F-3179-48CE-AF74-D5E78C438DCB}" type="datetimeFigureOut">
              <a:rPr lang="hu-HU" smtClean="0"/>
              <a:t>2019.01.25.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49C07-E5CC-4C61-8578-27FE59871C0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Pisky-Nagy</a:t>
            </a:r>
            <a:r>
              <a:rPr lang="hu-HU" dirty="0" smtClean="0"/>
              <a:t> Ádám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r>
              <a:rPr lang="hu-HU" dirty="0" smtClean="0"/>
              <a:t>,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First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err="1" smtClean="0"/>
              <a:t>Me</a:t>
            </a:r>
            <a:r>
              <a:rPr lang="hu-HU" dirty="0" smtClean="0"/>
              <a:t>:</a:t>
            </a:r>
          </a:p>
          <a:p>
            <a:r>
              <a:rPr lang="hu-HU" dirty="0" smtClean="0"/>
              <a:t>Local </a:t>
            </a:r>
            <a:r>
              <a:rPr lang="hu-HU" dirty="0" err="1" smtClean="0"/>
              <a:t>guy</a:t>
            </a:r>
            <a:endParaRPr lang="hu-HU" dirty="0" smtClean="0"/>
          </a:p>
          <a:p>
            <a:r>
              <a:rPr lang="hu-HU" dirty="0" smtClean="0"/>
              <a:t>ELTE, </a:t>
            </a:r>
            <a:r>
              <a:rPr lang="hu-HU" dirty="0" err="1" smtClean="0"/>
              <a:t>geographer</a:t>
            </a:r>
            <a:endParaRPr lang="hu-HU" dirty="0" smtClean="0"/>
          </a:p>
          <a:p>
            <a:r>
              <a:rPr lang="hu-HU" dirty="0" smtClean="0"/>
              <a:t>Project </a:t>
            </a:r>
            <a:r>
              <a:rPr lang="hu-HU" dirty="0" err="1" smtClean="0"/>
              <a:t>manager</a:t>
            </a:r>
            <a:r>
              <a:rPr lang="hu-HU" dirty="0" smtClean="0"/>
              <a:t> </a:t>
            </a:r>
            <a:r>
              <a:rPr lang="hu-HU" dirty="0" smtClean="0"/>
              <a:t>(EU)</a:t>
            </a:r>
          </a:p>
          <a:p>
            <a:r>
              <a:rPr lang="hu-HU" dirty="0" err="1" smtClean="0"/>
              <a:t>Field</a:t>
            </a:r>
            <a:r>
              <a:rPr lang="hu-HU" dirty="0" smtClean="0"/>
              <a:t> </a:t>
            </a:r>
            <a:r>
              <a:rPr lang="hu-HU" dirty="0" err="1" smtClean="0"/>
              <a:t>inspector</a:t>
            </a:r>
            <a:endParaRPr lang="hu-HU" dirty="0" smtClean="0"/>
          </a:p>
          <a:p>
            <a:r>
              <a:rPr lang="hu-HU" dirty="0" err="1" smtClean="0"/>
              <a:t>Football</a:t>
            </a:r>
            <a:r>
              <a:rPr lang="hu-HU" dirty="0" smtClean="0"/>
              <a:t> </a:t>
            </a:r>
            <a:r>
              <a:rPr lang="hu-HU" dirty="0" err="1" smtClean="0"/>
              <a:t>referee</a:t>
            </a:r>
            <a:endParaRPr lang="hu-HU" dirty="0" smtClean="0"/>
          </a:p>
          <a:p>
            <a:r>
              <a:rPr lang="hu-HU" dirty="0" err="1" smtClean="0"/>
              <a:t>Free-time</a:t>
            </a:r>
            <a:r>
              <a:rPr lang="hu-HU" dirty="0" smtClean="0"/>
              <a:t> </a:t>
            </a:r>
            <a:r>
              <a:rPr lang="hu-HU" dirty="0" err="1" smtClean="0"/>
              <a:t>cook</a:t>
            </a: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/>
              <a:t>How</a:t>
            </a:r>
            <a:r>
              <a:rPr lang="hu-HU" dirty="0" smtClean="0"/>
              <a:t>:</a:t>
            </a:r>
            <a:endParaRPr lang="hu-HU" dirty="0" smtClean="0"/>
          </a:p>
          <a:p>
            <a:r>
              <a:rPr lang="hu-HU" dirty="0" err="1" smtClean="0"/>
              <a:t>Uninspiring</a:t>
            </a:r>
            <a:r>
              <a:rPr lang="hu-HU" dirty="0" smtClean="0"/>
              <a:t> </a:t>
            </a:r>
            <a:r>
              <a:rPr lang="hu-HU" dirty="0" err="1" smtClean="0"/>
              <a:t>job</a:t>
            </a:r>
            <a:r>
              <a:rPr lang="hu-HU" dirty="0" smtClean="0"/>
              <a:t> and </a:t>
            </a:r>
            <a:r>
              <a:rPr lang="hu-HU" dirty="0" err="1" smtClean="0"/>
              <a:t>job</a:t>
            </a:r>
            <a:r>
              <a:rPr lang="hu-HU" dirty="0" smtClean="0"/>
              <a:t> </a:t>
            </a:r>
            <a:r>
              <a:rPr lang="hu-HU" dirty="0" err="1" smtClean="0"/>
              <a:t>environment</a:t>
            </a:r>
            <a:endParaRPr lang="hu-HU" dirty="0" smtClean="0"/>
          </a:p>
          <a:p>
            <a:r>
              <a:rPr lang="hu-HU" dirty="0" err="1" smtClean="0"/>
              <a:t>Depression</a:t>
            </a:r>
            <a:endParaRPr lang="hu-HU" dirty="0" smtClean="0"/>
          </a:p>
          <a:p>
            <a:r>
              <a:rPr lang="hu-HU" dirty="0" err="1" smtClean="0"/>
              <a:t>Creative</a:t>
            </a:r>
            <a:r>
              <a:rPr lang="hu-HU" dirty="0" smtClean="0"/>
              <a:t> </a:t>
            </a:r>
            <a:r>
              <a:rPr lang="hu-HU" dirty="0" err="1" smtClean="0"/>
              <a:t>famine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Who</a:t>
            </a:r>
            <a:r>
              <a:rPr lang="hu-HU" dirty="0" smtClean="0"/>
              <a:t> am I/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</a:t>
            </a:r>
            <a:r>
              <a:rPr lang="hu-HU" dirty="0" err="1" smtClean="0"/>
              <a:t>I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here?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excerpt</a:t>
            </a:r>
            <a:r>
              <a:rPr lang="hu-HU" dirty="0" smtClean="0"/>
              <a:t>)</a:t>
            </a:r>
            <a:endParaRPr lang="hu-H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…</a:t>
            </a:r>
          </a:p>
          <a:p>
            <a:endParaRPr lang="hu-HU" dirty="0" smtClean="0"/>
          </a:p>
          <a:p>
            <a:r>
              <a:rPr lang="hu-HU" dirty="0" err="1" smtClean="0"/>
              <a:t>Switching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 </a:t>
            </a:r>
            <a:r>
              <a:rPr lang="hu-HU" dirty="0" err="1" smtClean="0"/>
              <a:t>learnt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far?</a:t>
            </a:r>
            <a:endParaRPr lang="hu-HU" dirty="0"/>
          </a:p>
        </p:txBody>
      </p:sp>
      <p:pic>
        <p:nvPicPr>
          <p:cNvPr id="4" name="Kép 3" descr="cod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340768"/>
            <a:ext cx="7427967" cy="1776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Kép 4" descr="code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060848"/>
            <a:ext cx="8604448" cy="3082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Kép 5" descr="cube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772816"/>
            <a:ext cx="6519813" cy="4381995"/>
          </a:xfrm>
          <a:prstGeom prst="rect">
            <a:avLst/>
          </a:prstGeom>
        </p:spPr>
      </p:pic>
      <p:pic>
        <p:nvPicPr>
          <p:cNvPr id="7" name="Kép 6" descr="cubes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1760" y="1772816"/>
            <a:ext cx="6562271" cy="4392488"/>
          </a:xfrm>
          <a:prstGeom prst="rect">
            <a:avLst/>
          </a:prstGeom>
        </p:spPr>
      </p:pic>
      <p:pic>
        <p:nvPicPr>
          <p:cNvPr id="8" name="Kép 7" descr="cubes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9752" y="1700808"/>
            <a:ext cx="6642299" cy="44644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RGB-based</a:t>
            </a:r>
            <a:r>
              <a:rPr lang="hu-HU" dirty="0" smtClean="0"/>
              <a:t> </a:t>
            </a:r>
            <a:r>
              <a:rPr lang="hu-HU" dirty="0" err="1" smtClean="0"/>
              <a:t>color</a:t>
            </a:r>
            <a:r>
              <a:rPr lang="hu-HU" dirty="0" smtClean="0"/>
              <a:t> </a:t>
            </a:r>
            <a:r>
              <a:rPr lang="hu-HU" dirty="0" err="1" smtClean="0"/>
              <a:t>randomizer</a:t>
            </a:r>
            <a:endParaRPr lang="hu-HU" dirty="0" smtClean="0"/>
          </a:p>
          <a:p>
            <a:r>
              <a:rPr lang="hu-HU" dirty="0" err="1" smtClean="0"/>
              <a:t>Math.random</a:t>
            </a:r>
            <a:r>
              <a:rPr lang="hu-HU" dirty="0" smtClean="0"/>
              <a:t> = </a:t>
            </a:r>
            <a:r>
              <a:rPr lang="hu-HU" dirty="0" err="1" smtClean="0"/>
              <a:t>between</a:t>
            </a:r>
            <a:r>
              <a:rPr lang="hu-HU" dirty="0" smtClean="0"/>
              <a:t> 0 and 1</a:t>
            </a:r>
          </a:p>
          <a:p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loop</a:t>
            </a:r>
            <a:r>
              <a:rPr lang="hu-HU" dirty="0" smtClean="0"/>
              <a:t> -&gt; </a:t>
            </a:r>
            <a:r>
              <a:rPr lang="hu-HU" dirty="0" err="1" smtClean="0"/>
              <a:t>insert</a:t>
            </a:r>
            <a:r>
              <a:rPr lang="hu-HU" dirty="0" smtClean="0"/>
              <a:t> </a:t>
            </a:r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hu-HU" dirty="0" smtClean="0"/>
          </a:p>
          <a:p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array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Favourite</a:t>
            </a:r>
            <a:r>
              <a:rPr lang="hu-HU" dirty="0" smtClean="0"/>
              <a:t> </a:t>
            </a:r>
            <a:r>
              <a:rPr lang="hu-HU" dirty="0" err="1" smtClean="0"/>
              <a:t>toy</a:t>
            </a:r>
            <a:r>
              <a:rPr lang="hu-HU" dirty="0" smtClean="0"/>
              <a:t> (…</a:t>
            </a:r>
            <a:r>
              <a:rPr lang="hu-HU" dirty="0" err="1" smtClean="0"/>
              <a:t>so</a:t>
            </a:r>
            <a:r>
              <a:rPr lang="hu-HU" dirty="0" smtClean="0"/>
              <a:t> far)</a:t>
            </a:r>
            <a:endParaRPr lang="hu-HU" dirty="0"/>
          </a:p>
        </p:txBody>
      </p:sp>
      <p:pic>
        <p:nvPicPr>
          <p:cNvPr id="4" name="Kép 3" descr="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80929"/>
            <a:ext cx="9144000" cy="1284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Kép 4" descr="cod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772816"/>
            <a:ext cx="8125285" cy="2456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Kép 7" descr="cod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980728"/>
            <a:ext cx="8120016" cy="49956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Kép 8" descr="code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476672"/>
            <a:ext cx="7626894" cy="498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hyp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44824" y="-1683568"/>
            <a:ext cx="14701903" cy="9793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étatér">
  <a:themeElements>
    <a:clrScheme name="Sétaté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étatér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93</Words>
  <Application>Microsoft Office PowerPoint</Application>
  <PresentationFormat>Diavetítés a képernyőre (4:3 oldalarány)</PresentationFormat>
  <Paragraphs>34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Sétatér</vt:lpstr>
      <vt:lpstr>Pisky-Nagy Ádám</vt:lpstr>
      <vt:lpstr>Who am I/How did I get here? (excerpt)</vt:lpstr>
      <vt:lpstr>What I learnt so far?</vt:lpstr>
      <vt:lpstr>Favourite toy (…so far)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Pisky-Nagy Ádám</dc:title>
  <dc:creator>User</dc:creator>
  <cp:lastModifiedBy>User</cp:lastModifiedBy>
  <cp:revision>22</cp:revision>
  <dcterms:created xsi:type="dcterms:W3CDTF">2019-01-25T13:17:49Z</dcterms:created>
  <dcterms:modified xsi:type="dcterms:W3CDTF">2019-01-25T15:07:46Z</dcterms:modified>
</cp:coreProperties>
</file>