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rékszögű háromszög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zabadkézi sokszög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Szabadkézi sokszög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Szabadkézi sokszög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Egyenes összekötő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450964-089F-42D5-9846-EA3D04AB3957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F4FEDE-EB55-4719-9A22-D8E61FF34C8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450964-089F-42D5-9846-EA3D04AB3957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4FEDE-EB55-4719-9A22-D8E61FF34C8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450964-089F-42D5-9846-EA3D04AB3957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4FEDE-EB55-4719-9A22-D8E61FF34C8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450964-089F-42D5-9846-EA3D04AB3957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4FEDE-EB55-4719-9A22-D8E61FF34C8D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450964-089F-42D5-9846-EA3D04AB3957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4FEDE-EB55-4719-9A22-D8E61FF34C8D}" type="slidenum">
              <a:rPr lang="hu-HU" smtClean="0"/>
              <a:t>‹#›</a:t>
            </a:fld>
            <a:endParaRPr lang="hu-HU"/>
          </a:p>
        </p:txBody>
      </p:sp>
      <p:sp>
        <p:nvSpPr>
          <p:cNvPr id="7" name="Sávnyí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Sávnyí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450964-089F-42D5-9846-EA3D04AB3957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4FEDE-EB55-4719-9A22-D8E61FF34C8D}" type="slidenum">
              <a:rPr lang="hu-HU" smtClean="0"/>
              <a:t>‹#›</a:t>
            </a:fld>
            <a:endParaRPr lang="hu-HU"/>
          </a:p>
        </p:txBody>
      </p:sp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450964-089F-42D5-9846-EA3D04AB3957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4FEDE-EB55-4719-9A22-D8E61FF34C8D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450964-089F-42D5-9846-EA3D04AB3957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4FEDE-EB55-4719-9A22-D8E61FF34C8D}" type="slidenum">
              <a:rPr lang="hu-HU" smtClean="0"/>
              <a:t>‹#›</a:t>
            </a:fld>
            <a:endParaRPr lang="hu-HU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450964-089F-42D5-9846-EA3D04AB3957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4FEDE-EB55-4719-9A22-D8E61FF34C8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450964-089F-42D5-9846-EA3D04AB3957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4FEDE-EB55-4719-9A22-D8E61FF34C8D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450964-089F-42D5-9846-EA3D04AB3957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F4FEDE-EB55-4719-9A22-D8E61FF34C8D}" type="slidenum">
              <a:rPr lang="hu-HU" smtClean="0"/>
              <a:t>‹#›</a:t>
            </a:fld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Szabadkézi sokszög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Derékszögű háromszög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Egyenes összekötő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ávnyí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Sávnyí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zabadkézi sokszög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Szabadkézi sokszög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Derékszögű háromszög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450964-089F-42D5-9846-EA3D04AB3957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F4FEDE-EB55-4719-9A22-D8E61FF34C8D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greenfox\Adamman48\Lightning%20talks,%20demos\Jump%20to%20lightspeed.mp3" TargetMode="Externa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hu-HU" sz="19000" dirty="0" smtClean="0">
                <a:latin typeface="Aharoni" pitchFamily="2" charset="-79"/>
                <a:cs typeface="Aharoni" pitchFamily="2" charset="-79"/>
              </a:rPr>
              <a:t>DEMO,</a:t>
            </a:r>
            <a:endParaRPr lang="hu-HU" sz="19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212976"/>
            <a:ext cx="7772400" cy="194421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hu-HU" sz="3600" dirty="0" smtClean="0">
                <a:latin typeface="Aharoni" pitchFamily="2" charset="-79"/>
                <a:cs typeface="Aharoni" pitchFamily="2" charset="-79"/>
              </a:rPr>
              <a:t>The </a:t>
            </a:r>
            <a:r>
              <a:rPr lang="hu-HU" sz="3600" dirty="0" err="1" smtClean="0">
                <a:latin typeface="Aharoni" pitchFamily="2" charset="-79"/>
                <a:cs typeface="Aharoni" pitchFamily="2" charset="-79"/>
              </a:rPr>
              <a:t>Second</a:t>
            </a:r>
            <a:endParaRPr lang="hu-HU" sz="3600" dirty="0" smtClean="0">
              <a:latin typeface="Aharoni" pitchFamily="2" charset="-79"/>
              <a:cs typeface="Aharoni" pitchFamily="2" charset="-79"/>
            </a:endParaRPr>
          </a:p>
          <a:p>
            <a:r>
              <a:rPr lang="hu-HU" sz="4800" dirty="0" smtClean="0">
                <a:latin typeface="Aharoni" pitchFamily="2" charset="-79"/>
                <a:cs typeface="Aharoni" pitchFamily="2" charset="-79"/>
              </a:rPr>
              <a:t>Adam ‘</a:t>
            </a:r>
            <a:r>
              <a:rPr lang="hu-HU" sz="4800" dirty="0" err="1" smtClean="0">
                <a:latin typeface="Aharoni" pitchFamily="2" charset="-79"/>
                <a:cs typeface="Aharoni" pitchFamily="2" charset="-79"/>
              </a:rPr>
              <a:t>Two-Names</a:t>
            </a:r>
            <a:r>
              <a:rPr lang="hu-HU" sz="4800" dirty="0" smtClean="0">
                <a:latin typeface="Aharoni" pitchFamily="2" charset="-79"/>
                <a:cs typeface="Aharoni" pitchFamily="2" charset="-79"/>
              </a:rPr>
              <a:t>’ </a:t>
            </a:r>
          </a:p>
          <a:p>
            <a:r>
              <a:rPr lang="hu-HU" sz="4800" dirty="0" err="1" smtClean="0">
                <a:latin typeface="Aharoni" pitchFamily="2" charset="-79"/>
                <a:cs typeface="Aharoni" pitchFamily="2" charset="-79"/>
              </a:rPr>
              <a:t>Pisky-Nagy</a:t>
            </a:r>
            <a:endParaRPr lang="hu-HU" sz="4800" dirty="0" smtClean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796136" y="0"/>
            <a:ext cx="334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Boring </a:t>
            </a:r>
            <a:r>
              <a:rPr lang="hu-HU" sz="2800" dirty="0" err="1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template</a:t>
            </a:r>
            <a:r>
              <a:rPr lang="hu-HU" sz="2800" dirty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2800" dirty="0" smtClean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#1</a:t>
            </a:r>
            <a:endParaRPr lang="hu-HU" sz="2800" dirty="0">
              <a:solidFill>
                <a:schemeClr val="tx2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Honed</a:t>
            </a:r>
            <a:r>
              <a:rPr lang="hu-HU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my</a:t>
            </a:r>
            <a:r>
              <a:rPr lang="hu-HU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48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presentation</a:t>
            </a:r>
            <a:r>
              <a:rPr lang="hu-HU" sz="4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48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skills</a:t>
            </a:r>
            <a:endParaRPr lang="hu-HU" sz="4800" dirty="0" smtClean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hu-HU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My</a:t>
            </a:r>
            <a:r>
              <a:rPr lang="hu-HU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laptop </a:t>
            </a:r>
            <a:r>
              <a:rPr lang="hu-HU" sz="48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won’t</a:t>
            </a:r>
            <a:r>
              <a:rPr lang="hu-HU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make</a:t>
            </a:r>
            <a:r>
              <a:rPr lang="hu-HU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it</a:t>
            </a:r>
            <a:endParaRPr lang="hu-HU" sz="4800" dirty="0" smtClean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hu-HU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Soda</a:t>
            </a:r>
            <a:r>
              <a:rPr lang="hu-HU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4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&gt;</a:t>
            </a:r>
            <a:r>
              <a:rPr lang="hu-HU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Non-soda</a:t>
            </a:r>
            <a:endParaRPr lang="hu-HU" sz="4800" dirty="0" smtClean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hu-HU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Can’t</a:t>
            </a:r>
            <a:r>
              <a:rPr lang="hu-HU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fill</a:t>
            </a:r>
            <a:r>
              <a:rPr lang="hu-HU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a </a:t>
            </a:r>
            <a:r>
              <a:rPr lang="hu-HU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whole</a:t>
            </a:r>
            <a:r>
              <a:rPr lang="hu-HU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slide</a:t>
            </a:r>
            <a:r>
              <a:rPr lang="hu-HU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with</a:t>
            </a:r>
            <a:r>
              <a:rPr lang="hu-HU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4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BS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9600" dirty="0" err="1" smtClean="0"/>
              <a:t>What</a:t>
            </a:r>
            <a:r>
              <a:rPr lang="hu-HU" sz="9600" dirty="0" smtClean="0"/>
              <a:t> I </a:t>
            </a:r>
            <a:r>
              <a:rPr lang="hu-HU" sz="9600" dirty="0" err="1" smtClean="0"/>
              <a:t>learnt</a:t>
            </a:r>
            <a:r>
              <a:rPr lang="hu-HU" sz="9600" dirty="0" smtClean="0"/>
              <a:t>?</a:t>
            </a:r>
            <a:endParaRPr lang="hu-HU" sz="9600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IP </a:t>
            </a:r>
            <a:r>
              <a:rPr lang="hu-HU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adress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and </a:t>
            </a:r>
            <a:r>
              <a:rPr lang="hu-HU" sz="32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GET/POST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task</a:t>
            </a:r>
            <a:endParaRPr lang="hu-HU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hu-HU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Count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unique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but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2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recurring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info</a:t>
            </a:r>
            <a:endParaRPr lang="hu-HU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The </a:t>
            </a:r>
            <a:r>
              <a:rPr lang="hu-HU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case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of ‘</a:t>
            </a:r>
            <a:r>
              <a:rPr lang="hu-HU" sz="32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utf-8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’…</a:t>
            </a:r>
          </a:p>
          <a:p>
            <a:pPr>
              <a:buNone/>
            </a:pPr>
            <a:endParaRPr lang="hu-HU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Good </a:t>
            </a:r>
            <a:r>
              <a:rPr lang="hu-HU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example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2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for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‘</a:t>
            </a:r>
            <a:r>
              <a:rPr lang="hu-HU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while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’ </a:t>
            </a:r>
            <a:r>
              <a:rPr lang="hu-HU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within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‘</a:t>
            </a:r>
            <a:r>
              <a:rPr lang="hu-HU" sz="32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for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’</a:t>
            </a:r>
          </a:p>
          <a:p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`${</a:t>
            </a:r>
            <a:r>
              <a:rPr lang="hu-HU" sz="32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Puffin </a:t>
            </a:r>
            <a:r>
              <a:rPr lang="hu-HU" sz="32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lekvar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}`</a:t>
            </a:r>
          </a:p>
          <a:p>
            <a:pPr>
              <a:buNone/>
            </a:pPr>
            <a:endParaRPr lang="hu-HU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hu-HU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Easier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to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pick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up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if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2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you</a:t>
            </a:r>
            <a:r>
              <a:rPr lang="hu-H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customize</a:t>
            </a:r>
            <a:endParaRPr lang="hu-HU" sz="3200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5000" dirty="0" smtClean="0"/>
              <a:t>‘</a:t>
            </a:r>
            <a:r>
              <a:rPr lang="hu-HU" sz="5000" dirty="0" err="1" smtClean="0"/>
              <a:t>What</a:t>
            </a:r>
            <a:r>
              <a:rPr lang="hu-HU" sz="5000" dirty="0" smtClean="0"/>
              <a:t> I </a:t>
            </a:r>
            <a:r>
              <a:rPr lang="hu-HU" sz="5000" dirty="0" err="1" smtClean="0"/>
              <a:t>learnt</a:t>
            </a:r>
            <a:r>
              <a:rPr lang="hu-HU" sz="5000" dirty="0" smtClean="0"/>
              <a:t>’ – ‘</a:t>
            </a:r>
            <a:r>
              <a:rPr lang="hu-HU" sz="5000" dirty="0" err="1" smtClean="0"/>
              <a:t>jokes</a:t>
            </a:r>
            <a:r>
              <a:rPr lang="hu-HU" sz="5000" dirty="0" smtClean="0"/>
              <a:t>’ =</a:t>
            </a:r>
            <a:endParaRPr lang="hu-HU" sz="5000" dirty="0"/>
          </a:p>
        </p:txBody>
      </p:sp>
      <p:pic>
        <p:nvPicPr>
          <p:cNvPr id="4" name="Kép 3" descr="cod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40968"/>
            <a:ext cx="9145015" cy="2592288"/>
          </a:xfrm>
          <a:prstGeom prst="rect">
            <a:avLst/>
          </a:prstGeom>
        </p:spPr>
      </p:pic>
      <p:pic>
        <p:nvPicPr>
          <p:cNvPr id="5" name="Kép 4" descr="cod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24" y="1124744"/>
            <a:ext cx="9107376" cy="2520280"/>
          </a:xfrm>
          <a:prstGeom prst="rect">
            <a:avLst/>
          </a:prstGeom>
        </p:spPr>
      </p:pic>
      <p:pic>
        <p:nvPicPr>
          <p:cNvPr id="6" name="Kép 5" descr="code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5301208"/>
          </a:xfrm>
          <a:prstGeom prst="rect">
            <a:avLst/>
          </a:prstGeom>
        </p:spPr>
      </p:pic>
      <p:pic>
        <p:nvPicPr>
          <p:cNvPr id="7" name="Kép 6" descr="code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2924944"/>
            <a:ext cx="8892480" cy="230425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STOP</a:t>
            </a:r>
            <a:r>
              <a:rPr lang="hu-HU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taking</a:t>
            </a:r>
            <a:r>
              <a:rPr lang="hu-HU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everything</a:t>
            </a:r>
            <a:r>
              <a:rPr lang="hu-HU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as</a:t>
            </a:r>
            <a:r>
              <a:rPr lang="hu-HU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a </a:t>
            </a:r>
            <a:r>
              <a:rPr lang="hu-HU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challenge</a:t>
            </a:r>
            <a:endParaRPr lang="hu-HU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hu-HU" sz="36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Accept</a:t>
            </a:r>
            <a:r>
              <a:rPr lang="hu-HU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the</a:t>
            </a:r>
            <a:r>
              <a:rPr lang="hu-HU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impossible</a:t>
            </a:r>
            <a:endParaRPr lang="hu-HU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hu-HU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Perfectionism</a:t>
            </a:r>
            <a:r>
              <a:rPr lang="hu-HU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makes</a:t>
            </a:r>
            <a:r>
              <a:rPr lang="hu-HU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you</a:t>
            </a:r>
            <a:r>
              <a:rPr lang="hu-HU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6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sad</a:t>
            </a:r>
            <a:endParaRPr lang="hu-HU" sz="3600" dirty="0" smtClean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hu-HU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„King Charles’ </a:t>
            </a:r>
            <a:r>
              <a:rPr lang="hu-HU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head</a:t>
            </a:r>
            <a:r>
              <a:rPr lang="hu-HU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” is a </a:t>
            </a:r>
            <a:r>
              <a:rPr lang="hu-HU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no-go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endParaRPr lang="hu-HU" dirty="0" smtClean="0"/>
          </a:p>
          <a:p>
            <a:r>
              <a:rPr lang="hu-HU" sz="9600" dirty="0" err="1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l</a:t>
            </a:r>
            <a:r>
              <a:rPr lang="hu-HU" sz="9600" dirty="0" err="1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et</a:t>
            </a:r>
            <a:r>
              <a:rPr lang="hu-HU" sz="9600" dirty="0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9600" dirty="0" err="1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it</a:t>
            </a:r>
            <a:r>
              <a:rPr lang="hu-HU" sz="9600" dirty="0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go…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600" dirty="0" smtClean="0"/>
              <a:t>‘</a:t>
            </a:r>
            <a:r>
              <a:rPr lang="hu-HU" sz="3600" dirty="0" err="1" smtClean="0"/>
              <a:t>What</a:t>
            </a:r>
            <a:r>
              <a:rPr lang="hu-HU" sz="3600" dirty="0" smtClean="0"/>
              <a:t> I </a:t>
            </a:r>
            <a:r>
              <a:rPr lang="hu-HU" sz="3600" dirty="0" err="1" smtClean="0"/>
              <a:t>learnt</a:t>
            </a:r>
            <a:r>
              <a:rPr lang="hu-HU" sz="3600" dirty="0" smtClean="0"/>
              <a:t>’ – ‘</a:t>
            </a:r>
            <a:r>
              <a:rPr lang="hu-HU" sz="3600" dirty="0" err="1" smtClean="0"/>
              <a:t>jokes</a:t>
            </a:r>
            <a:r>
              <a:rPr lang="hu-HU" sz="3600" dirty="0" smtClean="0"/>
              <a:t>’ </a:t>
            </a:r>
            <a:r>
              <a:rPr lang="hu-HU" sz="3600" dirty="0" smtClean="0"/>
              <a:t>– ‘</a:t>
            </a:r>
            <a:r>
              <a:rPr lang="hu-HU" sz="3600" dirty="0" err="1" smtClean="0"/>
              <a:t>codes</a:t>
            </a:r>
            <a:r>
              <a:rPr lang="hu-HU" sz="3600" dirty="0" smtClean="0"/>
              <a:t>’ =</a:t>
            </a:r>
            <a:endParaRPr lang="hu-HU" sz="3600" dirty="0"/>
          </a:p>
        </p:txBody>
      </p:sp>
      <p:pic>
        <p:nvPicPr>
          <p:cNvPr id="4" name="Kép 3" descr="1335298036781_30133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2548676"/>
            <a:ext cx="6156176" cy="4309324"/>
          </a:xfrm>
          <a:prstGeom prst="rect">
            <a:avLst/>
          </a:prstGeom>
        </p:spPr>
      </p:pic>
      <p:pic>
        <p:nvPicPr>
          <p:cNvPr id="5" name="Kép 4" descr="King Charles's he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3405293"/>
            <a:ext cx="3131840" cy="34527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Kép 5" descr="Banksy-Little-Girl-With-Balo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5696" y="188640"/>
            <a:ext cx="5760640" cy="40540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Thanks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600" b="1" dirty="0" smtClean="0"/>
              <a:t>…</a:t>
            </a:r>
            <a:r>
              <a:rPr lang="hu-HU" sz="3600" b="1" dirty="0" err="1" smtClean="0"/>
              <a:t>or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pretending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it</a:t>
            </a:r>
            <a:r>
              <a:rPr lang="hu-HU" sz="3600" b="1" dirty="0" smtClean="0"/>
              <a:t>.</a:t>
            </a:r>
            <a:endParaRPr lang="hu-HU" sz="3600" b="1" dirty="0"/>
          </a:p>
        </p:txBody>
      </p:sp>
      <p:pic>
        <p:nvPicPr>
          <p:cNvPr id="4" name="Kép 3" descr="hyp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84784" y="-1395536"/>
            <a:ext cx="14185576" cy="94491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Jump to lightspeed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2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68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2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|10.3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111.9|0.8|14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8.3|4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étatér">
  <a:themeElements>
    <a:clrScheme name="Sétatér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étatér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Sétaté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265</TotalTime>
  <Words>133</Words>
  <Application>Microsoft Office PowerPoint</Application>
  <PresentationFormat>Diavetítés a képernyőre (4:3 oldalarány)</PresentationFormat>
  <Paragraphs>31</Paragraphs>
  <Slides>5</Slides>
  <Notes>0</Notes>
  <HiddenSlides>0</HiddenSlides>
  <MMClips>1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Sétatér</vt:lpstr>
      <vt:lpstr>DEMO,</vt:lpstr>
      <vt:lpstr>What I learnt?</vt:lpstr>
      <vt:lpstr>‘What I learnt’ – ‘jokes’ =</vt:lpstr>
      <vt:lpstr>‘What I learnt’ – ‘jokes’ – ‘codes’ =</vt:lpstr>
      <vt:lpstr>Thanks for the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Demo,</dc:title>
  <dc:creator>User</dc:creator>
  <cp:lastModifiedBy>User</cp:lastModifiedBy>
  <cp:revision>46</cp:revision>
  <dcterms:created xsi:type="dcterms:W3CDTF">2019-02-01T09:25:05Z</dcterms:created>
  <dcterms:modified xsi:type="dcterms:W3CDTF">2019-02-01T13:50:59Z</dcterms:modified>
</cp:coreProperties>
</file>