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2596-CBB4-4715-B826-E52549AC3433}" type="datetimeFigureOut">
              <a:rPr lang="hu-HU" smtClean="0"/>
              <a:t>2019.03.01.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47FE-974B-4BC6-933B-A5AE9890D97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-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selector</a:t>
            </a:r>
            <a:r>
              <a:rPr lang="hu-HU" dirty="0" smtClean="0"/>
              <a:t> </a:t>
            </a:r>
            <a:r>
              <a:rPr lang="hu-HU" dirty="0" err="1" smtClean="0"/>
              <a:t>there’s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47FE-974B-4BC6-933B-A5AE9890D975}" type="slidenum">
              <a:rPr lang="hu-HU" smtClean="0"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Crown</a:t>
            </a:r>
            <a:r>
              <a:rPr lang="hu-HU" dirty="0" smtClean="0"/>
              <a:t> </a:t>
            </a:r>
            <a:r>
              <a:rPr lang="hu-HU" dirty="0" err="1" smtClean="0"/>
              <a:t>jewel</a:t>
            </a:r>
            <a:r>
              <a:rPr lang="hu-HU" dirty="0" smtClean="0"/>
              <a:t> random map </a:t>
            </a:r>
            <a:r>
              <a:rPr lang="hu-HU" dirty="0" err="1" smtClean="0"/>
              <a:t>generator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47FE-974B-4BC6-933B-A5AE9890D975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pPr/>
              <a:t>2019.03.01.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greenfox\Adamman48\Lightning%20talks,%20demos\Jump%20to%20lightspeed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hu-HU" sz="19000" dirty="0" smtClean="0">
                <a:latin typeface="Aharoni" pitchFamily="2" charset="-79"/>
                <a:cs typeface="Aharoni" pitchFamily="2" charset="-79"/>
              </a:rPr>
              <a:t>DEMO,</a:t>
            </a:r>
            <a:endParaRPr lang="hu-HU" sz="19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212976"/>
            <a:ext cx="7772400" cy="19442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3600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hu-HU" sz="3600" dirty="0" err="1" smtClean="0">
                <a:latin typeface="Aharoni" pitchFamily="2" charset="-79"/>
                <a:cs typeface="Aharoni" pitchFamily="2" charset="-79"/>
              </a:rPr>
              <a:t>Third</a:t>
            </a:r>
            <a:endParaRPr lang="hu-HU" sz="36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smtClean="0">
                <a:latin typeface="Aharoni" pitchFamily="2" charset="-79"/>
                <a:cs typeface="Aharoni" pitchFamily="2" charset="-79"/>
              </a:rPr>
              <a:t>Adam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Pisky-Nagy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796136" y="0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Boring </a:t>
            </a:r>
            <a:r>
              <a:rPr lang="hu-HU" sz="2800" dirty="0" err="1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template</a:t>
            </a:r>
            <a:r>
              <a:rPr lang="hu-HU" sz="28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28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#1</a:t>
            </a:r>
            <a:endParaRPr lang="hu-HU" sz="28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CSS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is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self-aware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EJS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doesn’t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like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my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ideas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smtClean="0">
                <a:latin typeface="Aharoni" pitchFamily="2" charset="-79"/>
                <a:cs typeface="Aharoni" pitchFamily="2" charset="-79"/>
              </a:rPr>
              <a:t>…</a:t>
            </a:r>
            <a:r>
              <a:rPr lang="hu-HU" sz="48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but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I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do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them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anyway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Alien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TS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types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in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DOM</a:t>
            </a:r>
          </a:p>
          <a:p>
            <a:r>
              <a:rPr lang="hu-HU" sz="48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stuff</a:t>
            </a:r>
            <a:endParaRPr lang="hu-HU" sz="48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endParaRPr lang="hu-HU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5400" dirty="0" err="1" smtClean="0"/>
              <a:t>let</a:t>
            </a:r>
            <a:r>
              <a:rPr lang="hu-HU" sz="5400" dirty="0" smtClean="0"/>
              <a:t> </a:t>
            </a:r>
            <a:r>
              <a:rPr lang="hu-HU" sz="5400" dirty="0" err="1" smtClean="0"/>
              <a:t>learnt</a:t>
            </a:r>
            <a:r>
              <a:rPr lang="hu-HU" sz="5400" dirty="0" smtClean="0"/>
              <a:t>: </a:t>
            </a:r>
            <a:r>
              <a:rPr lang="hu-HU" sz="5400" dirty="0" err="1" smtClean="0"/>
              <a:t>poorJokes</a:t>
            </a:r>
            <a:r>
              <a:rPr lang="hu-HU" sz="5400" dirty="0" smtClean="0"/>
              <a:t> =</a:t>
            </a:r>
            <a:endParaRPr lang="hu-HU" sz="5400" dirty="0"/>
          </a:p>
        </p:txBody>
      </p:sp>
      <p:pic>
        <p:nvPicPr>
          <p:cNvPr id="4" name="Kép 3" descr="H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302224"/>
            <a:ext cx="2555776" cy="2555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Set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default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query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string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in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EJS</a:t>
            </a:r>
          </a:p>
          <a:p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Empty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Object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!==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empty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Object</a:t>
            </a:r>
            <a:endParaRPr lang="hu-HU" sz="44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Writing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HTML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with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EJS</a:t>
            </a:r>
          </a:p>
          <a:p>
            <a:r>
              <a:rPr lang="hu-HU" sz="4400" dirty="0" smtClean="0">
                <a:latin typeface="Aharoni" pitchFamily="2" charset="-79"/>
                <a:cs typeface="Aharoni" pitchFamily="2" charset="-79"/>
              </a:rPr>
              <a:t>…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using</a:t>
            </a:r>
            <a:r>
              <a:rPr lang="hu-HU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4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fun</a:t>
            </a:r>
            <a:r>
              <a:rPr lang="hu-HU" sz="4400" dirty="0" err="1" smtClean="0">
                <a:latin typeface="Aharoni" pitchFamily="2" charset="-79"/>
                <a:cs typeface="Aharoni" pitchFamily="2" charset="-79"/>
              </a:rPr>
              <a:t>ctions</a:t>
            </a:r>
            <a:endParaRPr lang="hu-HU" sz="4400" dirty="0" smtClean="0">
              <a:latin typeface="Aharoni" pitchFamily="2" charset="-79"/>
              <a:cs typeface="Aharoni" pitchFamily="2" charset="-79"/>
            </a:endParaRPr>
          </a:p>
          <a:p>
            <a:endParaRPr lang="hu-HU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 err="1" smtClean="0"/>
              <a:t>let</a:t>
            </a:r>
            <a:r>
              <a:rPr lang="hu-HU" sz="5400" dirty="0" smtClean="0"/>
              <a:t> </a:t>
            </a:r>
            <a:r>
              <a:rPr lang="hu-HU" sz="5400" dirty="0" err="1" smtClean="0"/>
              <a:t>learnt</a:t>
            </a:r>
            <a:r>
              <a:rPr lang="hu-HU" sz="5400" dirty="0" smtClean="0"/>
              <a:t>: </a:t>
            </a:r>
            <a:r>
              <a:rPr lang="hu-HU" sz="5400" dirty="0" err="1" smtClean="0"/>
              <a:t>codeList</a:t>
            </a:r>
            <a:r>
              <a:rPr lang="hu-HU" sz="5400" dirty="0" smtClean="0"/>
              <a:t> =</a:t>
            </a:r>
            <a:endParaRPr lang="hu-HU" sz="5400" dirty="0"/>
          </a:p>
        </p:txBody>
      </p:sp>
      <p:pic>
        <p:nvPicPr>
          <p:cNvPr id="4" name="Kép 3" descr="H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080" y="4149080"/>
            <a:ext cx="2708920" cy="2708920"/>
          </a:xfrm>
          <a:prstGeom prst="rect">
            <a:avLst/>
          </a:prstGeom>
        </p:spPr>
      </p:pic>
      <p:pic>
        <p:nvPicPr>
          <p:cNvPr id="5" name="Kép 4" descr="code1.jpg"/>
          <p:cNvPicPr>
            <a:picLocks noChangeAspect="1"/>
          </p:cNvPicPr>
          <p:nvPr/>
        </p:nvPicPr>
        <p:blipFill>
          <a:blip r:embed="rId3" cstate="print"/>
          <a:srcRect l="407" t="61426" r="37692"/>
          <a:stretch>
            <a:fillRect/>
          </a:stretch>
        </p:blipFill>
        <p:spPr>
          <a:xfrm>
            <a:off x="0" y="0"/>
            <a:ext cx="9095747" cy="36004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Kép 6" descr="cod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7031"/>
            <a:ext cx="6380092" cy="314096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 descr="code4.jpg"/>
          <p:cNvPicPr>
            <a:picLocks noChangeAspect="1"/>
          </p:cNvPicPr>
          <p:nvPr/>
        </p:nvPicPr>
        <p:blipFill>
          <a:blip r:embed="rId5" cstate="print"/>
          <a:srcRect r="21650" b="40791"/>
          <a:stretch>
            <a:fillRect/>
          </a:stretch>
        </p:blipFill>
        <p:spPr>
          <a:xfrm>
            <a:off x="-1" y="0"/>
            <a:ext cx="6472117" cy="24208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9" descr="code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492896"/>
            <a:ext cx="6517239" cy="252238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Kép 11" descr="code21.jpg"/>
          <p:cNvPicPr>
            <a:picLocks noChangeAspect="1"/>
          </p:cNvPicPr>
          <p:nvPr/>
        </p:nvPicPr>
        <p:blipFill>
          <a:blip r:embed="rId7" cstate="print"/>
          <a:srcRect r="1911"/>
          <a:stretch>
            <a:fillRect/>
          </a:stretch>
        </p:blipFill>
        <p:spPr>
          <a:xfrm>
            <a:off x="0" y="0"/>
            <a:ext cx="9076404" cy="6597352"/>
          </a:xfrm>
          <a:prstGeom prst="rect">
            <a:avLst/>
          </a:prstGeom>
        </p:spPr>
      </p:pic>
      <p:pic>
        <p:nvPicPr>
          <p:cNvPr id="14" name="Kép 13" descr="code2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835307" cy="6858000"/>
          </a:xfrm>
          <a:prstGeom prst="rect">
            <a:avLst/>
          </a:prstGeom>
        </p:spPr>
      </p:pic>
      <p:pic>
        <p:nvPicPr>
          <p:cNvPr id="15" name="Kép 14" descr="code2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1520" y="476672"/>
            <a:ext cx="8604536" cy="597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Failure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is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great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…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in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 a 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way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9600" dirty="0" err="1" smtClean="0">
                <a:latin typeface="Aharoni" pitchFamily="2" charset="-79"/>
                <a:cs typeface="Aharoni" pitchFamily="2" charset="-79"/>
              </a:rPr>
              <a:t>Nothing</a:t>
            </a:r>
            <a:r>
              <a:rPr lang="hu-HU" sz="9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9600" dirty="0" err="1" smtClean="0">
                <a:latin typeface="Aharoni" pitchFamily="2" charset="-79"/>
                <a:cs typeface="Aharoni" pitchFamily="2" charset="-79"/>
              </a:rPr>
              <a:t>else</a:t>
            </a:r>
            <a:endParaRPr lang="hu-HU" sz="96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err="1" smtClean="0"/>
              <a:t>let</a:t>
            </a:r>
            <a:r>
              <a:rPr lang="hu-HU" sz="6000" dirty="0" smtClean="0"/>
              <a:t> </a:t>
            </a:r>
            <a:r>
              <a:rPr lang="hu-HU" sz="6000" dirty="0" err="1" smtClean="0"/>
              <a:t>learnt</a:t>
            </a:r>
            <a:r>
              <a:rPr lang="hu-HU" sz="6000" dirty="0" smtClean="0"/>
              <a:t>: </a:t>
            </a:r>
            <a:r>
              <a:rPr lang="hu-HU" sz="6000" dirty="0" err="1" smtClean="0"/>
              <a:t>moral</a:t>
            </a:r>
            <a:r>
              <a:rPr lang="hu-HU" sz="6000" dirty="0" smtClean="0"/>
              <a:t> =</a:t>
            </a:r>
            <a:endParaRPr lang="hu-HU" sz="6000" dirty="0"/>
          </a:p>
        </p:txBody>
      </p:sp>
      <p:pic>
        <p:nvPicPr>
          <p:cNvPr id="4" name="Kép 3" descr="H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3617640"/>
            <a:ext cx="3240360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latin typeface="Aharoni" pitchFamily="2" charset="-79"/>
                <a:cs typeface="Aharoni" pitchFamily="2" charset="-79"/>
              </a:rPr>
              <a:t>Thanks</a:t>
            </a:r>
            <a:r>
              <a:rPr lang="hu-HU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dirty="0" err="1" smtClean="0">
                <a:latin typeface="Aharoni" pitchFamily="2" charset="-79"/>
                <a:cs typeface="Aharoni" pitchFamily="2" charset="-79"/>
              </a:rPr>
              <a:t>for</a:t>
            </a:r>
            <a:r>
              <a:rPr lang="hu-HU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dirty="0" err="1" smtClean="0">
                <a:latin typeface="Aharoni" pitchFamily="2" charset="-79"/>
                <a:cs typeface="Aharoni" pitchFamily="2" charset="-79"/>
              </a:rPr>
              <a:t>the</a:t>
            </a:r>
            <a:r>
              <a:rPr lang="hu-HU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dirty="0" err="1" smtClean="0">
                <a:latin typeface="Aharoni" pitchFamily="2" charset="-79"/>
                <a:cs typeface="Aharoni" pitchFamily="2" charset="-79"/>
              </a:rPr>
              <a:t>attention</a:t>
            </a:r>
            <a:r>
              <a:rPr lang="hu-HU" dirty="0" smtClean="0">
                <a:latin typeface="Aharoni" pitchFamily="2" charset="-79"/>
                <a:cs typeface="Aharoni" pitchFamily="2" charset="-79"/>
              </a:rPr>
              <a:t>!</a:t>
            </a:r>
            <a:endParaRPr lang="hu-HU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b="1" dirty="0" smtClean="0">
                <a:latin typeface="Aharoni" pitchFamily="2" charset="-79"/>
                <a:cs typeface="Aharoni" pitchFamily="2" charset="-79"/>
              </a:rPr>
              <a:t>…</a:t>
            </a:r>
            <a:r>
              <a:rPr lang="hu-HU" sz="3600" b="1" dirty="0" err="1" smtClean="0">
                <a:latin typeface="Aharoni" pitchFamily="2" charset="-79"/>
                <a:cs typeface="Aharoni" pitchFamily="2" charset="-79"/>
              </a:rPr>
              <a:t>or</a:t>
            </a:r>
            <a:r>
              <a:rPr lang="hu-HU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b="1" dirty="0" err="1" smtClean="0">
                <a:latin typeface="Aharoni" pitchFamily="2" charset="-79"/>
                <a:cs typeface="Aharoni" pitchFamily="2" charset="-79"/>
              </a:rPr>
              <a:t>pretending</a:t>
            </a:r>
            <a:r>
              <a:rPr lang="hu-HU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b="1" dirty="0" err="1" smtClean="0">
                <a:latin typeface="Aharoni" pitchFamily="2" charset="-79"/>
                <a:cs typeface="Aharoni" pitchFamily="2" charset="-79"/>
              </a:rPr>
              <a:t>it</a:t>
            </a:r>
            <a:r>
              <a:rPr lang="hu-HU" sz="3600" b="1" dirty="0" smtClean="0">
                <a:latin typeface="Aharoni" pitchFamily="2" charset="-79"/>
                <a:cs typeface="Aharoni" pitchFamily="2" charset="-79"/>
              </a:rPr>
              <a:t>.</a:t>
            </a:r>
            <a:endParaRPr lang="hu-HU" sz="36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Kép 3" descr="hyp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56792" y="-1323528"/>
            <a:ext cx="14185576" cy="9449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Jump to lightspeed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0" y="5288340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Find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@ </a:t>
            </a:r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GitHub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@ </a:t>
            </a:r>
            <a:r>
              <a:rPr lang="hu-HU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Adamman48</a:t>
            </a:r>
          </a:p>
          <a:p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or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IWIW</a:t>
            </a:r>
            <a:endParaRPr lang="hu-HU" sz="2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or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LinkdeIn</a:t>
            </a:r>
            <a:endParaRPr lang="hu-HU" sz="2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or</a:t>
            </a:r>
            <a:r>
              <a:rPr lang="hu-HU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Facebook</a:t>
            </a:r>
            <a:endParaRPr lang="hu-HU" sz="2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custDataLst>
      <p:tags r:id="rId1"/>
    </p:custData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68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8.3|4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</TotalTime>
  <Words>106</Words>
  <Application>Microsoft Office PowerPoint</Application>
  <PresentationFormat>Diavetítés a képernyőre (4:3 oldalarány)</PresentationFormat>
  <Paragraphs>30</Paragraphs>
  <Slides>5</Slides>
  <Notes>2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Sétatér</vt:lpstr>
      <vt:lpstr>DEMO,</vt:lpstr>
      <vt:lpstr>let learnt: poorJokes =</vt:lpstr>
      <vt:lpstr>let learnt: codeList =</vt:lpstr>
      <vt:lpstr>let learnt: moral =</vt:lpstr>
      <vt:lpstr>Thanks for the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Demo,</dc:title>
  <dc:creator>User</dc:creator>
  <cp:lastModifiedBy>User</cp:lastModifiedBy>
  <cp:revision>79</cp:revision>
  <dcterms:created xsi:type="dcterms:W3CDTF">2019-02-01T09:25:05Z</dcterms:created>
  <dcterms:modified xsi:type="dcterms:W3CDTF">2019-03-01T15:32:59Z</dcterms:modified>
</cp:coreProperties>
</file>