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Gallery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7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51" y="772115"/>
            <a:ext cx="9119883" cy="5471930"/>
          </a:xfrm>
        </p:spPr>
      </p:pic>
    </p:spTree>
    <p:extLst>
      <p:ext uri="{BB962C8B-B14F-4D97-AF65-F5344CB8AC3E}">
        <p14:creationId xmlns:p14="http://schemas.microsoft.com/office/powerpoint/2010/main" val="270757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30" y="1152983"/>
            <a:ext cx="8947150" cy="4142902"/>
          </a:xfrm>
        </p:spPr>
      </p:pic>
    </p:spTree>
    <p:extLst>
      <p:ext uri="{BB962C8B-B14F-4D97-AF65-F5344CB8AC3E}">
        <p14:creationId xmlns:p14="http://schemas.microsoft.com/office/powerpoint/2010/main" val="342120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difficult part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CSS setting</a:t>
            </a:r>
          </a:p>
          <a:p>
            <a:r>
              <a:rPr lang="en-US" sz="6000" dirty="0" smtClean="0"/>
              <a:t>JS Functions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6542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got?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Fundamental of Front-end Develop</a:t>
            </a:r>
          </a:p>
          <a:p>
            <a:r>
              <a:rPr lang="en-US" sz="2800" dirty="0" smtClean="0"/>
              <a:t>HTML</a:t>
            </a:r>
          </a:p>
          <a:p>
            <a:r>
              <a:rPr lang="en-US" sz="2800" dirty="0" smtClean="0"/>
              <a:t>CSS</a:t>
            </a:r>
          </a:p>
          <a:p>
            <a:r>
              <a:rPr lang="en-US" sz="2800" dirty="0" smtClean="0"/>
              <a:t>JS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991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05" y="929233"/>
            <a:ext cx="7431221" cy="4997496"/>
          </a:xfrm>
        </p:spPr>
      </p:pic>
    </p:spTree>
    <p:extLst>
      <p:ext uri="{BB962C8B-B14F-4D97-AF65-F5344CB8AC3E}">
        <p14:creationId xmlns:p14="http://schemas.microsoft.com/office/powerpoint/2010/main" val="215533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The end</a:t>
            </a:r>
            <a:endParaRPr lang="en-US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392" y="2039575"/>
            <a:ext cx="3746160" cy="4491854"/>
          </a:xfrm>
        </p:spPr>
      </p:pic>
    </p:spTree>
    <p:extLst>
      <p:ext uri="{BB962C8B-B14F-4D97-AF65-F5344CB8AC3E}">
        <p14:creationId xmlns:p14="http://schemas.microsoft.com/office/powerpoint/2010/main" val="371104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23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Gallery Project</vt:lpstr>
      <vt:lpstr>PowerPoint Presentation</vt:lpstr>
      <vt:lpstr>PowerPoint Presentation</vt:lpstr>
      <vt:lpstr>Most difficult part </vt:lpstr>
      <vt:lpstr>What I have got?</vt:lpstr>
      <vt:lpstr>PowerPoint Presentation</vt:lpstr>
      <vt:lpstr>The end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Gallery Project</dc:title>
  <dc:creator>Alfred Wei</dc:creator>
  <cp:lastModifiedBy>Alfred Wei</cp:lastModifiedBy>
  <cp:revision>5</cp:revision>
  <dcterms:created xsi:type="dcterms:W3CDTF">2017-09-01T07:49:55Z</dcterms:created>
  <dcterms:modified xsi:type="dcterms:W3CDTF">2017-09-01T09:27:37Z</dcterms:modified>
</cp:coreProperties>
</file>