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88" y="590986"/>
            <a:ext cx="6460691" cy="1590153"/>
          </a:xfrm>
        </p:spPr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006" y="3862981"/>
            <a:ext cx="8825658" cy="86142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Alfred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wei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97" y="2741753"/>
            <a:ext cx="4585879" cy="34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065059" cy="4121897"/>
          </a:xfrm>
        </p:spPr>
      </p:pic>
    </p:spTree>
    <p:extLst>
      <p:ext uri="{BB962C8B-B14F-4D97-AF65-F5344CB8AC3E}">
        <p14:creationId xmlns:p14="http://schemas.microsoft.com/office/powerpoint/2010/main" val="23298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4993"/>
            <a:ext cx="9124906" cy="5027430"/>
          </a:xfrm>
        </p:spPr>
      </p:pic>
    </p:spTree>
    <p:extLst>
      <p:ext uri="{BB962C8B-B14F-4D97-AF65-F5344CB8AC3E}">
        <p14:creationId xmlns:p14="http://schemas.microsoft.com/office/powerpoint/2010/main" val="21637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47" y="2222455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36574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36915"/>
            <a:ext cx="6238015" cy="5199016"/>
          </a:xfrm>
        </p:spPr>
      </p:pic>
    </p:spTree>
    <p:extLst>
      <p:ext uri="{BB962C8B-B14F-4D97-AF65-F5344CB8AC3E}">
        <p14:creationId xmlns:p14="http://schemas.microsoft.com/office/powerpoint/2010/main" val="35569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14846"/>
            <a:ext cx="4605158" cy="51598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41" y="1214846"/>
            <a:ext cx="5598029" cy="51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Vote</a:t>
            </a:r>
          </a:p>
          <a:p>
            <a:r>
              <a:rPr lang="en-US" sz="4000" dirty="0" smtClean="0"/>
              <a:t>Modify &amp; Remove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20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792354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4800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140" y="2830158"/>
            <a:ext cx="9404723" cy="1400530"/>
          </a:xfrm>
        </p:spPr>
        <p:txBody>
          <a:bodyPr/>
          <a:lstStyle/>
          <a:p>
            <a:r>
              <a:rPr lang="en-US" sz="6000" dirty="0"/>
              <a:t>Any </a:t>
            </a:r>
            <a:r>
              <a:rPr lang="en-US" sz="6000" dirty="0" smtClean="0"/>
              <a:t>Questions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6000" dirty="0"/>
              <a:t/>
            </a:r>
            <a:br>
              <a:rPr lang="en-US" sz="60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351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21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Reddit Project</vt:lpstr>
      <vt:lpstr>Reddit website</vt:lpstr>
      <vt:lpstr>Facebook</vt:lpstr>
      <vt:lpstr>Project Demo</vt:lpstr>
      <vt:lpstr>HTML code</vt:lpstr>
      <vt:lpstr>JS code</vt:lpstr>
      <vt:lpstr>Improvements</vt:lpstr>
      <vt:lpstr> THANK YOU</vt:lpstr>
      <vt:lpstr>Any Questions ? 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Project</dc:title>
  <dc:creator>Alfred Wei</dc:creator>
  <cp:lastModifiedBy>Alfred Wei</cp:lastModifiedBy>
  <cp:revision>9</cp:revision>
  <dcterms:created xsi:type="dcterms:W3CDTF">2017-09-08T07:53:46Z</dcterms:created>
  <dcterms:modified xsi:type="dcterms:W3CDTF">2017-09-08T08:49:21Z</dcterms:modified>
</cp:coreProperties>
</file>