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188" y="590986"/>
            <a:ext cx="6460691" cy="1590153"/>
          </a:xfrm>
        </p:spPr>
        <p:txBody>
          <a:bodyPr/>
          <a:lstStyle/>
          <a:p>
            <a:r>
              <a:rPr lang="en-US" dirty="0" err="1" smtClean="0"/>
              <a:t>Reddit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006" y="3862981"/>
            <a:ext cx="8825658" cy="86142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Alfred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wei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97" y="2741753"/>
            <a:ext cx="4585879" cy="340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5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94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0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87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Reddit Project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Project</dc:title>
  <dc:creator>Alfred Wei</dc:creator>
  <cp:lastModifiedBy>Alfred Wei</cp:lastModifiedBy>
  <cp:revision>2</cp:revision>
  <dcterms:created xsi:type="dcterms:W3CDTF">2017-09-08T07:53:46Z</dcterms:created>
  <dcterms:modified xsi:type="dcterms:W3CDTF">2017-09-08T08:01:07Z</dcterms:modified>
</cp:coreProperties>
</file>