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3881E-F81D-40CA-9354-BF61298583B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F899-F542-4032-A4E3-49E24809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61" y="158441"/>
            <a:ext cx="10288591" cy="699968"/>
          </a:xfrm>
        </p:spPr>
        <p:txBody>
          <a:bodyPr bIns="0" anchor="b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9909" y="101859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50361F7-DF74-4387-ADD5-D78E4D05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15354" y="139913"/>
            <a:ext cx="821094" cy="309201"/>
          </a:xfrm>
        </p:spPr>
        <p:txBody>
          <a:bodyPr/>
          <a:lstStyle>
            <a:lvl1pPr>
              <a:defRPr sz="1050" b="1"/>
            </a:lvl1pPr>
          </a:lstStyle>
          <a:p>
            <a:fld id="{AF5A55E6-1EB5-47A5-928C-A1BB3C332004}" type="datetimeFigureOut">
              <a:rPr lang="en-US" smtClean="0"/>
              <a:pPr/>
              <a:t>3/1/2019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5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8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79366"/>
            <a:ext cx="9603275" cy="5353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15354" y="139913"/>
            <a:ext cx="821094" cy="309201"/>
          </a:xfrm>
        </p:spPr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13" y="136453"/>
            <a:ext cx="811019" cy="503578"/>
          </a:xfrm>
        </p:spPr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85804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895741"/>
            <a:ext cx="8643154" cy="138607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EA30E-F01C-4470-AC5D-D624BABBD16E}"/>
              </a:ext>
            </a:extLst>
          </p:cNvPr>
          <p:cNvCxnSpPr/>
          <p:nvPr userDrawn="1"/>
        </p:nvCxnSpPr>
        <p:spPr>
          <a:xfrm>
            <a:off x="1451579" y="242557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8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0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1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55E6-1EB5-47A5-928C-A1BB3C33200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AC45ED-73D4-4B36-BB79-22026993A2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45F-0BCF-4321-A76F-2EE719EA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391" y="111967"/>
            <a:ext cx="7259217" cy="877079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Botond Balogh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22421-4906-4229-9BB5-E897B6DA7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0824" y="1736540"/>
            <a:ext cx="3816220" cy="977621"/>
          </a:xfrm>
        </p:spPr>
        <p:txBody>
          <a:bodyPr>
            <a:normAutofit/>
          </a:bodyPr>
          <a:lstStyle/>
          <a:p>
            <a:r>
              <a:rPr lang="hu-HU" sz="3200" dirty="0"/>
              <a:t>SECOND</a:t>
            </a:r>
            <a:r>
              <a:rPr lang="en-US" sz="3200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D60D7-0D97-4F48-8881-7AB126F0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6" y="2225351"/>
            <a:ext cx="3538728" cy="368198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1B9882A-B6C9-45CA-ACDD-4530DD73CC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02"/>
          <a:stretch/>
        </p:blipFill>
        <p:spPr>
          <a:xfrm>
            <a:off x="5620378" y="958526"/>
            <a:ext cx="2136877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EAEFB-9332-4836-B0CD-05761ADA8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29" y="3813499"/>
            <a:ext cx="1247775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FD9A76D-500A-4492-B14D-E116A1F27FE6}"/>
              </a:ext>
            </a:extLst>
          </p:cNvPr>
          <p:cNvSpPr txBox="1">
            <a:spLocks/>
          </p:cNvSpPr>
          <p:nvPr/>
        </p:nvSpPr>
        <p:spPr>
          <a:xfrm>
            <a:off x="8180824" y="3934288"/>
            <a:ext cx="239178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cap="none" dirty="0"/>
              <a:t>Balogh08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4214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D4F4-356E-4A1E-B8FD-A0569B8D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6" y="211463"/>
            <a:ext cx="9610530" cy="641775"/>
          </a:xfrm>
        </p:spPr>
        <p:txBody>
          <a:bodyPr>
            <a:normAutofit/>
          </a:bodyPr>
          <a:lstStyle/>
          <a:p>
            <a:r>
              <a:rPr lang="en-US" sz="4000" dirty="0"/>
              <a:t>What have I learned?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0FA6C7A-307E-48A8-8BB3-165A4493F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336" y="1276928"/>
            <a:ext cx="10289996" cy="3477875"/>
          </a:xfrm>
          <a:prstGeom prst="rect">
            <a:avLst/>
          </a:prstGeom>
          <a:solidFill>
            <a:srgbClr val="FFFFFF">
              <a:alpha val="70000"/>
            </a:srgbClr>
          </a:solidFill>
          <a:ln w="19050"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modifiers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everywhere</a:t>
            </a:r>
            <a:endParaRPr kumimoji="0" lang="hu-HU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endParaRPr lang="hu-HU" altLang="en-US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hu-HU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hu-HU" altLang="en-US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  <a:buClrTx/>
              <a:buSzTx/>
            </a:pP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kumimoji="0" lang="hu-HU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DD85B4A-D09E-4DC0-8522-0FF837B2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33E-D2C5-47CD-80AA-DD4D0AEE3B1F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CC5E17-DFF6-4AE9-AF41-6E2509D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2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504DF6-5501-4328-BCFD-E31F66BD6CB0}"/>
              </a:ext>
            </a:extLst>
          </p:cNvPr>
          <p:cNvSpPr/>
          <p:nvPr/>
        </p:nvSpPr>
        <p:spPr>
          <a:xfrm>
            <a:off x="618045" y="4181837"/>
            <a:ext cx="2207249" cy="485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0F6BDF-42B3-4CDB-8A57-C9A753B5D57E}"/>
              </a:ext>
            </a:extLst>
          </p:cNvPr>
          <p:cNvSpPr/>
          <p:nvPr/>
        </p:nvSpPr>
        <p:spPr>
          <a:xfrm>
            <a:off x="618045" y="2023025"/>
            <a:ext cx="2000748" cy="485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1DFC2970-8DCF-4622-B542-60C96F4E5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5780" y="992278"/>
            <a:ext cx="8514505" cy="584775"/>
          </a:xfrm>
          <a:prstGeom prst="rect">
            <a:avLst/>
          </a:prstGeom>
          <a:solidFill>
            <a:srgbClr val="FFFFFF">
              <a:alpha val="70000"/>
            </a:srgb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Generate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… 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Getter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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Select</a:t>
            </a:r>
            <a:r>
              <a:rPr kumimoji="0" lang="hu-HU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hu-HU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fields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674DB8-4317-4A26-B840-B762BD51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10" y="292338"/>
            <a:ext cx="10397740" cy="60962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 have learned about using </a:t>
            </a:r>
            <a:r>
              <a:rPr lang="hu-HU" sz="3600" dirty="0"/>
              <a:t>Access </a:t>
            </a:r>
            <a:r>
              <a:rPr lang="hu-HU" sz="3600" dirty="0" err="1"/>
              <a:t>Modifiersl</a:t>
            </a:r>
            <a:endParaRPr lang="en-US" sz="3600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7EFAB69-9ECE-4C75-8CF3-DD4BD23A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33-61CD-4529-9C88-938B03D23354}" type="datetime1">
              <a:rPr lang="en-US" smtClean="0"/>
              <a:t>3/1/2019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9607E72-4D5D-4A72-9145-80018617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45ED-73D4-4B36-BB79-22026993A20F}" type="slidenum">
              <a:rPr lang="en-US" smtClean="0"/>
              <a:t>3</a:t>
            </a:fld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3808DEC-9DFC-4916-B759-0DE025A89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48" y="1972178"/>
            <a:ext cx="6303028" cy="3816429"/>
          </a:xfrm>
          <a:prstGeom prst="rect">
            <a:avLst/>
          </a:prstGeom>
          <a:solidFill>
            <a:srgbClr val="FFFFFF">
              <a:alpha val="70000"/>
            </a:srgbClr>
          </a:solidFill>
          <a:ln w="1905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{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2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Demo(String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age;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0C06FEC-F8A9-4105-82DB-F77C6832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615" y="1972177"/>
            <a:ext cx="5282215" cy="3816429"/>
          </a:xfrm>
          <a:prstGeom prst="rect">
            <a:avLst/>
          </a:prstGeom>
          <a:solidFill>
            <a:srgbClr val="FFFFFF">
              <a:alpha val="70000"/>
            </a:srgbClr>
          </a:solidFill>
          <a:ln w="19050"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2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23FC-CAF0-4CA1-BA0A-56AD7697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545821"/>
            <a:ext cx="11467323" cy="1478922"/>
          </a:xfrm>
        </p:spPr>
        <p:txBody>
          <a:bodyPr>
            <a:normAutofit/>
          </a:bodyPr>
          <a:lstStyle/>
          <a:p>
            <a:r>
              <a:rPr lang="en-US" sz="5400" dirty="0"/>
              <a:t>Thank you for your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1A068-9A69-463A-BE6B-3B6C3030A7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3" b="21638"/>
          <a:stretch/>
        </p:blipFill>
        <p:spPr>
          <a:xfrm>
            <a:off x="1653073" y="4198776"/>
            <a:ext cx="9296400" cy="19127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4CFCBF-2B52-4D90-B909-78B36699C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73" y="2669042"/>
            <a:ext cx="1247775" cy="1219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A6E973-90D7-4A82-B6D9-006A9DD33A57}"/>
              </a:ext>
            </a:extLst>
          </p:cNvPr>
          <p:cNvSpPr txBox="1">
            <a:spLocks/>
          </p:cNvSpPr>
          <p:nvPr/>
        </p:nvSpPr>
        <p:spPr>
          <a:xfrm>
            <a:off x="6090768" y="2789831"/>
            <a:ext cx="239178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cap="none" dirty="0"/>
              <a:t>Balogh08</a:t>
            </a:r>
            <a:endParaRPr lang="en-US" sz="3200" cap="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F1C6D69-B3AA-452F-A8AA-8FDED3430849}"/>
              </a:ext>
            </a:extLst>
          </p:cNvPr>
          <p:cNvSpPr txBox="1">
            <a:spLocks/>
          </p:cNvSpPr>
          <p:nvPr/>
        </p:nvSpPr>
        <p:spPr>
          <a:xfrm>
            <a:off x="8180824" y="3934288"/>
            <a:ext cx="239178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0582692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417</TotalTime>
  <Words>74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Gill Sans MT</vt:lpstr>
      <vt:lpstr>Wingdings</vt:lpstr>
      <vt:lpstr>Gallery</vt:lpstr>
      <vt:lpstr>Botond Balogh</vt:lpstr>
      <vt:lpstr>What have I learned?</vt:lpstr>
      <vt:lpstr>I have learned about using Access Modifiersl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Botond Balogh</dc:title>
  <dc:creator>Balogh Botond</dc:creator>
  <cp:lastModifiedBy>Balogh Botond</cp:lastModifiedBy>
  <cp:revision>22</cp:revision>
  <dcterms:created xsi:type="dcterms:W3CDTF">2019-01-24T19:32:43Z</dcterms:created>
  <dcterms:modified xsi:type="dcterms:W3CDTF">2019-03-01T13:53:42Z</dcterms:modified>
</cp:coreProperties>
</file>