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57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1" clrIdx="0">
    <p:extLst>
      <p:ext uri="{19B8F6BF-5375-455C-9EA6-DF929625EA0E}">
        <p15:presenceInfo xmlns:p15="http://schemas.microsoft.com/office/powerpoint/2012/main" userId="Ad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018"/>
    <a:srgbClr val="122612"/>
    <a:srgbClr val="C1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342416538924171E-2"/>
          <c:y val="4.3537414965986392E-2"/>
          <c:w val="0.89215778499271625"/>
          <c:h val="0.90694348920670631"/>
        </c:manualLayout>
      </c:layout>
      <c:scatterChart>
        <c:scatterStyle val="lineMarker"/>
        <c:varyColors val="0"/>
        <c:ser>
          <c:idx val="0"/>
          <c:order val="0"/>
          <c:tx>
            <c:v>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RPM_LOGFILE!$L:$L</c:f>
              <c:strCache>
                <c:ptCount val="3211"/>
                <c:pt idx="0">
                  <c:v>time</c:v>
                </c:pt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  <c:pt idx="13">
                  <c:v>120</c:v>
                </c:pt>
                <c:pt idx="14">
                  <c:v>130</c:v>
                </c:pt>
                <c:pt idx="15">
                  <c:v>140</c:v>
                </c:pt>
                <c:pt idx="16">
                  <c:v>150</c:v>
                </c:pt>
                <c:pt idx="17">
                  <c:v>160</c:v>
                </c:pt>
                <c:pt idx="18">
                  <c:v>170</c:v>
                </c:pt>
                <c:pt idx="19">
                  <c:v>180</c:v>
                </c:pt>
                <c:pt idx="20">
                  <c:v>190</c:v>
                </c:pt>
                <c:pt idx="21">
                  <c:v>200</c:v>
                </c:pt>
                <c:pt idx="22">
                  <c:v>210</c:v>
                </c:pt>
                <c:pt idx="23">
                  <c:v>220</c:v>
                </c:pt>
                <c:pt idx="24">
                  <c:v>230</c:v>
                </c:pt>
                <c:pt idx="25">
                  <c:v>240</c:v>
                </c:pt>
                <c:pt idx="26">
                  <c:v>250</c:v>
                </c:pt>
                <c:pt idx="27">
                  <c:v>260</c:v>
                </c:pt>
                <c:pt idx="28">
                  <c:v>270</c:v>
                </c:pt>
                <c:pt idx="29">
                  <c:v>280</c:v>
                </c:pt>
                <c:pt idx="30">
                  <c:v>290</c:v>
                </c:pt>
                <c:pt idx="31">
                  <c:v>300</c:v>
                </c:pt>
                <c:pt idx="32">
                  <c:v>310</c:v>
                </c:pt>
                <c:pt idx="33">
                  <c:v>320</c:v>
                </c:pt>
                <c:pt idx="34">
                  <c:v>330</c:v>
                </c:pt>
                <c:pt idx="35">
                  <c:v>340</c:v>
                </c:pt>
                <c:pt idx="36">
                  <c:v>350</c:v>
                </c:pt>
                <c:pt idx="37">
                  <c:v>360</c:v>
                </c:pt>
                <c:pt idx="38">
                  <c:v>370</c:v>
                </c:pt>
                <c:pt idx="39">
                  <c:v>380</c:v>
                </c:pt>
                <c:pt idx="40">
                  <c:v>390</c:v>
                </c:pt>
                <c:pt idx="41">
                  <c:v>400</c:v>
                </c:pt>
                <c:pt idx="42">
                  <c:v>410</c:v>
                </c:pt>
                <c:pt idx="43">
                  <c:v>420</c:v>
                </c:pt>
                <c:pt idx="44">
                  <c:v>430</c:v>
                </c:pt>
                <c:pt idx="45">
                  <c:v>440</c:v>
                </c:pt>
                <c:pt idx="46">
                  <c:v>450</c:v>
                </c:pt>
                <c:pt idx="47">
                  <c:v>460</c:v>
                </c:pt>
                <c:pt idx="48">
                  <c:v>470</c:v>
                </c:pt>
                <c:pt idx="49">
                  <c:v>480</c:v>
                </c:pt>
                <c:pt idx="50">
                  <c:v>490</c:v>
                </c:pt>
                <c:pt idx="51">
                  <c:v>500</c:v>
                </c:pt>
                <c:pt idx="52">
                  <c:v>510</c:v>
                </c:pt>
                <c:pt idx="53">
                  <c:v>520</c:v>
                </c:pt>
                <c:pt idx="54">
                  <c:v>530</c:v>
                </c:pt>
                <c:pt idx="55">
                  <c:v>540</c:v>
                </c:pt>
                <c:pt idx="56">
                  <c:v>550</c:v>
                </c:pt>
                <c:pt idx="57">
                  <c:v>560</c:v>
                </c:pt>
                <c:pt idx="58">
                  <c:v>570</c:v>
                </c:pt>
                <c:pt idx="59">
                  <c:v>580</c:v>
                </c:pt>
                <c:pt idx="60">
                  <c:v>590</c:v>
                </c:pt>
                <c:pt idx="61">
                  <c:v>600</c:v>
                </c:pt>
                <c:pt idx="62">
                  <c:v>610</c:v>
                </c:pt>
                <c:pt idx="63">
                  <c:v>620</c:v>
                </c:pt>
                <c:pt idx="64">
                  <c:v>630</c:v>
                </c:pt>
                <c:pt idx="65">
                  <c:v>640</c:v>
                </c:pt>
                <c:pt idx="66">
                  <c:v>650</c:v>
                </c:pt>
                <c:pt idx="67">
                  <c:v>660</c:v>
                </c:pt>
                <c:pt idx="68">
                  <c:v>670</c:v>
                </c:pt>
                <c:pt idx="69">
                  <c:v>680</c:v>
                </c:pt>
                <c:pt idx="70">
                  <c:v>690</c:v>
                </c:pt>
                <c:pt idx="71">
                  <c:v>700</c:v>
                </c:pt>
                <c:pt idx="72">
                  <c:v>710</c:v>
                </c:pt>
                <c:pt idx="73">
                  <c:v>720</c:v>
                </c:pt>
                <c:pt idx="74">
                  <c:v>730</c:v>
                </c:pt>
                <c:pt idx="75">
                  <c:v>740</c:v>
                </c:pt>
                <c:pt idx="76">
                  <c:v>750</c:v>
                </c:pt>
                <c:pt idx="77">
                  <c:v>760</c:v>
                </c:pt>
                <c:pt idx="78">
                  <c:v>770</c:v>
                </c:pt>
                <c:pt idx="79">
                  <c:v>780</c:v>
                </c:pt>
                <c:pt idx="80">
                  <c:v>790</c:v>
                </c:pt>
                <c:pt idx="81">
                  <c:v>800</c:v>
                </c:pt>
                <c:pt idx="82">
                  <c:v>810</c:v>
                </c:pt>
                <c:pt idx="83">
                  <c:v>820</c:v>
                </c:pt>
                <c:pt idx="84">
                  <c:v>830</c:v>
                </c:pt>
                <c:pt idx="85">
                  <c:v>840</c:v>
                </c:pt>
                <c:pt idx="86">
                  <c:v>850</c:v>
                </c:pt>
                <c:pt idx="87">
                  <c:v>860</c:v>
                </c:pt>
                <c:pt idx="88">
                  <c:v>870</c:v>
                </c:pt>
                <c:pt idx="89">
                  <c:v>880</c:v>
                </c:pt>
                <c:pt idx="90">
                  <c:v>890</c:v>
                </c:pt>
                <c:pt idx="91">
                  <c:v>900</c:v>
                </c:pt>
                <c:pt idx="92">
                  <c:v>910</c:v>
                </c:pt>
                <c:pt idx="93">
                  <c:v>920</c:v>
                </c:pt>
                <c:pt idx="94">
                  <c:v>930</c:v>
                </c:pt>
                <c:pt idx="95">
                  <c:v>940</c:v>
                </c:pt>
                <c:pt idx="96">
                  <c:v>950</c:v>
                </c:pt>
                <c:pt idx="97">
                  <c:v>960</c:v>
                </c:pt>
                <c:pt idx="98">
                  <c:v>970</c:v>
                </c:pt>
                <c:pt idx="99">
                  <c:v>980</c:v>
                </c:pt>
                <c:pt idx="100">
                  <c:v>990</c:v>
                </c:pt>
                <c:pt idx="101">
                  <c:v>1000</c:v>
                </c:pt>
                <c:pt idx="102">
                  <c:v>1010</c:v>
                </c:pt>
                <c:pt idx="103">
                  <c:v>1020</c:v>
                </c:pt>
                <c:pt idx="104">
                  <c:v>1030</c:v>
                </c:pt>
                <c:pt idx="105">
                  <c:v>1040</c:v>
                </c:pt>
                <c:pt idx="106">
                  <c:v>1050</c:v>
                </c:pt>
                <c:pt idx="107">
                  <c:v>1060</c:v>
                </c:pt>
                <c:pt idx="108">
                  <c:v>1070</c:v>
                </c:pt>
                <c:pt idx="109">
                  <c:v>1080</c:v>
                </c:pt>
                <c:pt idx="110">
                  <c:v>1090</c:v>
                </c:pt>
                <c:pt idx="111">
                  <c:v>1100</c:v>
                </c:pt>
                <c:pt idx="112">
                  <c:v>1110</c:v>
                </c:pt>
                <c:pt idx="113">
                  <c:v>1120</c:v>
                </c:pt>
                <c:pt idx="114">
                  <c:v>1130</c:v>
                </c:pt>
                <c:pt idx="115">
                  <c:v>1140</c:v>
                </c:pt>
                <c:pt idx="116">
                  <c:v>1150</c:v>
                </c:pt>
                <c:pt idx="117">
                  <c:v>1160</c:v>
                </c:pt>
                <c:pt idx="118">
                  <c:v>1170</c:v>
                </c:pt>
                <c:pt idx="119">
                  <c:v>1180</c:v>
                </c:pt>
                <c:pt idx="120">
                  <c:v>1190</c:v>
                </c:pt>
                <c:pt idx="121">
                  <c:v>1200</c:v>
                </c:pt>
                <c:pt idx="122">
                  <c:v>1210</c:v>
                </c:pt>
                <c:pt idx="123">
                  <c:v>1220</c:v>
                </c:pt>
                <c:pt idx="124">
                  <c:v>1230</c:v>
                </c:pt>
                <c:pt idx="125">
                  <c:v>1240</c:v>
                </c:pt>
                <c:pt idx="126">
                  <c:v>1250</c:v>
                </c:pt>
                <c:pt idx="127">
                  <c:v>1260</c:v>
                </c:pt>
                <c:pt idx="128">
                  <c:v>1270</c:v>
                </c:pt>
                <c:pt idx="129">
                  <c:v>1280</c:v>
                </c:pt>
                <c:pt idx="130">
                  <c:v>1290</c:v>
                </c:pt>
                <c:pt idx="131">
                  <c:v>1300</c:v>
                </c:pt>
                <c:pt idx="132">
                  <c:v>1310</c:v>
                </c:pt>
                <c:pt idx="133">
                  <c:v>1320</c:v>
                </c:pt>
                <c:pt idx="134">
                  <c:v>1330</c:v>
                </c:pt>
                <c:pt idx="135">
                  <c:v>1340</c:v>
                </c:pt>
                <c:pt idx="136">
                  <c:v>1350</c:v>
                </c:pt>
                <c:pt idx="137">
                  <c:v>1360</c:v>
                </c:pt>
                <c:pt idx="138">
                  <c:v>1370</c:v>
                </c:pt>
                <c:pt idx="139">
                  <c:v>1380</c:v>
                </c:pt>
                <c:pt idx="140">
                  <c:v>1390</c:v>
                </c:pt>
                <c:pt idx="141">
                  <c:v>1400</c:v>
                </c:pt>
                <c:pt idx="142">
                  <c:v>1410</c:v>
                </c:pt>
                <c:pt idx="143">
                  <c:v>1420</c:v>
                </c:pt>
                <c:pt idx="144">
                  <c:v>1430</c:v>
                </c:pt>
                <c:pt idx="145">
                  <c:v>1440</c:v>
                </c:pt>
                <c:pt idx="146">
                  <c:v>1450</c:v>
                </c:pt>
                <c:pt idx="147">
                  <c:v>1460</c:v>
                </c:pt>
                <c:pt idx="148">
                  <c:v>1470</c:v>
                </c:pt>
                <c:pt idx="149">
                  <c:v>1480</c:v>
                </c:pt>
                <c:pt idx="150">
                  <c:v>1490</c:v>
                </c:pt>
                <c:pt idx="151">
                  <c:v>1500</c:v>
                </c:pt>
                <c:pt idx="152">
                  <c:v>1510</c:v>
                </c:pt>
                <c:pt idx="153">
                  <c:v>1520</c:v>
                </c:pt>
                <c:pt idx="154">
                  <c:v>1530</c:v>
                </c:pt>
                <c:pt idx="155">
                  <c:v>1540</c:v>
                </c:pt>
                <c:pt idx="156">
                  <c:v>1550</c:v>
                </c:pt>
                <c:pt idx="157">
                  <c:v>1560</c:v>
                </c:pt>
                <c:pt idx="158">
                  <c:v>1570</c:v>
                </c:pt>
                <c:pt idx="159">
                  <c:v>1580</c:v>
                </c:pt>
                <c:pt idx="160">
                  <c:v>1590</c:v>
                </c:pt>
                <c:pt idx="161">
                  <c:v>1600</c:v>
                </c:pt>
                <c:pt idx="162">
                  <c:v>1610</c:v>
                </c:pt>
                <c:pt idx="163">
                  <c:v>1620</c:v>
                </c:pt>
                <c:pt idx="164">
                  <c:v>1630</c:v>
                </c:pt>
                <c:pt idx="165">
                  <c:v>1640</c:v>
                </c:pt>
                <c:pt idx="166">
                  <c:v>1650</c:v>
                </c:pt>
                <c:pt idx="167">
                  <c:v>1660</c:v>
                </c:pt>
                <c:pt idx="168">
                  <c:v>1670</c:v>
                </c:pt>
                <c:pt idx="169">
                  <c:v>1680</c:v>
                </c:pt>
                <c:pt idx="170">
                  <c:v>1690</c:v>
                </c:pt>
                <c:pt idx="171">
                  <c:v>1700</c:v>
                </c:pt>
                <c:pt idx="172">
                  <c:v>1710</c:v>
                </c:pt>
                <c:pt idx="173">
                  <c:v>1720</c:v>
                </c:pt>
                <c:pt idx="174">
                  <c:v>1730</c:v>
                </c:pt>
                <c:pt idx="175">
                  <c:v>1740</c:v>
                </c:pt>
                <c:pt idx="176">
                  <c:v>1750</c:v>
                </c:pt>
                <c:pt idx="177">
                  <c:v>1760</c:v>
                </c:pt>
                <c:pt idx="178">
                  <c:v>1770</c:v>
                </c:pt>
                <c:pt idx="179">
                  <c:v>1780</c:v>
                </c:pt>
                <c:pt idx="180">
                  <c:v>1790</c:v>
                </c:pt>
                <c:pt idx="181">
                  <c:v>1800</c:v>
                </c:pt>
                <c:pt idx="182">
                  <c:v>1810</c:v>
                </c:pt>
                <c:pt idx="183">
                  <c:v>1820</c:v>
                </c:pt>
                <c:pt idx="184">
                  <c:v>1830</c:v>
                </c:pt>
                <c:pt idx="185">
                  <c:v>1840</c:v>
                </c:pt>
                <c:pt idx="186">
                  <c:v>1850</c:v>
                </c:pt>
                <c:pt idx="187">
                  <c:v>1860</c:v>
                </c:pt>
                <c:pt idx="188">
                  <c:v>1870</c:v>
                </c:pt>
                <c:pt idx="189">
                  <c:v>1880</c:v>
                </c:pt>
                <c:pt idx="190">
                  <c:v>1890</c:v>
                </c:pt>
                <c:pt idx="191">
                  <c:v>1900</c:v>
                </c:pt>
                <c:pt idx="192">
                  <c:v>1910</c:v>
                </c:pt>
                <c:pt idx="193">
                  <c:v>1920</c:v>
                </c:pt>
                <c:pt idx="194">
                  <c:v>1930</c:v>
                </c:pt>
                <c:pt idx="195">
                  <c:v>1940</c:v>
                </c:pt>
                <c:pt idx="196">
                  <c:v>1950</c:v>
                </c:pt>
                <c:pt idx="197">
                  <c:v>1960</c:v>
                </c:pt>
                <c:pt idx="198">
                  <c:v>1970</c:v>
                </c:pt>
                <c:pt idx="199">
                  <c:v>1980</c:v>
                </c:pt>
                <c:pt idx="200">
                  <c:v>1990</c:v>
                </c:pt>
                <c:pt idx="201">
                  <c:v>2000</c:v>
                </c:pt>
                <c:pt idx="202">
                  <c:v>2010</c:v>
                </c:pt>
                <c:pt idx="203">
                  <c:v>2020</c:v>
                </c:pt>
                <c:pt idx="204">
                  <c:v>2030</c:v>
                </c:pt>
                <c:pt idx="205">
                  <c:v>2040</c:v>
                </c:pt>
                <c:pt idx="206">
                  <c:v>2050</c:v>
                </c:pt>
                <c:pt idx="207">
                  <c:v>2060</c:v>
                </c:pt>
                <c:pt idx="208">
                  <c:v>2070</c:v>
                </c:pt>
                <c:pt idx="209">
                  <c:v>2080</c:v>
                </c:pt>
                <c:pt idx="210">
                  <c:v>2090</c:v>
                </c:pt>
                <c:pt idx="211">
                  <c:v>2100</c:v>
                </c:pt>
                <c:pt idx="212">
                  <c:v>2110</c:v>
                </c:pt>
                <c:pt idx="213">
                  <c:v>2120</c:v>
                </c:pt>
                <c:pt idx="214">
                  <c:v>2130</c:v>
                </c:pt>
                <c:pt idx="215">
                  <c:v>2140</c:v>
                </c:pt>
                <c:pt idx="216">
                  <c:v>2150</c:v>
                </c:pt>
                <c:pt idx="217">
                  <c:v>2160</c:v>
                </c:pt>
                <c:pt idx="218">
                  <c:v>2170</c:v>
                </c:pt>
                <c:pt idx="219">
                  <c:v>2180</c:v>
                </c:pt>
                <c:pt idx="220">
                  <c:v>2190</c:v>
                </c:pt>
                <c:pt idx="221">
                  <c:v>2200</c:v>
                </c:pt>
                <c:pt idx="222">
                  <c:v>2210</c:v>
                </c:pt>
                <c:pt idx="223">
                  <c:v>2220</c:v>
                </c:pt>
                <c:pt idx="224">
                  <c:v>2230</c:v>
                </c:pt>
                <c:pt idx="225">
                  <c:v>2240</c:v>
                </c:pt>
                <c:pt idx="226">
                  <c:v>2250</c:v>
                </c:pt>
                <c:pt idx="227">
                  <c:v>2260</c:v>
                </c:pt>
                <c:pt idx="228">
                  <c:v>2270</c:v>
                </c:pt>
                <c:pt idx="229">
                  <c:v>2280</c:v>
                </c:pt>
                <c:pt idx="230">
                  <c:v>2290</c:v>
                </c:pt>
                <c:pt idx="231">
                  <c:v>2300</c:v>
                </c:pt>
                <c:pt idx="232">
                  <c:v>2310</c:v>
                </c:pt>
                <c:pt idx="233">
                  <c:v>2320</c:v>
                </c:pt>
                <c:pt idx="234">
                  <c:v>2330</c:v>
                </c:pt>
                <c:pt idx="235">
                  <c:v>2340</c:v>
                </c:pt>
                <c:pt idx="236">
                  <c:v>2350</c:v>
                </c:pt>
                <c:pt idx="237">
                  <c:v>2360</c:v>
                </c:pt>
                <c:pt idx="238">
                  <c:v>2370</c:v>
                </c:pt>
                <c:pt idx="239">
                  <c:v>2380</c:v>
                </c:pt>
                <c:pt idx="240">
                  <c:v>2390</c:v>
                </c:pt>
                <c:pt idx="241">
                  <c:v>2400</c:v>
                </c:pt>
                <c:pt idx="242">
                  <c:v>2410</c:v>
                </c:pt>
                <c:pt idx="243">
                  <c:v>2420</c:v>
                </c:pt>
                <c:pt idx="244">
                  <c:v>2430</c:v>
                </c:pt>
                <c:pt idx="245">
                  <c:v>2440</c:v>
                </c:pt>
                <c:pt idx="246">
                  <c:v>2450</c:v>
                </c:pt>
                <c:pt idx="247">
                  <c:v>2460</c:v>
                </c:pt>
                <c:pt idx="248">
                  <c:v>2470</c:v>
                </c:pt>
                <c:pt idx="249">
                  <c:v>2480</c:v>
                </c:pt>
                <c:pt idx="250">
                  <c:v>2490</c:v>
                </c:pt>
                <c:pt idx="251">
                  <c:v>2500</c:v>
                </c:pt>
                <c:pt idx="252">
                  <c:v>2510</c:v>
                </c:pt>
                <c:pt idx="253">
                  <c:v>2520</c:v>
                </c:pt>
                <c:pt idx="254">
                  <c:v>2530</c:v>
                </c:pt>
                <c:pt idx="255">
                  <c:v>2540</c:v>
                </c:pt>
                <c:pt idx="256">
                  <c:v>2550</c:v>
                </c:pt>
                <c:pt idx="257">
                  <c:v>2560</c:v>
                </c:pt>
                <c:pt idx="258">
                  <c:v>2570</c:v>
                </c:pt>
                <c:pt idx="259">
                  <c:v>2580</c:v>
                </c:pt>
                <c:pt idx="260">
                  <c:v>2590</c:v>
                </c:pt>
                <c:pt idx="261">
                  <c:v>2600</c:v>
                </c:pt>
                <c:pt idx="262">
                  <c:v>2610</c:v>
                </c:pt>
                <c:pt idx="263">
                  <c:v>2620</c:v>
                </c:pt>
                <c:pt idx="264">
                  <c:v>2630</c:v>
                </c:pt>
                <c:pt idx="265">
                  <c:v>2640</c:v>
                </c:pt>
                <c:pt idx="266">
                  <c:v>2650</c:v>
                </c:pt>
                <c:pt idx="267">
                  <c:v>2660</c:v>
                </c:pt>
                <c:pt idx="268">
                  <c:v>2670</c:v>
                </c:pt>
                <c:pt idx="269">
                  <c:v>2680</c:v>
                </c:pt>
                <c:pt idx="270">
                  <c:v>2690</c:v>
                </c:pt>
                <c:pt idx="271">
                  <c:v>2700</c:v>
                </c:pt>
                <c:pt idx="272">
                  <c:v>2710</c:v>
                </c:pt>
                <c:pt idx="273">
                  <c:v>2720</c:v>
                </c:pt>
                <c:pt idx="274">
                  <c:v>2730</c:v>
                </c:pt>
                <c:pt idx="275">
                  <c:v>2740</c:v>
                </c:pt>
                <c:pt idx="276">
                  <c:v>2750</c:v>
                </c:pt>
                <c:pt idx="277">
                  <c:v>2760</c:v>
                </c:pt>
                <c:pt idx="278">
                  <c:v>2770</c:v>
                </c:pt>
                <c:pt idx="279">
                  <c:v>2780</c:v>
                </c:pt>
                <c:pt idx="280">
                  <c:v>2790</c:v>
                </c:pt>
                <c:pt idx="281">
                  <c:v>2800</c:v>
                </c:pt>
                <c:pt idx="282">
                  <c:v>2810</c:v>
                </c:pt>
                <c:pt idx="283">
                  <c:v>2820</c:v>
                </c:pt>
                <c:pt idx="284">
                  <c:v>2830</c:v>
                </c:pt>
                <c:pt idx="285">
                  <c:v>2840</c:v>
                </c:pt>
                <c:pt idx="286">
                  <c:v>2850</c:v>
                </c:pt>
                <c:pt idx="287">
                  <c:v>2860</c:v>
                </c:pt>
                <c:pt idx="288">
                  <c:v>2870</c:v>
                </c:pt>
                <c:pt idx="289">
                  <c:v>2880</c:v>
                </c:pt>
                <c:pt idx="290">
                  <c:v>2890</c:v>
                </c:pt>
                <c:pt idx="291">
                  <c:v>2900</c:v>
                </c:pt>
                <c:pt idx="292">
                  <c:v>2910</c:v>
                </c:pt>
                <c:pt idx="293">
                  <c:v>2920</c:v>
                </c:pt>
                <c:pt idx="294">
                  <c:v>2930</c:v>
                </c:pt>
                <c:pt idx="295">
                  <c:v>2940</c:v>
                </c:pt>
                <c:pt idx="296">
                  <c:v>2950</c:v>
                </c:pt>
                <c:pt idx="297">
                  <c:v>2960</c:v>
                </c:pt>
                <c:pt idx="298">
                  <c:v>2970</c:v>
                </c:pt>
                <c:pt idx="299">
                  <c:v>2980</c:v>
                </c:pt>
                <c:pt idx="300">
                  <c:v>2990</c:v>
                </c:pt>
                <c:pt idx="301">
                  <c:v>3000</c:v>
                </c:pt>
                <c:pt idx="302">
                  <c:v>3010</c:v>
                </c:pt>
                <c:pt idx="303">
                  <c:v>3020</c:v>
                </c:pt>
                <c:pt idx="304">
                  <c:v>3030</c:v>
                </c:pt>
                <c:pt idx="305">
                  <c:v>3040</c:v>
                </c:pt>
                <c:pt idx="306">
                  <c:v>3050</c:v>
                </c:pt>
                <c:pt idx="307">
                  <c:v>3060</c:v>
                </c:pt>
                <c:pt idx="308">
                  <c:v>3070</c:v>
                </c:pt>
                <c:pt idx="309">
                  <c:v>3080</c:v>
                </c:pt>
                <c:pt idx="310">
                  <c:v>3090</c:v>
                </c:pt>
                <c:pt idx="311">
                  <c:v>3100</c:v>
                </c:pt>
                <c:pt idx="312">
                  <c:v>3110</c:v>
                </c:pt>
                <c:pt idx="313">
                  <c:v>3120</c:v>
                </c:pt>
                <c:pt idx="314">
                  <c:v>3130</c:v>
                </c:pt>
                <c:pt idx="315">
                  <c:v>3140</c:v>
                </c:pt>
                <c:pt idx="316">
                  <c:v>3150</c:v>
                </c:pt>
                <c:pt idx="317">
                  <c:v>3160</c:v>
                </c:pt>
                <c:pt idx="318">
                  <c:v>3170</c:v>
                </c:pt>
                <c:pt idx="319">
                  <c:v>3180</c:v>
                </c:pt>
                <c:pt idx="320">
                  <c:v>3190</c:v>
                </c:pt>
                <c:pt idx="321">
                  <c:v>3200</c:v>
                </c:pt>
                <c:pt idx="322">
                  <c:v>3210</c:v>
                </c:pt>
                <c:pt idx="323">
                  <c:v>3220</c:v>
                </c:pt>
                <c:pt idx="324">
                  <c:v>3230</c:v>
                </c:pt>
                <c:pt idx="325">
                  <c:v>3240</c:v>
                </c:pt>
                <c:pt idx="326">
                  <c:v>3250</c:v>
                </c:pt>
                <c:pt idx="327">
                  <c:v>3260</c:v>
                </c:pt>
                <c:pt idx="328">
                  <c:v>3270</c:v>
                </c:pt>
                <c:pt idx="329">
                  <c:v>3280</c:v>
                </c:pt>
                <c:pt idx="330">
                  <c:v>3290</c:v>
                </c:pt>
                <c:pt idx="331">
                  <c:v>3300</c:v>
                </c:pt>
                <c:pt idx="332">
                  <c:v>3310</c:v>
                </c:pt>
                <c:pt idx="333">
                  <c:v>3320</c:v>
                </c:pt>
                <c:pt idx="334">
                  <c:v>3330</c:v>
                </c:pt>
                <c:pt idx="335">
                  <c:v>3340</c:v>
                </c:pt>
                <c:pt idx="336">
                  <c:v>3350</c:v>
                </c:pt>
                <c:pt idx="337">
                  <c:v>3360</c:v>
                </c:pt>
                <c:pt idx="338">
                  <c:v>3370</c:v>
                </c:pt>
                <c:pt idx="339">
                  <c:v>3380</c:v>
                </c:pt>
                <c:pt idx="340">
                  <c:v>3390</c:v>
                </c:pt>
                <c:pt idx="341">
                  <c:v>3400</c:v>
                </c:pt>
                <c:pt idx="342">
                  <c:v>3410</c:v>
                </c:pt>
                <c:pt idx="343">
                  <c:v>3420</c:v>
                </c:pt>
                <c:pt idx="344">
                  <c:v>3430</c:v>
                </c:pt>
                <c:pt idx="345">
                  <c:v>3440</c:v>
                </c:pt>
                <c:pt idx="346">
                  <c:v>3450</c:v>
                </c:pt>
                <c:pt idx="347">
                  <c:v>3460</c:v>
                </c:pt>
                <c:pt idx="348">
                  <c:v>3470</c:v>
                </c:pt>
                <c:pt idx="349">
                  <c:v>3480</c:v>
                </c:pt>
                <c:pt idx="350">
                  <c:v>3490</c:v>
                </c:pt>
                <c:pt idx="351">
                  <c:v>3500</c:v>
                </c:pt>
                <c:pt idx="352">
                  <c:v>3510</c:v>
                </c:pt>
                <c:pt idx="353">
                  <c:v>3520</c:v>
                </c:pt>
                <c:pt idx="354">
                  <c:v>3530</c:v>
                </c:pt>
                <c:pt idx="355">
                  <c:v>3540</c:v>
                </c:pt>
                <c:pt idx="356">
                  <c:v>3550</c:v>
                </c:pt>
                <c:pt idx="357">
                  <c:v>3560</c:v>
                </c:pt>
                <c:pt idx="358">
                  <c:v>3570</c:v>
                </c:pt>
                <c:pt idx="359">
                  <c:v>3580</c:v>
                </c:pt>
                <c:pt idx="360">
                  <c:v>3590</c:v>
                </c:pt>
                <c:pt idx="361">
                  <c:v>3600</c:v>
                </c:pt>
                <c:pt idx="362">
                  <c:v>3610</c:v>
                </c:pt>
                <c:pt idx="363">
                  <c:v>3620</c:v>
                </c:pt>
                <c:pt idx="364">
                  <c:v>3630</c:v>
                </c:pt>
                <c:pt idx="365">
                  <c:v>3640</c:v>
                </c:pt>
                <c:pt idx="366">
                  <c:v>3650</c:v>
                </c:pt>
                <c:pt idx="367">
                  <c:v>3660</c:v>
                </c:pt>
                <c:pt idx="368">
                  <c:v>3670</c:v>
                </c:pt>
                <c:pt idx="369">
                  <c:v>3680</c:v>
                </c:pt>
                <c:pt idx="370">
                  <c:v>3690</c:v>
                </c:pt>
                <c:pt idx="371">
                  <c:v>3700</c:v>
                </c:pt>
                <c:pt idx="372">
                  <c:v>3710</c:v>
                </c:pt>
                <c:pt idx="373">
                  <c:v>3720</c:v>
                </c:pt>
                <c:pt idx="374">
                  <c:v>3730</c:v>
                </c:pt>
                <c:pt idx="375">
                  <c:v>3740</c:v>
                </c:pt>
                <c:pt idx="376">
                  <c:v>3750</c:v>
                </c:pt>
                <c:pt idx="377">
                  <c:v>3760</c:v>
                </c:pt>
                <c:pt idx="378">
                  <c:v>3770</c:v>
                </c:pt>
                <c:pt idx="379">
                  <c:v>3780</c:v>
                </c:pt>
                <c:pt idx="380">
                  <c:v>3790</c:v>
                </c:pt>
                <c:pt idx="381">
                  <c:v>3800</c:v>
                </c:pt>
                <c:pt idx="382">
                  <c:v>3810</c:v>
                </c:pt>
                <c:pt idx="383">
                  <c:v>3820</c:v>
                </c:pt>
                <c:pt idx="384">
                  <c:v>3830</c:v>
                </c:pt>
                <c:pt idx="385">
                  <c:v>3840</c:v>
                </c:pt>
                <c:pt idx="386">
                  <c:v>3850</c:v>
                </c:pt>
                <c:pt idx="387">
                  <c:v>3860</c:v>
                </c:pt>
                <c:pt idx="388">
                  <c:v>3870</c:v>
                </c:pt>
                <c:pt idx="389">
                  <c:v>3880</c:v>
                </c:pt>
                <c:pt idx="390">
                  <c:v>3890</c:v>
                </c:pt>
                <c:pt idx="391">
                  <c:v>3900</c:v>
                </c:pt>
                <c:pt idx="392">
                  <c:v>3910</c:v>
                </c:pt>
                <c:pt idx="393">
                  <c:v>3920</c:v>
                </c:pt>
                <c:pt idx="394">
                  <c:v>3930</c:v>
                </c:pt>
                <c:pt idx="395">
                  <c:v>3940</c:v>
                </c:pt>
                <c:pt idx="396">
                  <c:v>3950</c:v>
                </c:pt>
                <c:pt idx="397">
                  <c:v>3960</c:v>
                </c:pt>
                <c:pt idx="398">
                  <c:v>3970</c:v>
                </c:pt>
                <c:pt idx="399">
                  <c:v>3980</c:v>
                </c:pt>
                <c:pt idx="400">
                  <c:v>3990</c:v>
                </c:pt>
                <c:pt idx="401">
                  <c:v>4000</c:v>
                </c:pt>
                <c:pt idx="402">
                  <c:v>4010</c:v>
                </c:pt>
                <c:pt idx="403">
                  <c:v>4020</c:v>
                </c:pt>
                <c:pt idx="404">
                  <c:v>4030</c:v>
                </c:pt>
                <c:pt idx="405">
                  <c:v>4040</c:v>
                </c:pt>
                <c:pt idx="406">
                  <c:v>4050</c:v>
                </c:pt>
                <c:pt idx="407">
                  <c:v>4060</c:v>
                </c:pt>
                <c:pt idx="408">
                  <c:v>4070</c:v>
                </c:pt>
                <c:pt idx="409">
                  <c:v>4080</c:v>
                </c:pt>
                <c:pt idx="410">
                  <c:v>4090</c:v>
                </c:pt>
                <c:pt idx="411">
                  <c:v>4100</c:v>
                </c:pt>
                <c:pt idx="412">
                  <c:v>4110</c:v>
                </c:pt>
                <c:pt idx="413">
                  <c:v>4120</c:v>
                </c:pt>
                <c:pt idx="414">
                  <c:v>4130</c:v>
                </c:pt>
                <c:pt idx="415">
                  <c:v>4140</c:v>
                </c:pt>
                <c:pt idx="416">
                  <c:v>4150</c:v>
                </c:pt>
                <c:pt idx="417">
                  <c:v>4160</c:v>
                </c:pt>
                <c:pt idx="418">
                  <c:v>4170</c:v>
                </c:pt>
                <c:pt idx="419">
                  <c:v>4180</c:v>
                </c:pt>
                <c:pt idx="420">
                  <c:v>4190</c:v>
                </c:pt>
                <c:pt idx="421">
                  <c:v>4200</c:v>
                </c:pt>
                <c:pt idx="422">
                  <c:v>4210</c:v>
                </c:pt>
                <c:pt idx="423">
                  <c:v>4220</c:v>
                </c:pt>
                <c:pt idx="424">
                  <c:v>4230</c:v>
                </c:pt>
                <c:pt idx="425">
                  <c:v>4240</c:v>
                </c:pt>
                <c:pt idx="426">
                  <c:v>4250</c:v>
                </c:pt>
                <c:pt idx="427">
                  <c:v>4260</c:v>
                </c:pt>
                <c:pt idx="428">
                  <c:v>4270</c:v>
                </c:pt>
                <c:pt idx="429">
                  <c:v>4280</c:v>
                </c:pt>
                <c:pt idx="430">
                  <c:v>4290</c:v>
                </c:pt>
                <c:pt idx="431">
                  <c:v>4300</c:v>
                </c:pt>
                <c:pt idx="432">
                  <c:v>4310</c:v>
                </c:pt>
                <c:pt idx="433">
                  <c:v>4320</c:v>
                </c:pt>
                <c:pt idx="434">
                  <c:v>4330</c:v>
                </c:pt>
                <c:pt idx="435">
                  <c:v>4340</c:v>
                </c:pt>
                <c:pt idx="436">
                  <c:v>4350</c:v>
                </c:pt>
                <c:pt idx="437">
                  <c:v>4360</c:v>
                </c:pt>
                <c:pt idx="438">
                  <c:v>4370</c:v>
                </c:pt>
                <c:pt idx="439">
                  <c:v>4380</c:v>
                </c:pt>
                <c:pt idx="440">
                  <c:v>4390</c:v>
                </c:pt>
                <c:pt idx="441">
                  <c:v>4400</c:v>
                </c:pt>
                <c:pt idx="442">
                  <c:v>4410</c:v>
                </c:pt>
                <c:pt idx="443">
                  <c:v>4420</c:v>
                </c:pt>
                <c:pt idx="444">
                  <c:v>4430</c:v>
                </c:pt>
                <c:pt idx="445">
                  <c:v>4440</c:v>
                </c:pt>
                <c:pt idx="446">
                  <c:v>4450</c:v>
                </c:pt>
                <c:pt idx="447">
                  <c:v>4460</c:v>
                </c:pt>
                <c:pt idx="448">
                  <c:v>4470</c:v>
                </c:pt>
                <c:pt idx="449">
                  <c:v>4480</c:v>
                </c:pt>
                <c:pt idx="450">
                  <c:v>4490</c:v>
                </c:pt>
                <c:pt idx="451">
                  <c:v>4500</c:v>
                </c:pt>
                <c:pt idx="452">
                  <c:v>4510</c:v>
                </c:pt>
                <c:pt idx="453">
                  <c:v>4520</c:v>
                </c:pt>
                <c:pt idx="454">
                  <c:v>4530</c:v>
                </c:pt>
                <c:pt idx="455">
                  <c:v>4540</c:v>
                </c:pt>
                <c:pt idx="456">
                  <c:v>4550</c:v>
                </c:pt>
                <c:pt idx="457">
                  <c:v>4560</c:v>
                </c:pt>
                <c:pt idx="458">
                  <c:v>4570</c:v>
                </c:pt>
                <c:pt idx="459">
                  <c:v>4580</c:v>
                </c:pt>
                <c:pt idx="460">
                  <c:v>4590</c:v>
                </c:pt>
                <c:pt idx="461">
                  <c:v>4600</c:v>
                </c:pt>
                <c:pt idx="462">
                  <c:v>4610</c:v>
                </c:pt>
                <c:pt idx="463">
                  <c:v>4620</c:v>
                </c:pt>
                <c:pt idx="464">
                  <c:v>4630</c:v>
                </c:pt>
                <c:pt idx="465">
                  <c:v>4640</c:v>
                </c:pt>
                <c:pt idx="466">
                  <c:v>4650</c:v>
                </c:pt>
                <c:pt idx="467">
                  <c:v>4660</c:v>
                </c:pt>
                <c:pt idx="468">
                  <c:v>4670</c:v>
                </c:pt>
                <c:pt idx="469">
                  <c:v>4680</c:v>
                </c:pt>
                <c:pt idx="470">
                  <c:v>4690</c:v>
                </c:pt>
                <c:pt idx="471">
                  <c:v>4700</c:v>
                </c:pt>
                <c:pt idx="472">
                  <c:v>4710</c:v>
                </c:pt>
                <c:pt idx="473">
                  <c:v>4720</c:v>
                </c:pt>
                <c:pt idx="474">
                  <c:v>4730</c:v>
                </c:pt>
                <c:pt idx="475">
                  <c:v>4740</c:v>
                </c:pt>
                <c:pt idx="476">
                  <c:v>4750</c:v>
                </c:pt>
                <c:pt idx="477">
                  <c:v>4760</c:v>
                </c:pt>
                <c:pt idx="478">
                  <c:v>4770</c:v>
                </c:pt>
                <c:pt idx="479">
                  <c:v>4780</c:v>
                </c:pt>
                <c:pt idx="480">
                  <c:v>4790</c:v>
                </c:pt>
                <c:pt idx="481">
                  <c:v>4800</c:v>
                </c:pt>
                <c:pt idx="482">
                  <c:v>4810</c:v>
                </c:pt>
                <c:pt idx="483">
                  <c:v>4820</c:v>
                </c:pt>
                <c:pt idx="484">
                  <c:v>4830</c:v>
                </c:pt>
                <c:pt idx="485">
                  <c:v>4840</c:v>
                </c:pt>
                <c:pt idx="486">
                  <c:v>4850</c:v>
                </c:pt>
                <c:pt idx="487">
                  <c:v>4860</c:v>
                </c:pt>
                <c:pt idx="488">
                  <c:v>4870</c:v>
                </c:pt>
                <c:pt idx="489">
                  <c:v>4880</c:v>
                </c:pt>
                <c:pt idx="490">
                  <c:v>4890</c:v>
                </c:pt>
                <c:pt idx="491">
                  <c:v>4900</c:v>
                </c:pt>
                <c:pt idx="492">
                  <c:v>4910</c:v>
                </c:pt>
                <c:pt idx="493">
                  <c:v>4920</c:v>
                </c:pt>
                <c:pt idx="494">
                  <c:v>4930</c:v>
                </c:pt>
                <c:pt idx="495">
                  <c:v>4940</c:v>
                </c:pt>
                <c:pt idx="496">
                  <c:v>4950</c:v>
                </c:pt>
                <c:pt idx="497">
                  <c:v>4960</c:v>
                </c:pt>
                <c:pt idx="498">
                  <c:v>4970</c:v>
                </c:pt>
                <c:pt idx="499">
                  <c:v>4980</c:v>
                </c:pt>
                <c:pt idx="500">
                  <c:v>4990</c:v>
                </c:pt>
                <c:pt idx="501">
                  <c:v>5000</c:v>
                </c:pt>
                <c:pt idx="502">
                  <c:v>5010</c:v>
                </c:pt>
                <c:pt idx="503">
                  <c:v>5020</c:v>
                </c:pt>
                <c:pt idx="504">
                  <c:v>5030</c:v>
                </c:pt>
                <c:pt idx="505">
                  <c:v>5040</c:v>
                </c:pt>
                <c:pt idx="506">
                  <c:v>5050</c:v>
                </c:pt>
                <c:pt idx="507">
                  <c:v>5060</c:v>
                </c:pt>
                <c:pt idx="508">
                  <c:v>5070</c:v>
                </c:pt>
                <c:pt idx="509">
                  <c:v>5080</c:v>
                </c:pt>
                <c:pt idx="510">
                  <c:v>5090</c:v>
                </c:pt>
                <c:pt idx="511">
                  <c:v>5100</c:v>
                </c:pt>
                <c:pt idx="512">
                  <c:v>5110</c:v>
                </c:pt>
                <c:pt idx="513">
                  <c:v>5120</c:v>
                </c:pt>
                <c:pt idx="514">
                  <c:v>5130</c:v>
                </c:pt>
                <c:pt idx="515">
                  <c:v>5140</c:v>
                </c:pt>
                <c:pt idx="516">
                  <c:v>5150</c:v>
                </c:pt>
                <c:pt idx="517">
                  <c:v>5160</c:v>
                </c:pt>
                <c:pt idx="518">
                  <c:v>5170</c:v>
                </c:pt>
                <c:pt idx="519">
                  <c:v>5180</c:v>
                </c:pt>
                <c:pt idx="520">
                  <c:v>5190</c:v>
                </c:pt>
                <c:pt idx="521">
                  <c:v>5200</c:v>
                </c:pt>
                <c:pt idx="522">
                  <c:v>5210</c:v>
                </c:pt>
                <c:pt idx="523">
                  <c:v>5220</c:v>
                </c:pt>
                <c:pt idx="524">
                  <c:v>5230</c:v>
                </c:pt>
                <c:pt idx="525">
                  <c:v>5240</c:v>
                </c:pt>
                <c:pt idx="526">
                  <c:v>5250</c:v>
                </c:pt>
                <c:pt idx="527">
                  <c:v>5260</c:v>
                </c:pt>
                <c:pt idx="528">
                  <c:v>5270</c:v>
                </c:pt>
                <c:pt idx="529">
                  <c:v>5280</c:v>
                </c:pt>
                <c:pt idx="530">
                  <c:v>5290</c:v>
                </c:pt>
                <c:pt idx="531">
                  <c:v>5300</c:v>
                </c:pt>
                <c:pt idx="532">
                  <c:v>5310</c:v>
                </c:pt>
                <c:pt idx="533">
                  <c:v>5320</c:v>
                </c:pt>
                <c:pt idx="534">
                  <c:v>5330</c:v>
                </c:pt>
                <c:pt idx="535">
                  <c:v>5340</c:v>
                </c:pt>
                <c:pt idx="536">
                  <c:v>5350</c:v>
                </c:pt>
                <c:pt idx="537">
                  <c:v>5360</c:v>
                </c:pt>
                <c:pt idx="538">
                  <c:v>5370</c:v>
                </c:pt>
                <c:pt idx="539">
                  <c:v>5380</c:v>
                </c:pt>
                <c:pt idx="540">
                  <c:v>5390</c:v>
                </c:pt>
                <c:pt idx="541">
                  <c:v>5400</c:v>
                </c:pt>
                <c:pt idx="542">
                  <c:v>5410</c:v>
                </c:pt>
                <c:pt idx="543">
                  <c:v>5420</c:v>
                </c:pt>
                <c:pt idx="544">
                  <c:v>5430</c:v>
                </c:pt>
                <c:pt idx="545">
                  <c:v>5440</c:v>
                </c:pt>
                <c:pt idx="546">
                  <c:v>5450</c:v>
                </c:pt>
                <c:pt idx="547">
                  <c:v>5460</c:v>
                </c:pt>
                <c:pt idx="548">
                  <c:v>5470</c:v>
                </c:pt>
                <c:pt idx="549">
                  <c:v>5480</c:v>
                </c:pt>
                <c:pt idx="550">
                  <c:v>5490</c:v>
                </c:pt>
                <c:pt idx="551">
                  <c:v>5500</c:v>
                </c:pt>
                <c:pt idx="552">
                  <c:v>5510</c:v>
                </c:pt>
                <c:pt idx="553">
                  <c:v>5520</c:v>
                </c:pt>
                <c:pt idx="554">
                  <c:v>5530</c:v>
                </c:pt>
                <c:pt idx="555">
                  <c:v>5540</c:v>
                </c:pt>
                <c:pt idx="556">
                  <c:v>5550</c:v>
                </c:pt>
                <c:pt idx="557">
                  <c:v>5560</c:v>
                </c:pt>
                <c:pt idx="558">
                  <c:v>5570</c:v>
                </c:pt>
                <c:pt idx="559">
                  <c:v>5580</c:v>
                </c:pt>
                <c:pt idx="560">
                  <c:v>5590</c:v>
                </c:pt>
                <c:pt idx="561">
                  <c:v>5600</c:v>
                </c:pt>
                <c:pt idx="562">
                  <c:v>5610</c:v>
                </c:pt>
                <c:pt idx="563">
                  <c:v>5620</c:v>
                </c:pt>
                <c:pt idx="564">
                  <c:v>5630</c:v>
                </c:pt>
                <c:pt idx="565">
                  <c:v>5640</c:v>
                </c:pt>
                <c:pt idx="566">
                  <c:v>5650</c:v>
                </c:pt>
                <c:pt idx="567">
                  <c:v>5660</c:v>
                </c:pt>
                <c:pt idx="568">
                  <c:v>5670</c:v>
                </c:pt>
                <c:pt idx="569">
                  <c:v>5680</c:v>
                </c:pt>
                <c:pt idx="570">
                  <c:v>5690</c:v>
                </c:pt>
                <c:pt idx="571">
                  <c:v>5700</c:v>
                </c:pt>
                <c:pt idx="572">
                  <c:v>5710</c:v>
                </c:pt>
                <c:pt idx="573">
                  <c:v>5720</c:v>
                </c:pt>
                <c:pt idx="574">
                  <c:v>5730</c:v>
                </c:pt>
                <c:pt idx="575">
                  <c:v>5740</c:v>
                </c:pt>
                <c:pt idx="576">
                  <c:v>5750</c:v>
                </c:pt>
                <c:pt idx="577">
                  <c:v>5760</c:v>
                </c:pt>
                <c:pt idx="578">
                  <c:v>5770</c:v>
                </c:pt>
                <c:pt idx="579">
                  <c:v>5780</c:v>
                </c:pt>
                <c:pt idx="580">
                  <c:v>5790</c:v>
                </c:pt>
                <c:pt idx="581">
                  <c:v>5800</c:v>
                </c:pt>
                <c:pt idx="582">
                  <c:v>5810</c:v>
                </c:pt>
                <c:pt idx="583">
                  <c:v>5820</c:v>
                </c:pt>
                <c:pt idx="584">
                  <c:v>5830</c:v>
                </c:pt>
                <c:pt idx="585">
                  <c:v>5840</c:v>
                </c:pt>
                <c:pt idx="586">
                  <c:v>5850</c:v>
                </c:pt>
                <c:pt idx="587">
                  <c:v>5860</c:v>
                </c:pt>
                <c:pt idx="588">
                  <c:v>5870</c:v>
                </c:pt>
                <c:pt idx="589">
                  <c:v>5880</c:v>
                </c:pt>
                <c:pt idx="590">
                  <c:v>5890</c:v>
                </c:pt>
                <c:pt idx="591">
                  <c:v>5900</c:v>
                </c:pt>
                <c:pt idx="592">
                  <c:v>5910</c:v>
                </c:pt>
                <c:pt idx="593">
                  <c:v>5920</c:v>
                </c:pt>
                <c:pt idx="594">
                  <c:v>5930</c:v>
                </c:pt>
                <c:pt idx="595">
                  <c:v>5940</c:v>
                </c:pt>
                <c:pt idx="596">
                  <c:v>5950</c:v>
                </c:pt>
                <c:pt idx="597">
                  <c:v>5960</c:v>
                </c:pt>
                <c:pt idx="598">
                  <c:v>5970</c:v>
                </c:pt>
                <c:pt idx="599">
                  <c:v>5980</c:v>
                </c:pt>
                <c:pt idx="600">
                  <c:v>5990</c:v>
                </c:pt>
                <c:pt idx="601">
                  <c:v>6000</c:v>
                </c:pt>
                <c:pt idx="602">
                  <c:v>6010</c:v>
                </c:pt>
                <c:pt idx="603">
                  <c:v>6020</c:v>
                </c:pt>
                <c:pt idx="604">
                  <c:v>6030</c:v>
                </c:pt>
                <c:pt idx="605">
                  <c:v>6040</c:v>
                </c:pt>
                <c:pt idx="606">
                  <c:v>6050</c:v>
                </c:pt>
                <c:pt idx="607">
                  <c:v>6060</c:v>
                </c:pt>
                <c:pt idx="608">
                  <c:v>6070</c:v>
                </c:pt>
                <c:pt idx="609">
                  <c:v>6080</c:v>
                </c:pt>
                <c:pt idx="610">
                  <c:v>6090</c:v>
                </c:pt>
                <c:pt idx="611">
                  <c:v>6100</c:v>
                </c:pt>
                <c:pt idx="612">
                  <c:v>6110</c:v>
                </c:pt>
                <c:pt idx="613">
                  <c:v>6120</c:v>
                </c:pt>
                <c:pt idx="614">
                  <c:v>6130</c:v>
                </c:pt>
                <c:pt idx="615">
                  <c:v>6140</c:v>
                </c:pt>
                <c:pt idx="616">
                  <c:v>6150</c:v>
                </c:pt>
                <c:pt idx="617">
                  <c:v>6160</c:v>
                </c:pt>
                <c:pt idx="618">
                  <c:v>6170</c:v>
                </c:pt>
                <c:pt idx="619">
                  <c:v>6180</c:v>
                </c:pt>
                <c:pt idx="620">
                  <c:v>6190</c:v>
                </c:pt>
                <c:pt idx="621">
                  <c:v>6200</c:v>
                </c:pt>
                <c:pt idx="622">
                  <c:v>6210</c:v>
                </c:pt>
                <c:pt idx="623">
                  <c:v>6220</c:v>
                </c:pt>
                <c:pt idx="624">
                  <c:v>6230</c:v>
                </c:pt>
                <c:pt idx="625">
                  <c:v>6240</c:v>
                </c:pt>
                <c:pt idx="626">
                  <c:v>6250</c:v>
                </c:pt>
                <c:pt idx="627">
                  <c:v>6260</c:v>
                </c:pt>
                <c:pt idx="628">
                  <c:v>6270</c:v>
                </c:pt>
                <c:pt idx="629">
                  <c:v>6280</c:v>
                </c:pt>
                <c:pt idx="630">
                  <c:v>6290</c:v>
                </c:pt>
                <c:pt idx="631">
                  <c:v>6300</c:v>
                </c:pt>
                <c:pt idx="632">
                  <c:v>6310</c:v>
                </c:pt>
                <c:pt idx="633">
                  <c:v>6320</c:v>
                </c:pt>
                <c:pt idx="634">
                  <c:v>6330</c:v>
                </c:pt>
                <c:pt idx="635">
                  <c:v>6340</c:v>
                </c:pt>
                <c:pt idx="636">
                  <c:v>6350</c:v>
                </c:pt>
                <c:pt idx="637">
                  <c:v>6360</c:v>
                </c:pt>
                <c:pt idx="638">
                  <c:v>6370</c:v>
                </c:pt>
                <c:pt idx="639">
                  <c:v>6380</c:v>
                </c:pt>
                <c:pt idx="640">
                  <c:v>6390</c:v>
                </c:pt>
                <c:pt idx="641">
                  <c:v>6400</c:v>
                </c:pt>
                <c:pt idx="642">
                  <c:v>6410</c:v>
                </c:pt>
                <c:pt idx="643">
                  <c:v>6420</c:v>
                </c:pt>
                <c:pt idx="644">
                  <c:v>6430</c:v>
                </c:pt>
                <c:pt idx="645">
                  <c:v>6440</c:v>
                </c:pt>
                <c:pt idx="646">
                  <c:v>6450</c:v>
                </c:pt>
                <c:pt idx="647">
                  <c:v>6460</c:v>
                </c:pt>
                <c:pt idx="648">
                  <c:v>6470</c:v>
                </c:pt>
                <c:pt idx="649">
                  <c:v>6480</c:v>
                </c:pt>
                <c:pt idx="650">
                  <c:v>6490</c:v>
                </c:pt>
                <c:pt idx="651">
                  <c:v>6500</c:v>
                </c:pt>
                <c:pt idx="652">
                  <c:v>6510</c:v>
                </c:pt>
                <c:pt idx="653">
                  <c:v>6520</c:v>
                </c:pt>
                <c:pt idx="654">
                  <c:v>6530</c:v>
                </c:pt>
                <c:pt idx="655">
                  <c:v>6540</c:v>
                </c:pt>
                <c:pt idx="656">
                  <c:v>6550</c:v>
                </c:pt>
                <c:pt idx="657">
                  <c:v>6560</c:v>
                </c:pt>
                <c:pt idx="658">
                  <c:v>6570</c:v>
                </c:pt>
                <c:pt idx="659">
                  <c:v>6580</c:v>
                </c:pt>
                <c:pt idx="660">
                  <c:v>6590</c:v>
                </c:pt>
                <c:pt idx="661">
                  <c:v>6600</c:v>
                </c:pt>
                <c:pt idx="662">
                  <c:v>6610</c:v>
                </c:pt>
                <c:pt idx="663">
                  <c:v>6620</c:v>
                </c:pt>
                <c:pt idx="664">
                  <c:v>6630</c:v>
                </c:pt>
                <c:pt idx="665">
                  <c:v>6640</c:v>
                </c:pt>
                <c:pt idx="666">
                  <c:v>6650</c:v>
                </c:pt>
                <c:pt idx="667">
                  <c:v>6660</c:v>
                </c:pt>
                <c:pt idx="668">
                  <c:v>6670</c:v>
                </c:pt>
                <c:pt idx="669">
                  <c:v>6680</c:v>
                </c:pt>
                <c:pt idx="670">
                  <c:v>6690</c:v>
                </c:pt>
                <c:pt idx="671">
                  <c:v>6700</c:v>
                </c:pt>
                <c:pt idx="672">
                  <c:v>6710</c:v>
                </c:pt>
                <c:pt idx="673">
                  <c:v>6720</c:v>
                </c:pt>
                <c:pt idx="674">
                  <c:v>6730</c:v>
                </c:pt>
                <c:pt idx="675">
                  <c:v>6740</c:v>
                </c:pt>
                <c:pt idx="676">
                  <c:v>6750</c:v>
                </c:pt>
                <c:pt idx="677">
                  <c:v>6760</c:v>
                </c:pt>
                <c:pt idx="678">
                  <c:v>6770</c:v>
                </c:pt>
                <c:pt idx="679">
                  <c:v>6780</c:v>
                </c:pt>
                <c:pt idx="680">
                  <c:v>6790</c:v>
                </c:pt>
                <c:pt idx="681">
                  <c:v>6800</c:v>
                </c:pt>
                <c:pt idx="682">
                  <c:v>6810</c:v>
                </c:pt>
                <c:pt idx="683">
                  <c:v>6820</c:v>
                </c:pt>
                <c:pt idx="684">
                  <c:v>6830</c:v>
                </c:pt>
                <c:pt idx="685">
                  <c:v>6840</c:v>
                </c:pt>
                <c:pt idx="686">
                  <c:v>6850</c:v>
                </c:pt>
                <c:pt idx="687">
                  <c:v>6860</c:v>
                </c:pt>
                <c:pt idx="688">
                  <c:v>6870</c:v>
                </c:pt>
                <c:pt idx="689">
                  <c:v>6880</c:v>
                </c:pt>
                <c:pt idx="690">
                  <c:v>6890</c:v>
                </c:pt>
                <c:pt idx="691">
                  <c:v>6900</c:v>
                </c:pt>
                <c:pt idx="692">
                  <c:v>6910</c:v>
                </c:pt>
                <c:pt idx="693">
                  <c:v>6920</c:v>
                </c:pt>
                <c:pt idx="694">
                  <c:v>6930</c:v>
                </c:pt>
                <c:pt idx="695">
                  <c:v>6940</c:v>
                </c:pt>
                <c:pt idx="696">
                  <c:v>6950</c:v>
                </c:pt>
                <c:pt idx="697">
                  <c:v>6960</c:v>
                </c:pt>
                <c:pt idx="698">
                  <c:v>6970</c:v>
                </c:pt>
                <c:pt idx="699">
                  <c:v>6980</c:v>
                </c:pt>
                <c:pt idx="700">
                  <c:v>6990</c:v>
                </c:pt>
                <c:pt idx="701">
                  <c:v>7000</c:v>
                </c:pt>
                <c:pt idx="702">
                  <c:v>7010</c:v>
                </c:pt>
                <c:pt idx="703">
                  <c:v>7020</c:v>
                </c:pt>
                <c:pt idx="704">
                  <c:v>7030</c:v>
                </c:pt>
                <c:pt idx="705">
                  <c:v>7040</c:v>
                </c:pt>
                <c:pt idx="706">
                  <c:v>7050</c:v>
                </c:pt>
                <c:pt idx="707">
                  <c:v>7060</c:v>
                </c:pt>
                <c:pt idx="708">
                  <c:v>7070</c:v>
                </c:pt>
                <c:pt idx="709">
                  <c:v>7080</c:v>
                </c:pt>
                <c:pt idx="710">
                  <c:v>7090</c:v>
                </c:pt>
                <c:pt idx="711">
                  <c:v>7100</c:v>
                </c:pt>
                <c:pt idx="712">
                  <c:v>7110</c:v>
                </c:pt>
                <c:pt idx="713">
                  <c:v>7120</c:v>
                </c:pt>
                <c:pt idx="714">
                  <c:v>7130</c:v>
                </c:pt>
                <c:pt idx="715">
                  <c:v>7140</c:v>
                </c:pt>
                <c:pt idx="716">
                  <c:v>7150</c:v>
                </c:pt>
                <c:pt idx="717">
                  <c:v>7160</c:v>
                </c:pt>
                <c:pt idx="718">
                  <c:v>7170</c:v>
                </c:pt>
                <c:pt idx="719">
                  <c:v>7180</c:v>
                </c:pt>
                <c:pt idx="720">
                  <c:v>7190</c:v>
                </c:pt>
                <c:pt idx="721">
                  <c:v>7200</c:v>
                </c:pt>
                <c:pt idx="722">
                  <c:v>7210</c:v>
                </c:pt>
                <c:pt idx="723">
                  <c:v>7220</c:v>
                </c:pt>
                <c:pt idx="724">
                  <c:v>7230</c:v>
                </c:pt>
                <c:pt idx="725">
                  <c:v>7240</c:v>
                </c:pt>
                <c:pt idx="726">
                  <c:v>7250</c:v>
                </c:pt>
                <c:pt idx="727">
                  <c:v>7260</c:v>
                </c:pt>
                <c:pt idx="728">
                  <c:v>7270</c:v>
                </c:pt>
                <c:pt idx="729">
                  <c:v>7280</c:v>
                </c:pt>
                <c:pt idx="730">
                  <c:v>7290</c:v>
                </c:pt>
                <c:pt idx="731">
                  <c:v>7300</c:v>
                </c:pt>
                <c:pt idx="732">
                  <c:v>7310</c:v>
                </c:pt>
                <c:pt idx="733">
                  <c:v>7320</c:v>
                </c:pt>
                <c:pt idx="734">
                  <c:v>7330</c:v>
                </c:pt>
                <c:pt idx="735">
                  <c:v>7340</c:v>
                </c:pt>
                <c:pt idx="736">
                  <c:v>7350</c:v>
                </c:pt>
                <c:pt idx="737">
                  <c:v>7360</c:v>
                </c:pt>
                <c:pt idx="738">
                  <c:v>7370</c:v>
                </c:pt>
                <c:pt idx="739">
                  <c:v>7380</c:v>
                </c:pt>
                <c:pt idx="740">
                  <c:v>7390</c:v>
                </c:pt>
                <c:pt idx="741">
                  <c:v>7400</c:v>
                </c:pt>
                <c:pt idx="742">
                  <c:v>7410</c:v>
                </c:pt>
                <c:pt idx="743">
                  <c:v>7420</c:v>
                </c:pt>
                <c:pt idx="744">
                  <c:v>7430</c:v>
                </c:pt>
                <c:pt idx="745">
                  <c:v>7440</c:v>
                </c:pt>
                <c:pt idx="746">
                  <c:v>7450</c:v>
                </c:pt>
                <c:pt idx="747">
                  <c:v>7460</c:v>
                </c:pt>
                <c:pt idx="748">
                  <c:v>7470</c:v>
                </c:pt>
                <c:pt idx="749">
                  <c:v>7480</c:v>
                </c:pt>
                <c:pt idx="750">
                  <c:v>7490</c:v>
                </c:pt>
                <c:pt idx="751">
                  <c:v>7500</c:v>
                </c:pt>
                <c:pt idx="752">
                  <c:v>7510</c:v>
                </c:pt>
                <c:pt idx="753">
                  <c:v>7520</c:v>
                </c:pt>
                <c:pt idx="754">
                  <c:v>7530</c:v>
                </c:pt>
                <c:pt idx="755">
                  <c:v>7540</c:v>
                </c:pt>
                <c:pt idx="756">
                  <c:v>7550</c:v>
                </c:pt>
                <c:pt idx="757">
                  <c:v>7560</c:v>
                </c:pt>
                <c:pt idx="758">
                  <c:v>7570</c:v>
                </c:pt>
                <c:pt idx="759">
                  <c:v>7580</c:v>
                </c:pt>
                <c:pt idx="760">
                  <c:v>7590</c:v>
                </c:pt>
                <c:pt idx="761">
                  <c:v>7600</c:v>
                </c:pt>
                <c:pt idx="762">
                  <c:v>7610</c:v>
                </c:pt>
                <c:pt idx="763">
                  <c:v>7620</c:v>
                </c:pt>
                <c:pt idx="764">
                  <c:v>7630</c:v>
                </c:pt>
                <c:pt idx="765">
                  <c:v>7640</c:v>
                </c:pt>
                <c:pt idx="766">
                  <c:v>7650</c:v>
                </c:pt>
                <c:pt idx="767">
                  <c:v>7660</c:v>
                </c:pt>
                <c:pt idx="768">
                  <c:v>7670</c:v>
                </c:pt>
                <c:pt idx="769">
                  <c:v>7680</c:v>
                </c:pt>
                <c:pt idx="770">
                  <c:v>7690</c:v>
                </c:pt>
                <c:pt idx="771">
                  <c:v>7700</c:v>
                </c:pt>
                <c:pt idx="772">
                  <c:v>7710</c:v>
                </c:pt>
                <c:pt idx="773">
                  <c:v>7720</c:v>
                </c:pt>
                <c:pt idx="774">
                  <c:v>7730</c:v>
                </c:pt>
                <c:pt idx="775">
                  <c:v>7740</c:v>
                </c:pt>
                <c:pt idx="776">
                  <c:v>7750</c:v>
                </c:pt>
                <c:pt idx="777">
                  <c:v>7760</c:v>
                </c:pt>
                <c:pt idx="778">
                  <c:v>7770</c:v>
                </c:pt>
                <c:pt idx="779">
                  <c:v>7780</c:v>
                </c:pt>
                <c:pt idx="780">
                  <c:v>7790</c:v>
                </c:pt>
                <c:pt idx="781">
                  <c:v>7800</c:v>
                </c:pt>
                <c:pt idx="782">
                  <c:v>7810</c:v>
                </c:pt>
                <c:pt idx="783">
                  <c:v>7820</c:v>
                </c:pt>
                <c:pt idx="784">
                  <c:v>7830</c:v>
                </c:pt>
                <c:pt idx="785">
                  <c:v>7840</c:v>
                </c:pt>
                <c:pt idx="786">
                  <c:v>7850</c:v>
                </c:pt>
                <c:pt idx="787">
                  <c:v>7860</c:v>
                </c:pt>
                <c:pt idx="788">
                  <c:v>7870</c:v>
                </c:pt>
                <c:pt idx="789">
                  <c:v>7880</c:v>
                </c:pt>
                <c:pt idx="790">
                  <c:v>7890</c:v>
                </c:pt>
                <c:pt idx="791">
                  <c:v>7900</c:v>
                </c:pt>
                <c:pt idx="792">
                  <c:v>7910</c:v>
                </c:pt>
                <c:pt idx="793">
                  <c:v>7920</c:v>
                </c:pt>
                <c:pt idx="794">
                  <c:v>7930</c:v>
                </c:pt>
                <c:pt idx="795">
                  <c:v>7940</c:v>
                </c:pt>
                <c:pt idx="796">
                  <c:v>7950</c:v>
                </c:pt>
                <c:pt idx="797">
                  <c:v>7960</c:v>
                </c:pt>
                <c:pt idx="798">
                  <c:v>7970</c:v>
                </c:pt>
                <c:pt idx="799">
                  <c:v>7980</c:v>
                </c:pt>
                <c:pt idx="800">
                  <c:v>7990</c:v>
                </c:pt>
                <c:pt idx="801">
                  <c:v>8000</c:v>
                </c:pt>
                <c:pt idx="802">
                  <c:v>8010</c:v>
                </c:pt>
                <c:pt idx="803">
                  <c:v>8020</c:v>
                </c:pt>
                <c:pt idx="804">
                  <c:v>8030</c:v>
                </c:pt>
                <c:pt idx="805">
                  <c:v>8040</c:v>
                </c:pt>
                <c:pt idx="806">
                  <c:v>8050</c:v>
                </c:pt>
                <c:pt idx="807">
                  <c:v>8060</c:v>
                </c:pt>
                <c:pt idx="808">
                  <c:v>8070</c:v>
                </c:pt>
                <c:pt idx="809">
                  <c:v>8080</c:v>
                </c:pt>
                <c:pt idx="810">
                  <c:v>8090</c:v>
                </c:pt>
                <c:pt idx="811">
                  <c:v>8100</c:v>
                </c:pt>
                <c:pt idx="812">
                  <c:v>8110</c:v>
                </c:pt>
                <c:pt idx="813">
                  <c:v>8120</c:v>
                </c:pt>
                <c:pt idx="814">
                  <c:v>8130</c:v>
                </c:pt>
                <c:pt idx="815">
                  <c:v>8140</c:v>
                </c:pt>
                <c:pt idx="816">
                  <c:v>8150</c:v>
                </c:pt>
                <c:pt idx="817">
                  <c:v>8160</c:v>
                </c:pt>
                <c:pt idx="818">
                  <c:v>8170</c:v>
                </c:pt>
                <c:pt idx="819">
                  <c:v>8180</c:v>
                </c:pt>
                <c:pt idx="820">
                  <c:v>8190</c:v>
                </c:pt>
                <c:pt idx="821">
                  <c:v>8200</c:v>
                </c:pt>
                <c:pt idx="822">
                  <c:v>8210</c:v>
                </c:pt>
                <c:pt idx="823">
                  <c:v>8220</c:v>
                </c:pt>
                <c:pt idx="824">
                  <c:v>8230</c:v>
                </c:pt>
                <c:pt idx="825">
                  <c:v>8240</c:v>
                </c:pt>
                <c:pt idx="826">
                  <c:v>8250</c:v>
                </c:pt>
                <c:pt idx="827">
                  <c:v>8260</c:v>
                </c:pt>
                <c:pt idx="828">
                  <c:v>8270</c:v>
                </c:pt>
                <c:pt idx="829">
                  <c:v>8280</c:v>
                </c:pt>
                <c:pt idx="830">
                  <c:v>8290</c:v>
                </c:pt>
                <c:pt idx="831">
                  <c:v>8300</c:v>
                </c:pt>
                <c:pt idx="832">
                  <c:v>8310</c:v>
                </c:pt>
                <c:pt idx="833">
                  <c:v>8320</c:v>
                </c:pt>
                <c:pt idx="834">
                  <c:v>8330</c:v>
                </c:pt>
                <c:pt idx="835">
                  <c:v>8340</c:v>
                </c:pt>
                <c:pt idx="836">
                  <c:v>8350</c:v>
                </c:pt>
                <c:pt idx="837">
                  <c:v>8360</c:v>
                </c:pt>
                <c:pt idx="838">
                  <c:v>8370</c:v>
                </c:pt>
                <c:pt idx="839">
                  <c:v>8380</c:v>
                </c:pt>
                <c:pt idx="840">
                  <c:v>8390</c:v>
                </c:pt>
                <c:pt idx="841">
                  <c:v>8400</c:v>
                </c:pt>
                <c:pt idx="842">
                  <c:v>8410</c:v>
                </c:pt>
                <c:pt idx="843">
                  <c:v>8420</c:v>
                </c:pt>
                <c:pt idx="844">
                  <c:v>8430</c:v>
                </c:pt>
                <c:pt idx="845">
                  <c:v>8440</c:v>
                </c:pt>
                <c:pt idx="846">
                  <c:v>8450</c:v>
                </c:pt>
                <c:pt idx="847">
                  <c:v>8460</c:v>
                </c:pt>
                <c:pt idx="848">
                  <c:v>8470</c:v>
                </c:pt>
                <c:pt idx="849">
                  <c:v>8480</c:v>
                </c:pt>
                <c:pt idx="850">
                  <c:v>8490</c:v>
                </c:pt>
                <c:pt idx="851">
                  <c:v>8500</c:v>
                </c:pt>
                <c:pt idx="852">
                  <c:v>8510</c:v>
                </c:pt>
                <c:pt idx="853">
                  <c:v>8520</c:v>
                </c:pt>
                <c:pt idx="854">
                  <c:v>8530</c:v>
                </c:pt>
                <c:pt idx="855">
                  <c:v>8540</c:v>
                </c:pt>
                <c:pt idx="856">
                  <c:v>8550</c:v>
                </c:pt>
                <c:pt idx="857">
                  <c:v>8560</c:v>
                </c:pt>
                <c:pt idx="858">
                  <c:v>8570</c:v>
                </c:pt>
                <c:pt idx="859">
                  <c:v>8580</c:v>
                </c:pt>
                <c:pt idx="860">
                  <c:v>8590</c:v>
                </c:pt>
                <c:pt idx="861">
                  <c:v>8600</c:v>
                </c:pt>
                <c:pt idx="862">
                  <c:v>8610</c:v>
                </c:pt>
                <c:pt idx="863">
                  <c:v>8620</c:v>
                </c:pt>
                <c:pt idx="864">
                  <c:v>8630</c:v>
                </c:pt>
                <c:pt idx="865">
                  <c:v>8640</c:v>
                </c:pt>
                <c:pt idx="866">
                  <c:v>8650</c:v>
                </c:pt>
                <c:pt idx="867">
                  <c:v>8660</c:v>
                </c:pt>
                <c:pt idx="868">
                  <c:v>8670</c:v>
                </c:pt>
                <c:pt idx="869">
                  <c:v>8680</c:v>
                </c:pt>
                <c:pt idx="870">
                  <c:v>8690</c:v>
                </c:pt>
                <c:pt idx="871">
                  <c:v>8700</c:v>
                </c:pt>
                <c:pt idx="872">
                  <c:v>8710</c:v>
                </c:pt>
                <c:pt idx="873">
                  <c:v>8720</c:v>
                </c:pt>
                <c:pt idx="874">
                  <c:v>8730</c:v>
                </c:pt>
                <c:pt idx="875">
                  <c:v>8740</c:v>
                </c:pt>
                <c:pt idx="876">
                  <c:v>8750</c:v>
                </c:pt>
                <c:pt idx="877">
                  <c:v>8760</c:v>
                </c:pt>
                <c:pt idx="878">
                  <c:v>8770</c:v>
                </c:pt>
                <c:pt idx="879">
                  <c:v>8780</c:v>
                </c:pt>
                <c:pt idx="880">
                  <c:v>8790</c:v>
                </c:pt>
                <c:pt idx="881">
                  <c:v>8800</c:v>
                </c:pt>
                <c:pt idx="882">
                  <c:v>8810</c:v>
                </c:pt>
                <c:pt idx="883">
                  <c:v>8820</c:v>
                </c:pt>
                <c:pt idx="884">
                  <c:v>8830</c:v>
                </c:pt>
                <c:pt idx="885">
                  <c:v>8840</c:v>
                </c:pt>
                <c:pt idx="886">
                  <c:v>8850</c:v>
                </c:pt>
                <c:pt idx="887">
                  <c:v>8860</c:v>
                </c:pt>
                <c:pt idx="888">
                  <c:v>8870</c:v>
                </c:pt>
                <c:pt idx="889">
                  <c:v>8880</c:v>
                </c:pt>
                <c:pt idx="890">
                  <c:v>8890</c:v>
                </c:pt>
                <c:pt idx="891">
                  <c:v>8900</c:v>
                </c:pt>
                <c:pt idx="892">
                  <c:v>8910</c:v>
                </c:pt>
                <c:pt idx="893">
                  <c:v>8920</c:v>
                </c:pt>
                <c:pt idx="894">
                  <c:v>8930</c:v>
                </c:pt>
                <c:pt idx="895">
                  <c:v>8940</c:v>
                </c:pt>
                <c:pt idx="896">
                  <c:v>8950</c:v>
                </c:pt>
                <c:pt idx="897">
                  <c:v>8960</c:v>
                </c:pt>
                <c:pt idx="898">
                  <c:v>8970</c:v>
                </c:pt>
                <c:pt idx="899">
                  <c:v>8980</c:v>
                </c:pt>
                <c:pt idx="900">
                  <c:v>8990</c:v>
                </c:pt>
                <c:pt idx="901">
                  <c:v>9000</c:v>
                </c:pt>
                <c:pt idx="902">
                  <c:v>9010</c:v>
                </c:pt>
                <c:pt idx="903">
                  <c:v>9020</c:v>
                </c:pt>
                <c:pt idx="904">
                  <c:v>9030</c:v>
                </c:pt>
                <c:pt idx="905">
                  <c:v>9040</c:v>
                </c:pt>
                <c:pt idx="906">
                  <c:v>9050</c:v>
                </c:pt>
                <c:pt idx="907">
                  <c:v>9060</c:v>
                </c:pt>
                <c:pt idx="908">
                  <c:v>9070</c:v>
                </c:pt>
                <c:pt idx="909">
                  <c:v>9080</c:v>
                </c:pt>
                <c:pt idx="910">
                  <c:v>9090</c:v>
                </c:pt>
                <c:pt idx="911">
                  <c:v>9100</c:v>
                </c:pt>
                <c:pt idx="912">
                  <c:v>9110</c:v>
                </c:pt>
                <c:pt idx="913">
                  <c:v>9120</c:v>
                </c:pt>
                <c:pt idx="914">
                  <c:v>9130</c:v>
                </c:pt>
                <c:pt idx="915">
                  <c:v>9140</c:v>
                </c:pt>
                <c:pt idx="916">
                  <c:v>9150</c:v>
                </c:pt>
                <c:pt idx="917">
                  <c:v>9160</c:v>
                </c:pt>
                <c:pt idx="918">
                  <c:v>9170</c:v>
                </c:pt>
                <c:pt idx="919">
                  <c:v>9180</c:v>
                </c:pt>
                <c:pt idx="920">
                  <c:v>9190</c:v>
                </c:pt>
                <c:pt idx="921">
                  <c:v>9200</c:v>
                </c:pt>
                <c:pt idx="922">
                  <c:v>9210</c:v>
                </c:pt>
                <c:pt idx="923">
                  <c:v>9220</c:v>
                </c:pt>
                <c:pt idx="924">
                  <c:v>9230</c:v>
                </c:pt>
                <c:pt idx="925">
                  <c:v>9240</c:v>
                </c:pt>
                <c:pt idx="926">
                  <c:v>9250</c:v>
                </c:pt>
                <c:pt idx="927">
                  <c:v>9260</c:v>
                </c:pt>
                <c:pt idx="928">
                  <c:v>9270</c:v>
                </c:pt>
                <c:pt idx="929">
                  <c:v>9280</c:v>
                </c:pt>
                <c:pt idx="930">
                  <c:v>9290</c:v>
                </c:pt>
                <c:pt idx="931">
                  <c:v>9300</c:v>
                </c:pt>
                <c:pt idx="932">
                  <c:v>9310</c:v>
                </c:pt>
                <c:pt idx="933">
                  <c:v>9320</c:v>
                </c:pt>
                <c:pt idx="934">
                  <c:v>9330</c:v>
                </c:pt>
                <c:pt idx="935">
                  <c:v>9340</c:v>
                </c:pt>
                <c:pt idx="936">
                  <c:v>9350</c:v>
                </c:pt>
                <c:pt idx="937">
                  <c:v>9360</c:v>
                </c:pt>
                <c:pt idx="938">
                  <c:v>9370</c:v>
                </c:pt>
                <c:pt idx="939">
                  <c:v>9380</c:v>
                </c:pt>
                <c:pt idx="940">
                  <c:v>9390</c:v>
                </c:pt>
                <c:pt idx="941">
                  <c:v>9400</c:v>
                </c:pt>
                <c:pt idx="942">
                  <c:v>9410</c:v>
                </c:pt>
                <c:pt idx="943">
                  <c:v>9420</c:v>
                </c:pt>
                <c:pt idx="944">
                  <c:v>9430</c:v>
                </c:pt>
                <c:pt idx="945">
                  <c:v>9440</c:v>
                </c:pt>
                <c:pt idx="946">
                  <c:v>9450</c:v>
                </c:pt>
                <c:pt idx="947">
                  <c:v>9460</c:v>
                </c:pt>
                <c:pt idx="948">
                  <c:v>9470</c:v>
                </c:pt>
                <c:pt idx="949">
                  <c:v>9480</c:v>
                </c:pt>
                <c:pt idx="950">
                  <c:v>9490</c:v>
                </c:pt>
                <c:pt idx="951">
                  <c:v>9500</c:v>
                </c:pt>
                <c:pt idx="952">
                  <c:v>9510</c:v>
                </c:pt>
                <c:pt idx="953">
                  <c:v>9520</c:v>
                </c:pt>
                <c:pt idx="954">
                  <c:v>9530</c:v>
                </c:pt>
                <c:pt idx="955">
                  <c:v>9540</c:v>
                </c:pt>
                <c:pt idx="956">
                  <c:v>9550</c:v>
                </c:pt>
                <c:pt idx="957">
                  <c:v>9560</c:v>
                </c:pt>
                <c:pt idx="958">
                  <c:v>9570</c:v>
                </c:pt>
                <c:pt idx="959">
                  <c:v>9580</c:v>
                </c:pt>
                <c:pt idx="960">
                  <c:v>9590</c:v>
                </c:pt>
                <c:pt idx="961">
                  <c:v>9600</c:v>
                </c:pt>
                <c:pt idx="962">
                  <c:v>9610</c:v>
                </c:pt>
                <c:pt idx="963">
                  <c:v>9620</c:v>
                </c:pt>
                <c:pt idx="964">
                  <c:v>9630</c:v>
                </c:pt>
                <c:pt idx="965">
                  <c:v>9640</c:v>
                </c:pt>
                <c:pt idx="966">
                  <c:v>9650</c:v>
                </c:pt>
                <c:pt idx="967">
                  <c:v>9660</c:v>
                </c:pt>
                <c:pt idx="968">
                  <c:v>9670</c:v>
                </c:pt>
                <c:pt idx="969">
                  <c:v>9680</c:v>
                </c:pt>
                <c:pt idx="970">
                  <c:v>9690</c:v>
                </c:pt>
                <c:pt idx="971">
                  <c:v>9700</c:v>
                </c:pt>
                <c:pt idx="972">
                  <c:v>9710</c:v>
                </c:pt>
                <c:pt idx="973">
                  <c:v>9720</c:v>
                </c:pt>
                <c:pt idx="974">
                  <c:v>9730</c:v>
                </c:pt>
                <c:pt idx="975">
                  <c:v>9740</c:v>
                </c:pt>
                <c:pt idx="976">
                  <c:v>9750</c:v>
                </c:pt>
                <c:pt idx="977">
                  <c:v>9760</c:v>
                </c:pt>
                <c:pt idx="978">
                  <c:v>9770</c:v>
                </c:pt>
                <c:pt idx="979">
                  <c:v>9780</c:v>
                </c:pt>
                <c:pt idx="980">
                  <c:v>9790</c:v>
                </c:pt>
                <c:pt idx="981">
                  <c:v>9800</c:v>
                </c:pt>
                <c:pt idx="982">
                  <c:v>9810</c:v>
                </c:pt>
                <c:pt idx="983">
                  <c:v>9820</c:v>
                </c:pt>
                <c:pt idx="984">
                  <c:v>9830</c:v>
                </c:pt>
                <c:pt idx="985">
                  <c:v>9840</c:v>
                </c:pt>
                <c:pt idx="986">
                  <c:v>9850</c:v>
                </c:pt>
                <c:pt idx="987">
                  <c:v>9860</c:v>
                </c:pt>
                <c:pt idx="988">
                  <c:v>9870</c:v>
                </c:pt>
                <c:pt idx="989">
                  <c:v>9880</c:v>
                </c:pt>
                <c:pt idx="990">
                  <c:v>9890</c:v>
                </c:pt>
                <c:pt idx="991">
                  <c:v>9900</c:v>
                </c:pt>
                <c:pt idx="992">
                  <c:v>9910</c:v>
                </c:pt>
                <c:pt idx="993">
                  <c:v>9920</c:v>
                </c:pt>
                <c:pt idx="994">
                  <c:v>9930</c:v>
                </c:pt>
                <c:pt idx="995">
                  <c:v>9940</c:v>
                </c:pt>
                <c:pt idx="996">
                  <c:v>9950</c:v>
                </c:pt>
                <c:pt idx="997">
                  <c:v>9960</c:v>
                </c:pt>
                <c:pt idx="998">
                  <c:v>9970</c:v>
                </c:pt>
                <c:pt idx="999">
                  <c:v>9980</c:v>
                </c:pt>
                <c:pt idx="1000">
                  <c:v>9990</c:v>
                </c:pt>
                <c:pt idx="1001">
                  <c:v>10000</c:v>
                </c:pt>
                <c:pt idx="1002">
                  <c:v>10010</c:v>
                </c:pt>
                <c:pt idx="1003">
                  <c:v>10020</c:v>
                </c:pt>
                <c:pt idx="1004">
                  <c:v>10030</c:v>
                </c:pt>
                <c:pt idx="1005">
                  <c:v>10040</c:v>
                </c:pt>
                <c:pt idx="1006">
                  <c:v>10050</c:v>
                </c:pt>
                <c:pt idx="1007">
                  <c:v>10060</c:v>
                </c:pt>
                <c:pt idx="1008">
                  <c:v>10070</c:v>
                </c:pt>
                <c:pt idx="1009">
                  <c:v>10080</c:v>
                </c:pt>
                <c:pt idx="1010">
                  <c:v>10090</c:v>
                </c:pt>
                <c:pt idx="1011">
                  <c:v>10100</c:v>
                </c:pt>
                <c:pt idx="1012">
                  <c:v>10110</c:v>
                </c:pt>
                <c:pt idx="1013">
                  <c:v>10120</c:v>
                </c:pt>
                <c:pt idx="1014">
                  <c:v>10130</c:v>
                </c:pt>
                <c:pt idx="1015">
                  <c:v>10140</c:v>
                </c:pt>
                <c:pt idx="1016">
                  <c:v>10150</c:v>
                </c:pt>
                <c:pt idx="1017">
                  <c:v>10160</c:v>
                </c:pt>
                <c:pt idx="1018">
                  <c:v>10170</c:v>
                </c:pt>
                <c:pt idx="1019">
                  <c:v>10180</c:v>
                </c:pt>
                <c:pt idx="1020">
                  <c:v>10190</c:v>
                </c:pt>
                <c:pt idx="1021">
                  <c:v>10200</c:v>
                </c:pt>
                <c:pt idx="1022">
                  <c:v>10210</c:v>
                </c:pt>
                <c:pt idx="1023">
                  <c:v>10220</c:v>
                </c:pt>
                <c:pt idx="1024">
                  <c:v>10230</c:v>
                </c:pt>
                <c:pt idx="1025">
                  <c:v>10240</c:v>
                </c:pt>
                <c:pt idx="1026">
                  <c:v>10250</c:v>
                </c:pt>
                <c:pt idx="1027">
                  <c:v>10260</c:v>
                </c:pt>
                <c:pt idx="1028">
                  <c:v>10270</c:v>
                </c:pt>
                <c:pt idx="1029">
                  <c:v>10280</c:v>
                </c:pt>
                <c:pt idx="1030">
                  <c:v>10290</c:v>
                </c:pt>
                <c:pt idx="1031">
                  <c:v>10300</c:v>
                </c:pt>
                <c:pt idx="1032">
                  <c:v>10310</c:v>
                </c:pt>
                <c:pt idx="1033">
                  <c:v>10320</c:v>
                </c:pt>
                <c:pt idx="1034">
                  <c:v>10330</c:v>
                </c:pt>
                <c:pt idx="1035">
                  <c:v>10340</c:v>
                </c:pt>
                <c:pt idx="1036">
                  <c:v>10350</c:v>
                </c:pt>
                <c:pt idx="1037">
                  <c:v>10360</c:v>
                </c:pt>
                <c:pt idx="1038">
                  <c:v>10370</c:v>
                </c:pt>
                <c:pt idx="1039">
                  <c:v>10380</c:v>
                </c:pt>
                <c:pt idx="1040">
                  <c:v>10390</c:v>
                </c:pt>
                <c:pt idx="1041">
                  <c:v>10400</c:v>
                </c:pt>
                <c:pt idx="1042">
                  <c:v>10410</c:v>
                </c:pt>
                <c:pt idx="1043">
                  <c:v>10420</c:v>
                </c:pt>
                <c:pt idx="1044">
                  <c:v>10430</c:v>
                </c:pt>
                <c:pt idx="1045">
                  <c:v>10440</c:v>
                </c:pt>
                <c:pt idx="1046">
                  <c:v>10450</c:v>
                </c:pt>
                <c:pt idx="1047">
                  <c:v>10460</c:v>
                </c:pt>
                <c:pt idx="1048">
                  <c:v>10470</c:v>
                </c:pt>
                <c:pt idx="1049">
                  <c:v>10480</c:v>
                </c:pt>
                <c:pt idx="1050">
                  <c:v>10490</c:v>
                </c:pt>
                <c:pt idx="1051">
                  <c:v>10500</c:v>
                </c:pt>
                <c:pt idx="1052">
                  <c:v>10510</c:v>
                </c:pt>
                <c:pt idx="1053">
                  <c:v>10520</c:v>
                </c:pt>
                <c:pt idx="1054">
                  <c:v>10530</c:v>
                </c:pt>
                <c:pt idx="1055">
                  <c:v>10540</c:v>
                </c:pt>
                <c:pt idx="1056">
                  <c:v>10550</c:v>
                </c:pt>
                <c:pt idx="1057">
                  <c:v>10560</c:v>
                </c:pt>
                <c:pt idx="1058">
                  <c:v>10570</c:v>
                </c:pt>
                <c:pt idx="1059">
                  <c:v>10580</c:v>
                </c:pt>
                <c:pt idx="1060">
                  <c:v>10590</c:v>
                </c:pt>
                <c:pt idx="1061">
                  <c:v>10600</c:v>
                </c:pt>
                <c:pt idx="1062">
                  <c:v>10610</c:v>
                </c:pt>
                <c:pt idx="1063">
                  <c:v>10620</c:v>
                </c:pt>
                <c:pt idx="1064">
                  <c:v>10630</c:v>
                </c:pt>
                <c:pt idx="1065">
                  <c:v>10640</c:v>
                </c:pt>
                <c:pt idx="1066">
                  <c:v>10650</c:v>
                </c:pt>
                <c:pt idx="1067">
                  <c:v>10660</c:v>
                </c:pt>
                <c:pt idx="1068">
                  <c:v>10670</c:v>
                </c:pt>
                <c:pt idx="1069">
                  <c:v>10680</c:v>
                </c:pt>
                <c:pt idx="1070">
                  <c:v>10690</c:v>
                </c:pt>
                <c:pt idx="1071">
                  <c:v>10700</c:v>
                </c:pt>
                <c:pt idx="1072">
                  <c:v>10710</c:v>
                </c:pt>
                <c:pt idx="1073">
                  <c:v>10720</c:v>
                </c:pt>
                <c:pt idx="1074">
                  <c:v>10730</c:v>
                </c:pt>
                <c:pt idx="1075">
                  <c:v>10740</c:v>
                </c:pt>
                <c:pt idx="1076">
                  <c:v>10750</c:v>
                </c:pt>
                <c:pt idx="1077">
                  <c:v>10760</c:v>
                </c:pt>
                <c:pt idx="1078">
                  <c:v>10770</c:v>
                </c:pt>
                <c:pt idx="1079">
                  <c:v>10780</c:v>
                </c:pt>
                <c:pt idx="1080">
                  <c:v>10790</c:v>
                </c:pt>
                <c:pt idx="1081">
                  <c:v>10800</c:v>
                </c:pt>
                <c:pt idx="1082">
                  <c:v>10810</c:v>
                </c:pt>
                <c:pt idx="1083">
                  <c:v>10820</c:v>
                </c:pt>
                <c:pt idx="1084">
                  <c:v>10830</c:v>
                </c:pt>
                <c:pt idx="1085">
                  <c:v>10840</c:v>
                </c:pt>
                <c:pt idx="1086">
                  <c:v>10850</c:v>
                </c:pt>
                <c:pt idx="1087">
                  <c:v>10860</c:v>
                </c:pt>
                <c:pt idx="1088">
                  <c:v>10870</c:v>
                </c:pt>
                <c:pt idx="1089">
                  <c:v>10880</c:v>
                </c:pt>
                <c:pt idx="1090">
                  <c:v>10890</c:v>
                </c:pt>
                <c:pt idx="1091">
                  <c:v>10900</c:v>
                </c:pt>
                <c:pt idx="1092">
                  <c:v>10910</c:v>
                </c:pt>
                <c:pt idx="1093">
                  <c:v>10920</c:v>
                </c:pt>
                <c:pt idx="1094">
                  <c:v>10930</c:v>
                </c:pt>
                <c:pt idx="1095">
                  <c:v>10940</c:v>
                </c:pt>
                <c:pt idx="1096">
                  <c:v>10950</c:v>
                </c:pt>
                <c:pt idx="1097">
                  <c:v>10960</c:v>
                </c:pt>
                <c:pt idx="1098">
                  <c:v>10970</c:v>
                </c:pt>
                <c:pt idx="1099">
                  <c:v>10980</c:v>
                </c:pt>
                <c:pt idx="1100">
                  <c:v>10990</c:v>
                </c:pt>
                <c:pt idx="1101">
                  <c:v>11000</c:v>
                </c:pt>
                <c:pt idx="1102">
                  <c:v>11010</c:v>
                </c:pt>
                <c:pt idx="1103">
                  <c:v>11020</c:v>
                </c:pt>
                <c:pt idx="1104">
                  <c:v>11030</c:v>
                </c:pt>
                <c:pt idx="1105">
                  <c:v>11040</c:v>
                </c:pt>
                <c:pt idx="1106">
                  <c:v>11050</c:v>
                </c:pt>
                <c:pt idx="1107">
                  <c:v>11060</c:v>
                </c:pt>
                <c:pt idx="1108">
                  <c:v>11070</c:v>
                </c:pt>
                <c:pt idx="1109">
                  <c:v>11080</c:v>
                </c:pt>
                <c:pt idx="1110">
                  <c:v>11090</c:v>
                </c:pt>
                <c:pt idx="1111">
                  <c:v>11100</c:v>
                </c:pt>
                <c:pt idx="1112">
                  <c:v>11110</c:v>
                </c:pt>
                <c:pt idx="1113">
                  <c:v>11120</c:v>
                </c:pt>
                <c:pt idx="1114">
                  <c:v>11130</c:v>
                </c:pt>
                <c:pt idx="1115">
                  <c:v>11140</c:v>
                </c:pt>
                <c:pt idx="1116">
                  <c:v>11150</c:v>
                </c:pt>
                <c:pt idx="1117">
                  <c:v>11160</c:v>
                </c:pt>
                <c:pt idx="1118">
                  <c:v>11170</c:v>
                </c:pt>
                <c:pt idx="1119">
                  <c:v>11180</c:v>
                </c:pt>
                <c:pt idx="1120">
                  <c:v>11190</c:v>
                </c:pt>
                <c:pt idx="1121">
                  <c:v>11200</c:v>
                </c:pt>
                <c:pt idx="1122">
                  <c:v>11210</c:v>
                </c:pt>
                <c:pt idx="1123">
                  <c:v>11220</c:v>
                </c:pt>
                <c:pt idx="1124">
                  <c:v>11230</c:v>
                </c:pt>
                <c:pt idx="1125">
                  <c:v>11240</c:v>
                </c:pt>
                <c:pt idx="1126">
                  <c:v>11250</c:v>
                </c:pt>
                <c:pt idx="1127">
                  <c:v>11260</c:v>
                </c:pt>
                <c:pt idx="1128">
                  <c:v>11270</c:v>
                </c:pt>
                <c:pt idx="1129">
                  <c:v>11280</c:v>
                </c:pt>
                <c:pt idx="1130">
                  <c:v>11290</c:v>
                </c:pt>
                <c:pt idx="1131">
                  <c:v>11300</c:v>
                </c:pt>
                <c:pt idx="1132">
                  <c:v>11310</c:v>
                </c:pt>
                <c:pt idx="1133">
                  <c:v>11320</c:v>
                </c:pt>
                <c:pt idx="1134">
                  <c:v>11330</c:v>
                </c:pt>
                <c:pt idx="1135">
                  <c:v>11340</c:v>
                </c:pt>
                <c:pt idx="1136">
                  <c:v>11350</c:v>
                </c:pt>
                <c:pt idx="1137">
                  <c:v>11360</c:v>
                </c:pt>
                <c:pt idx="1138">
                  <c:v>11370</c:v>
                </c:pt>
                <c:pt idx="1139">
                  <c:v>11380</c:v>
                </c:pt>
                <c:pt idx="1140">
                  <c:v>11390</c:v>
                </c:pt>
                <c:pt idx="1141">
                  <c:v>11400</c:v>
                </c:pt>
                <c:pt idx="1142">
                  <c:v>11410</c:v>
                </c:pt>
                <c:pt idx="1143">
                  <c:v>11420</c:v>
                </c:pt>
                <c:pt idx="1144">
                  <c:v>11430</c:v>
                </c:pt>
                <c:pt idx="1145">
                  <c:v>11440</c:v>
                </c:pt>
                <c:pt idx="1146">
                  <c:v>11450</c:v>
                </c:pt>
                <c:pt idx="1147">
                  <c:v>11460</c:v>
                </c:pt>
                <c:pt idx="1148">
                  <c:v>11470</c:v>
                </c:pt>
                <c:pt idx="1149">
                  <c:v>11480</c:v>
                </c:pt>
                <c:pt idx="1150">
                  <c:v>11490</c:v>
                </c:pt>
                <c:pt idx="1151">
                  <c:v>11500</c:v>
                </c:pt>
                <c:pt idx="1152">
                  <c:v>11510</c:v>
                </c:pt>
                <c:pt idx="1153">
                  <c:v>11520</c:v>
                </c:pt>
                <c:pt idx="1154">
                  <c:v>11530</c:v>
                </c:pt>
                <c:pt idx="1155">
                  <c:v>11540</c:v>
                </c:pt>
                <c:pt idx="1156">
                  <c:v>11550</c:v>
                </c:pt>
                <c:pt idx="1157">
                  <c:v>11560</c:v>
                </c:pt>
                <c:pt idx="1158">
                  <c:v>11570</c:v>
                </c:pt>
                <c:pt idx="1159">
                  <c:v>11580</c:v>
                </c:pt>
                <c:pt idx="1160">
                  <c:v>11590</c:v>
                </c:pt>
                <c:pt idx="1161">
                  <c:v>11600</c:v>
                </c:pt>
                <c:pt idx="1162">
                  <c:v>11610</c:v>
                </c:pt>
                <c:pt idx="1163">
                  <c:v>11620</c:v>
                </c:pt>
                <c:pt idx="1164">
                  <c:v>11630</c:v>
                </c:pt>
                <c:pt idx="1165">
                  <c:v>11640</c:v>
                </c:pt>
                <c:pt idx="1166">
                  <c:v>11650</c:v>
                </c:pt>
                <c:pt idx="1167">
                  <c:v>11660</c:v>
                </c:pt>
                <c:pt idx="1168">
                  <c:v>11670</c:v>
                </c:pt>
                <c:pt idx="1169">
                  <c:v>11680</c:v>
                </c:pt>
                <c:pt idx="1170">
                  <c:v>11690</c:v>
                </c:pt>
                <c:pt idx="1171">
                  <c:v>11700</c:v>
                </c:pt>
                <c:pt idx="1172">
                  <c:v>11710</c:v>
                </c:pt>
                <c:pt idx="1173">
                  <c:v>11720</c:v>
                </c:pt>
                <c:pt idx="1174">
                  <c:v>11730</c:v>
                </c:pt>
                <c:pt idx="1175">
                  <c:v>11740</c:v>
                </c:pt>
                <c:pt idx="1176">
                  <c:v>11750</c:v>
                </c:pt>
                <c:pt idx="1177">
                  <c:v>11760</c:v>
                </c:pt>
                <c:pt idx="1178">
                  <c:v>11770</c:v>
                </c:pt>
                <c:pt idx="1179">
                  <c:v>11780</c:v>
                </c:pt>
                <c:pt idx="1180">
                  <c:v>11790</c:v>
                </c:pt>
                <c:pt idx="1181">
                  <c:v>11800</c:v>
                </c:pt>
                <c:pt idx="1182">
                  <c:v>11810</c:v>
                </c:pt>
                <c:pt idx="1183">
                  <c:v>11820</c:v>
                </c:pt>
                <c:pt idx="1184">
                  <c:v>11830</c:v>
                </c:pt>
                <c:pt idx="1185">
                  <c:v>11840</c:v>
                </c:pt>
                <c:pt idx="1186">
                  <c:v>11850</c:v>
                </c:pt>
                <c:pt idx="1187">
                  <c:v>11860</c:v>
                </c:pt>
                <c:pt idx="1188">
                  <c:v>11870</c:v>
                </c:pt>
                <c:pt idx="1189">
                  <c:v>11880</c:v>
                </c:pt>
                <c:pt idx="1190">
                  <c:v>11890</c:v>
                </c:pt>
                <c:pt idx="1191">
                  <c:v>11900</c:v>
                </c:pt>
                <c:pt idx="1192">
                  <c:v>11910</c:v>
                </c:pt>
                <c:pt idx="1193">
                  <c:v>11920</c:v>
                </c:pt>
                <c:pt idx="1194">
                  <c:v>11930</c:v>
                </c:pt>
                <c:pt idx="1195">
                  <c:v>11940</c:v>
                </c:pt>
                <c:pt idx="1196">
                  <c:v>11950</c:v>
                </c:pt>
                <c:pt idx="1197">
                  <c:v>11960</c:v>
                </c:pt>
                <c:pt idx="1198">
                  <c:v>11970</c:v>
                </c:pt>
                <c:pt idx="1199">
                  <c:v>11980</c:v>
                </c:pt>
                <c:pt idx="1200">
                  <c:v>11990</c:v>
                </c:pt>
                <c:pt idx="1201">
                  <c:v>12000</c:v>
                </c:pt>
                <c:pt idx="1202">
                  <c:v>12010</c:v>
                </c:pt>
                <c:pt idx="1203">
                  <c:v>12020</c:v>
                </c:pt>
                <c:pt idx="1204">
                  <c:v>12030</c:v>
                </c:pt>
                <c:pt idx="1205">
                  <c:v>12040</c:v>
                </c:pt>
                <c:pt idx="1206">
                  <c:v>12050</c:v>
                </c:pt>
                <c:pt idx="1207">
                  <c:v>12060</c:v>
                </c:pt>
                <c:pt idx="1208">
                  <c:v>12070</c:v>
                </c:pt>
                <c:pt idx="1209">
                  <c:v>12080</c:v>
                </c:pt>
                <c:pt idx="1210">
                  <c:v>12090</c:v>
                </c:pt>
                <c:pt idx="1211">
                  <c:v>12100</c:v>
                </c:pt>
                <c:pt idx="1212">
                  <c:v>12110</c:v>
                </c:pt>
                <c:pt idx="1213">
                  <c:v>12120</c:v>
                </c:pt>
                <c:pt idx="1214">
                  <c:v>12130</c:v>
                </c:pt>
                <c:pt idx="1215">
                  <c:v>12140</c:v>
                </c:pt>
                <c:pt idx="1216">
                  <c:v>12150</c:v>
                </c:pt>
                <c:pt idx="1217">
                  <c:v>12160</c:v>
                </c:pt>
                <c:pt idx="1218">
                  <c:v>12170</c:v>
                </c:pt>
                <c:pt idx="1219">
                  <c:v>12180</c:v>
                </c:pt>
                <c:pt idx="1220">
                  <c:v>12190</c:v>
                </c:pt>
                <c:pt idx="1221">
                  <c:v>12200</c:v>
                </c:pt>
                <c:pt idx="1222">
                  <c:v>12210</c:v>
                </c:pt>
                <c:pt idx="1223">
                  <c:v>12220</c:v>
                </c:pt>
                <c:pt idx="1224">
                  <c:v>12230</c:v>
                </c:pt>
                <c:pt idx="1225">
                  <c:v>12240</c:v>
                </c:pt>
                <c:pt idx="1226">
                  <c:v>12250</c:v>
                </c:pt>
                <c:pt idx="1227">
                  <c:v>12260</c:v>
                </c:pt>
                <c:pt idx="1228">
                  <c:v>12270</c:v>
                </c:pt>
                <c:pt idx="1229">
                  <c:v>12280</c:v>
                </c:pt>
                <c:pt idx="1230">
                  <c:v>12290</c:v>
                </c:pt>
                <c:pt idx="1231">
                  <c:v>12300</c:v>
                </c:pt>
                <c:pt idx="1232">
                  <c:v>12310</c:v>
                </c:pt>
                <c:pt idx="1233">
                  <c:v>12320</c:v>
                </c:pt>
                <c:pt idx="1234">
                  <c:v>12330</c:v>
                </c:pt>
                <c:pt idx="1235">
                  <c:v>12340</c:v>
                </c:pt>
                <c:pt idx="1236">
                  <c:v>12350</c:v>
                </c:pt>
                <c:pt idx="1237">
                  <c:v>12360</c:v>
                </c:pt>
                <c:pt idx="1238">
                  <c:v>12370</c:v>
                </c:pt>
                <c:pt idx="1239">
                  <c:v>12380</c:v>
                </c:pt>
                <c:pt idx="1240">
                  <c:v>12390</c:v>
                </c:pt>
                <c:pt idx="1241">
                  <c:v>12400</c:v>
                </c:pt>
                <c:pt idx="1242">
                  <c:v>12410</c:v>
                </c:pt>
                <c:pt idx="1243">
                  <c:v>12420</c:v>
                </c:pt>
                <c:pt idx="1244">
                  <c:v>12430</c:v>
                </c:pt>
                <c:pt idx="1245">
                  <c:v>12440</c:v>
                </c:pt>
                <c:pt idx="1246">
                  <c:v>12450</c:v>
                </c:pt>
                <c:pt idx="1247">
                  <c:v>12460</c:v>
                </c:pt>
                <c:pt idx="1248">
                  <c:v>12470</c:v>
                </c:pt>
                <c:pt idx="1249">
                  <c:v>12480</c:v>
                </c:pt>
                <c:pt idx="1250">
                  <c:v>12490</c:v>
                </c:pt>
                <c:pt idx="1251">
                  <c:v>12500</c:v>
                </c:pt>
                <c:pt idx="1252">
                  <c:v>12510</c:v>
                </c:pt>
                <c:pt idx="1253">
                  <c:v>12520</c:v>
                </c:pt>
                <c:pt idx="1254">
                  <c:v>12530</c:v>
                </c:pt>
                <c:pt idx="1255">
                  <c:v>12540</c:v>
                </c:pt>
                <c:pt idx="1256">
                  <c:v>12550</c:v>
                </c:pt>
                <c:pt idx="1257">
                  <c:v>12560</c:v>
                </c:pt>
                <c:pt idx="1258">
                  <c:v>12570</c:v>
                </c:pt>
                <c:pt idx="1259">
                  <c:v>12580</c:v>
                </c:pt>
                <c:pt idx="1260">
                  <c:v>12590</c:v>
                </c:pt>
                <c:pt idx="1261">
                  <c:v>12600</c:v>
                </c:pt>
                <c:pt idx="1262">
                  <c:v>12610</c:v>
                </c:pt>
                <c:pt idx="1263">
                  <c:v>12620</c:v>
                </c:pt>
                <c:pt idx="1264">
                  <c:v>12630</c:v>
                </c:pt>
                <c:pt idx="1265">
                  <c:v>12640</c:v>
                </c:pt>
                <c:pt idx="1266">
                  <c:v>12650</c:v>
                </c:pt>
                <c:pt idx="1267">
                  <c:v>12660</c:v>
                </c:pt>
                <c:pt idx="1268">
                  <c:v>12670</c:v>
                </c:pt>
                <c:pt idx="1269">
                  <c:v>12680</c:v>
                </c:pt>
                <c:pt idx="1270">
                  <c:v>12690</c:v>
                </c:pt>
                <c:pt idx="1271">
                  <c:v>12700</c:v>
                </c:pt>
                <c:pt idx="1272">
                  <c:v>12710</c:v>
                </c:pt>
                <c:pt idx="1273">
                  <c:v>12720</c:v>
                </c:pt>
                <c:pt idx="1274">
                  <c:v>12730</c:v>
                </c:pt>
                <c:pt idx="1275">
                  <c:v>12740</c:v>
                </c:pt>
                <c:pt idx="1276">
                  <c:v>12750</c:v>
                </c:pt>
                <c:pt idx="1277">
                  <c:v>12760</c:v>
                </c:pt>
                <c:pt idx="1278">
                  <c:v>12770</c:v>
                </c:pt>
                <c:pt idx="1279">
                  <c:v>12780</c:v>
                </c:pt>
                <c:pt idx="1280">
                  <c:v>12790</c:v>
                </c:pt>
                <c:pt idx="1281">
                  <c:v>12800</c:v>
                </c:pt>
                <c:pt idx="1282">
                  <c:v>12810</c:v>
                </c:pt>
                <c:pt idx="1283">
                  <c:v>12820</c:v>
                </c:pt>
                <c:pt idx="1284">
                  <c:v>12830</c:v>
                </c:pt>
                <c:pt idx="1285">
                  <c:v>12840</c:v>
                </c:pt>
                <c:pt idx="1286">
                  <c:v>12850</c:v>
                </c:pt>
                <c:pt idx="1287">
                  <c:v>12860</c:v>
                </c:pt>
                <c:pt idx="1288">
                  <c:v>12870</c:v>
                </c:pt>
                <c:pt idx="1289">
                  <c:v>12880</c:v>
                </c:pt>
                <c:pt idx="1290">
                  <c:v>12890</c:v>
                </c:pt>
                <c:pt idx="1291">
                  <c:v>12900</c:v>
                </c:pt>
                <c:pt idx="1292">
                  <c:v>12910</c:v>
                </c:pt>
                <c:pt idx="1293">
                  <c:v>12920</c:v>
                </c:pt>
                <c:pt idx="1294">
                  <c:v>12930</c:v>
                </c:pt>
                <c:pt idx="1295">
                  <c:v>12940</c:v>
                </c:pt>
                <c:pt idx="1296">
                  <c:v>12950</c:v>
                </c:pt>
                <c:pt idx="1297">
                  <c:v>12960</c:v>
                </c:pt>
                <c:pt idx="1298">
                  <c:v>12970</c:v>
                </c:pt>
                <c:pt idx="1299">
                  <c:v>12980</c:v>
                </c:pt>
                <c:pt idx="1300">
                  <c:v>12990</c:v>
                </c:pt>
                <c:pt idx="1301">
                  <c:v>13000</c:v>
                </c:pt>
                <c:pt idx="1302">
                  <c:v>13010</c:v>
                </c:pt>
                <c:pt idx="1303">
                  <c:v>13020</c:v>
                </c:pt>
                <c:pt idx="1304">
                  <c:v>13030</c:v>
                </c:pt>
                <c:pt idx="1305">
                  <c:v>13040</c:v>
                </c:pt>
                <c:pt idx="1306">
                  <c:v>13050</c:v>
                </c:pt>
                <c:pt idx="1307">
                  <c:v>13060</c:v>
                </c:pt>
                <c:pt idx="1308">
                  <c:v>13070</c:v>
                </c:pt>
                <c:pt idx="1309">
                  <c:v>13080</c:v>
                </c:pt>
                <c:pt idx="1310">
                  <c:v>13090</c:v>
                </c:pt>
                <c:pt idx="1311">
                  <c:v>13100</c:v>
                </c:pt>
                <c:pt idx="1312">
                  <c:v>13110</c:v>
                </c:pt>
                <c:pt idx="1313">
                  <c:v>13120</c:v>
                </c:pt>
                <c:pt idx="1314">
                  <c:v>13130</c:v>
                </c:pt>
                <c:pt idx="1315">
                  <c:v>13140</c:v>
                </c:pt>
                <c:pt idx="1316">
                  <c:v>13150</c:v>
                </c:pt>
                <c:pt idx="1317">
                  <c:v>13160</c:v>
                </c:pt>
                <c:pt idx="1318">
                  <c:v>13170</c:v>
                </c:pt>
                <c:pt idx="1319">
                  <c:v>13180</c:v>
                </c:pt>
                <c:pt idx="1320">
                  <c:v>13190</c:v>
                </c:pt>
                <c:pt idx="1321">
                  <c:v>13200</c:v>
                </c:pt>
                <c:pt idx="1322">
                  <c:v>13210</c:v>
                </c:pt>
                <c:pt idx="1323">
                  <c:v>13220</c:v>
                </c:pt>
                <c:pt idx="1324">
                  <c:v>13230</c:v>
                </c:pt>
                <c:pt idx="1325">
                  <c:v>13240</c:v>
                </c:pt>
                <c:pt idx="1326">
                  <c:v>13250</c:v>
                </c:pt>
                <c:pt idx="1327">
                  <c:v>13260</c:v>
                </c:pt>
                <c:pt idx="1328">
                  <c:v>13270</c:v>
                </c:pt>
                <c:pt idx="1329">
                  <c:v>13280</c:v>
                </c:pt>
                <c:pt idx="1330">
                  <c:v>13290</c:v>
                </c:pt>
                <c:pt idx="1331">
                  <c:v>13300</c:v>
                </c:pt>
                <c:pt idx="1332">
                  <c:v>13310</c:v>
                </c:pt>
                <c:pt idx="1333">
                  <c:v>13320</c:v>
                </c:pt>
                <c:pt idx="1334">
                  <c:v>13330</c:v>
                </c:pt>
                <c:pt idx="1335">
                  <c:v>13340</c:v>
                </c:pt>
                <c:pt idx="1336">
                  <c:v>13350</c:v>
                </c:pt>
                <c:pt idx="1337">
                  <c:v>13360</c:v>
                </c:pt>
                <c:pt idx="1338">
                  <c:v>13370</c:v>
                </c:pt>
                <c:pt idx="1339">
                  <c:v>13380</c:v>
                </c:pt>
                <c:pt idx="1340">
                  <c:v>13390</c:v>
                </c:pt>
                <c:pt idx="1341">
                  <c:v>13400</c:v>
                </c:pt>
                <c:pt idx="1342">
                  <c:v>13410</c:v>
                </c:pt>
                <c:pt idx="1343">
                  <c:v>13420</c:v>
                </c:pt>
                <c:pt idx="1344">
                  <c:v>13430</c:v>
                </c:pt>
                <c:pt idx="1345">
                  <c:v>13440</c:v>
                </c:pt>
                <c:pt idx="1346">
                  <c:v>13450</c:v>
                </c:pt>
                <c:pt idx="1347">
                  <c:v>13460</c:v>
                </c:pt>
                <c:pt idx="1348">
                  <c:v>13470</c:v>
                </c:pt>
                <c:pt idx="1349">
                  <c:v>13480</c:v>
                </c:pt>
                <c:pt idx="1350">
                  <c:v>13490</c:v>
                </c:pt>
                <c:pt idx="1351">
                  <c:v>13500</c:v>
                </c:pt>
                <c:pt idx="1352">
                  <c:v>13510</c:v>
                </c:pt>
                <c:pt idx="1353">
                  <c:v>13520</c:v>
                </c:pt>
                <c:pt idx="1354">
                  <c:v>13530</c:v>
                </c:pt>
                <c:pt idx="1355">
                  <c:v>13540</c:v>
                </c:pt>
                <c:pt idx="1356">
                  <c:v>13550</c:v>
                </c:pt>
                <c:pt idx="1357">
                  <c:v>13560</c:v>
                </c:pt>
                <c:pt idx="1358">
                  <c:v>13570</c:v>
                </c:pt>
                <c:pt idx="1359">
                  <c:v>13580</c:v>
                </c:pt>
                <c:pt idx="1360">
                  <c:v>13590</c:v>
                </c:pt>
                <c:pt idx="1361">
                  <c:v>13600</c:v>
                </c:pt>
                <c:pt idx="1362">
                  <c:v>13610</c:v>
                </c:pt>
                <c:pt idx="1363">
                  <c:v>13620</c:v>
                </c:pt>
                <c:pt idx="1364">
                  <c:v>13630</c:v>
                </c:pt>
                <c:pt idx="1365">
                  <c:v>13640</c:v>
                </c:pt>
                <c:pt idx="1366">
                  <c:v>13650</c:v>
                </c:pt>
                <c:pt idx="1367">
                  <c:v>13660</c:v>
                </c:pt>
                <c:pt idx="1368">
                  <c:v>13670</c:v>
                </c:pt>
                <c:pt idx="1369">
                  <c:v>13680</c:v>
                </c:pt>
                <c:pt idx="1370">
                  <c:v>13690</c:v>
                </c:pt>
                <c:pt idx="1371">
                  <c:v>13700</c:v>
                </c:pt>
                <c:pt idx="1372">
                  <c:v>13710</c:v>
                </c:pt>
                <c:pt idx="1373">
                  <c:v>13720</c:v>
                </c:pt>
                <c:pt idx="1374">
                  <c:v>13730</c:v>
                </c:pt>
                <c:pt idx="1375">
                  <c:v>13740</c:v>
                </c:pt>
                <c:pt idx="1376">
                  <c:v>13750</c:v>
                </c:pt>
                <c:pt idx="1377">
                  <c:v>13760</c:v>
                </c:pt>
                <c:pt idx="1378">
                  <c:v>13770</c:v>
                </c:pt>
                <c:pt idx="1379">
                  <c:v>13780</c:v>
                </c:pt>
                <c:pt idx="1380">
                  <c:v>13790</c:v>
                </c:pt>
                <c:pt idx="1381">
                  <c:v>13800</c:v>
                </c:pt>
                <c:pt idx="1382">
                  <c:v>13810</c:v>
                </c:pt>
                <c:pt idx="1383">
                  <c:v>13820</c:v>
                </c:pt>
                <c:pt idx="1384">
                  <c:v>13830</c:v>
                </c:pt>
                <c:pt idx="1385">
                  <c:v>13840</c:v>
                </c:pt>
                <c:pt idx="1386">
                  <c:v>13850</c:v>
                </c:pt>
                <c:pt idx="1387">
                  <c:v>13860</c:v>
                </c:pt>
                <c:pt idx="1388">
                  <c:v>13870</c:v>
                </c:pt>
                <c:pt idx="1389">
                  <c:v>13880</c:v>
                </c:pt>
                <c:pt idx="1390">
                  <c:v>13890</c:v>
                </c:pt>
                <c:pt idx="1391">
                  <c:v>13900</c:v>
                </c:pt>
                <c:pt idx="1392">
                  <c:v>13910</c:v>
                </c:pt>
                <c:pt idx="1393">
                  <c:v>13920</c:v>
                </c:pt>
                <c:pt idx="1394">
                  <c:v>13930</c:v>
                </c:pt>
                <c:pt idx="1395">
                  <c:v>13940</c:v>
                </c:pt>
                <c:pt idx="1396">
                  <c:v>13950</c:v>
                </c:pt>
                <c:pt idx="1397">
                  <c:v>13960</c:v>
                </c:pt>
                <c:pt idx="1398">
                  <c:v>13970</c:v>
                </c:pt>
                <c:pt idx="1399">
                  <c:v>13980</c:v>
                </c:pt>
                <c:pt idx="1400">
                  <c:v>13990</c:v>
                </c:pt>
                <c:pt idx="1401">
                  <c:v>14000</c:v>
                </c:pt>
                <c:pt idx="1402">
                  <c:v>14010</c:v>
                </c:pt>
                <c:pt idx="1403">
                  <c:v>14020</c:v>
                </c:pt>
                <c:pt idx="1404">
                  <c:v>14030</c:v>
                </c:pt>
                <c:pt idx="1405">
                  <c:v>14040</c:v>
                </c:pt>
                <c:pt idx="1406">
                  <c:v>14050</c:v>
                </c:pt>
                <c:pt idx="1407">
                  <c:v>14060</c:v>
                </c:pt>
                <c:pt idx="1408">
                  <c:v>14070</c:v>
                </c:pt>
                <c:pt idx="1409">
                  <c:v>14080</c:v>
                </c:pt>
                <c:pt idx="1410">
                  <c:v>14090</c:v>
                </c:pt>
                <c:pt idx="1411">
                  <c:v>14100</c:v>
                </c:pt>
                <c:pt idx="1412">
                  <c:v>14110</c:v>
                </c:pt>
                <c:pt idx="1413">
                  <c:v>14120</c:v>
                </c:pt>
                <c:pt idx="1414">
                  <c:v>14130</c:v>
                </c:pt>
                <c:pt idx="1415">
                  <c:v>14140</c:v>
                </c:pt>
                <c:pt idx="1416">
                  <c:v>14150</c:v>
                </c:pt>
                <c:pt idx="1417">
                  <c:v>14160</c:v>
                </c:pt>
                <c:pt idx="1418">
                  <c:v>14170</c:v>
                </c:pt>
                <c:pt idx="1419">
                  <c:v>14180</c:v>
                </c:pt>
                <c:pt idx="1420">
                  <c:v>14190</c:v>
                </c:pt>
                <c:pt idx="1421">
                  <c:v>14200</c:v>
                </c:pt>
                <c:pt idx="1422">
                  <c:v>14210</c:v>
                </c:pt>
                <c:pt idx="1423">
                  <c:v>14220</c:v>
                </c:pt>
                <c:pt idx="1424">
                  <c:v>14230</c:v>
                </c:pt>
                <c:pt idx="1425">
                  <c:v>14240</c:v>
                </c:pt>
                <c:pt idx="1426">
                  <c:v>14250</c:v>
                </c:pt>
                <c:pt idx="1427">
                  <c:v>14260</c:v>
                </c:pt>
                <c:pt idx="1428">
                  <c:v>14270</c:v>
                </c:pt>
                <c:pt idx="1429">
                  <c:v>14280</c:v>
                </c:pt>
                <c:pt idx="1430">
                  <c:v>14290</c:v>
                </c:pt>
                <c:pt idx="1431">
                  <c:v>14300</c:v>
                </c:pt>
                <c:pt idx="1432">
                  <c:v>14310</c:v>
                </c:pt>
                <c:pt idx="1433">
                  <c:v>14320</c:v>
                </c:pt>
                <c:pt idx="1434">
                  <c:v>14330</c:v>
                </c:pt>
                <c:pt idx="1435">
                  <c:v>14340</c:v>
                </c:pt>
                <c:pt idx="1436">
                  <c:v>14350</c:v>
                </c:pt>
                <c:pt idx="1437">
                  <c:v>14360</c:v>
                </c:pt>
                <c:pt idx="1438">
                  <c:v>14370</c:v>
                </c:pt>
                <c:pt idx="1439">
                  <c:v>14380</c:v>
                </c:pt>
                <c:pt idx="1440">
                  <c:v>14390</c:v>
                </c:pt>
                <c:pt idx="1441">
                  <c:v>14400</c:v>
                </c:pt>
                <c:pt idx="1442">
                  <c:v>14410</c:v>
                </c:pt>
                <c:pt idx="1443">
                  <c:v>14420</c:v>
                </c:pt>
                <c:pt idx="1444">
                  <c:v>14430</c:v>
                </c:pt>
                <c:pt idx="1445">
                  <c:v>14440</c:v>
                </c:pt>
                <c:pt idx="1446">
                  <c:v>14450</c:v>
                </c:pt>
                <c:pt idx="1447">
                  <c:v>14460</c:v>
                </c:pt>
                <c:pt idx="1448">
                  <c:v>14470</c:v>
                </c:pt>
                <c:pt idx="1449">
                  <c:v>14480</c:v>
                </c:pt>
                <c:pt idx="1450">
                  <c:v>14490</c:v>
                </c:pt>
                <c:pt idx="1451">
                  <c:v>14500</c:v>
                </c:pt>
                <c:pt idx="1452">
                  <c:v>14510</c:v>
                </c:pt>
                <c:pt idx="1453">
                  <c:v>14520</c:v>
                </c:pt>
                <c:pt idx="1454">
                  <c:v>14530</c:v>
                </c:pt>
                <c:pt idx="1455">
                  <c:v>14540</c:v>
                </c:pt>
                <c:pt idx="1456">
                  <c:v>14550</c:v>
                </c:pt>
                <c:pt idx="1457">
                  <c:v>14560</c:v>
                </c:pt>
                <c:pt idx="1458">
                  <c:v>14570</c:v>
                </c:pt>
                <c:pt idx="1459">
                  <c:v>14580</c:v>
                </c:pt>
                <c:pt idx="1460">
                  <c:v>14590</c:v>
                </c:pt>
                <c:pt idx="1461">
                  <c:v>14600</c:v>
                </c:pt>
                <c:pt idx="1462">
                  <c:v>14610</c:v>
                </c:pt>
                <c:pt idx="1463">
                  <c:v>14620</c:v>
                </c:pt>
                <c:pt idx="1464">
                  <c:v>14630</c:v>
                </c:pt>
                <c:pt idx="1465">
                  <c:v>14640</c:v>
                </c:pt>
                <c:pt idx="1466">
                  <c:v>14650</c:v>
                </c:pt>
                <c:pt idx="1467">
                  <c:v>14660</c:v>
                </c:pt>
                <c:pt idx="1468">
                  <c:v>14670</c:v>
                </c:pt>
                <c:pt idx="1469">
                  <c:v>14680</c:v>
                </c:pt>
                <c:pt idx="1470">
                  <c:v>14690</c:v>
                </c:pt>
                <c:pt idx="1471">
                  <c:v>14700</c:v>
                </c:pt>
                <c:pt idx="1472">
                  <c:v>14710</c:v>
                </c:pt>
                <c:pt idx="1473">
                  <c:v>14720</c:v>
                </c:pt>
                <c:pt idx="1474">
                  <c:v>14730</c:v>
                </c:pt>
                <c:pt idx="1475">
                  <c:v>14740</c:v>
                </c:pt>
                <c:pt idx="1476">
                  <c:v>14750</c:v>
                </c:pt>
                <c:pt idx="1477">
                  <c:v>14760</c:v>
                </c:pt>
                <c:pt idx="1478">
                  <c:v>14770</c:v>
                </c:pt>
                <c:pt idx="1479">
                  <c:v>14780</c:v>
                </c:pt>
                <c:pt idx="1480">
                  <c:v>14790</c:v>
                </c:pt>
                <c:pt idx="1481">
                  <c:v>14800</c:v>
                </c:pt>
                <c:pt idx="1482">
                  <c:v>14810</c:v>
                </c:pt>
                <c:pt idx="1483">
                  <c:v>14820</c:v>
                </c:pt>
                <c:pt idx="1484">
                  <c:v>14830</c:v>
                </c:pt>
                <c:pt idx="1485">
                  <c:v>14840</c:v>
                </c:pt>
                <c:pt idx="1486">
                  <c:v>14850</c:v>
                </c:pt>
                <c:pt idx="1487">
                  <c:v>14860</c:v>
                </c:pt>
                <c:pt idx="1488">
                  <c:v>14870</c:v>
                </c:pt>
                <c:pt idx="1489">
                  <c:v>14880</c:v>
                </c:pt>
                <c:pt idx="1490">
                  <c:v>14890</c:v>
                </c:pt>
                <c:pt idx="1491">
                  <c:v>14900</c:v>
                </c:pt>
                <c:pt idx="1492">
                  <c:v>14910</c:v>
                </c:pt>
                <c:pt idx="1493">
                  <c:v>14920</c:v>
                </c:pt>
                <c:pt idx="1494">
                  <c:v>14930</c:v>
                </c:pt>
                <c:pt idx="1495">
                  <c:v>14940</c:v>
                </c:pt>
                <c:pt idx="1496">
                  <c:v>14950</c:v>
                </c:pt>
                <c:pt idx="1497">
                  <c:v>14960</c:v>
                </c:pt>
                <c:pt idx="1498">
                  <c:v>14970</c:v>
                </c:pt>
                <c:pt idx="1499">
                  <c:v>14980</c:v>
                </c:pt>
                <c:pt idx="1500">
                  <c:v>14990</c:v>
                </c:pt>
                <c:pt idx="1501">
                  <c:v>15000</c:v>
                </c:pt>
                <c:pt idx="1502">
                  <c:v>15010</c:v>
                </c:pt>
                <c:pt idx="1503">
                  <c:v>15020</c:v>
                </c:pt>
                <c:pt idx="1504">
                  <c:v>15030</c:v>
                </c:pt>
                <c:pt idx="1505">
                  <c:v>15040</c:v>
                </c:pt>
                <c:pt idx="1506">
                  <c:v>15050</c:v>
                </c:pt>
                <c:pt idx="1507">
                  <c:v>15060</c:v>
                </c:pt>
                <c:pt idx="1508">
                  <c:v>15070</c:v>
                </c:pt>
                <c:pt idx="1509">
                  <c:v>15080</c:v>
                </c:pt>
                <c:pt idx="1510">
                  <c:v>15090</c:v>
                </c:pt>
                <c:pt idx="1511">
                  <c:v>15100</c:v>
                </c:pt>
                <c:pt idx="1512">
                  <c:v>15110</c:v>
                </c:pt>
                <c:pt idx="1513">
                  <c:v>15120</c:v>
                </c:pt>
                <c:pt idx="1514">
                  <c:v>15130</c:v>
                </c:pt>
                <c:pt idx="1515">
                  <c:v>15140</c:v>
                </c:pt>
                <c:pt idx="1516">
                  <c:v>15150</c:v>
                </c:pt>
                <c:pt idx="1517">
                  <c:v>15160</c:v>
                </c:pt>
                <c:pt idx="1518">
                  <c:v>15170</c:v>
                </c:pt>
                <c:pt idx="1519">
                  <c:v>15180</c:v>
                </c:pt>
                <c:pt idx="1520">
                  <c:v>15190</c:v>
                </c:pt>
                <c:pt idx="1521">
                  <c:v>15200</c:v>
                </c:pt>
                <c:pt idx="1522">
                  <c:v>15210</c:v>
                </c:pt>
                <c:pt idx="1523">
                  <c:v>15220</c:v>
                </c:pt>
                <c:pt idx="1524">
                  <c:v>15230</c:v>
                </c:pt>
                <c:pt idx="1525">
                  <c:v>15240</c:v>
                </c:pt>
                <c:pt idx="1526">
                  <c:v>15250</c:v>
                </c:pt>
                <c:pt idx="1527">
                  <c:v>15260</c:v>
                </c:pt>
                <c:pt idx="1528">
                  <c:v>15270</c:v>
                </c:pt>
                <c:pt idx="1529">
                  <c:v>15280</c:v>
                </c:pt>
                <c:pt idx="1530">
                  <c:v>15290</c:v>
                </c:pt>
                <c:pt idx="1531">
                  <c:v>15300</c:v>
                </c:pt>
                <c:pt idx="1532">
                  <c:v>15310</c:v>
                </c:pt>
                <c:pt idx="1533">
                  <c:v>15320</c:v>
                </c:pt>
                <c:pt idx="1534">
                  <c:v>15330</c:v>
                </c:pt>
                <c:pt idx="1535">
                  <c:v>15340</c:v>
                </c:pt>
                <c:pt idx="1536">
                  <c:v>15350</c:v>
                </c:pt>
                <c:pt idx="1537">
                  <c:v>15360</c:v>
                </c:pt>
                <c:pt idx="1538">
                  <c:v>15370</c:v>
                </c:pt>
                <c:pt idx="1539">
                  <c:v>15380</c:v>
                </c:pt>
                <c:pt idx="1540">
                  <c:v>15390</c:v>
                </c:pt>
                <c:pt idx="1541">
                  <c:v>15400</c:v>
                </c:pt>
                <c:pt idx="1542">
                  <c:v>15410</c:v>
                </c:pt>
                <c:pt idx="1543">
                  <c:v>15420</c:v>
                </c:pt>
                <c:pt idx="1544">
                  <c:v>15430</c:v>
                </c:pt>
                <c:pt idx="1545">
                  <c:v>15440</c:v>
                </c:pt>
                <c:pt idx="1546">
                  <c:v>15450</c:v>
                </c:pt>
                <c:pt idx="1547">
                  <c:v>15460</c:v>
                </c:pt>
                <c:pt idx="1548">
                  <c:v>15470</c:v>
                </c:pt>
                <c:pt idx="1549">
                  <c:v>15480</c:v>
                </c:pt>
                <c:pt idx="1550">
                  <c:v>15490</c:v>
                </c:pt>
                <c:pt idx="1551">
                  <c:v>15500</c:v>
                </c:pt>
                <c:pt idx="1552">
                  <c:v>15510</c:v>
                </c:pt>
                <c:pt idx="1553">
                  <c:v>15520</c:v>
                </c:pt>
                <c:pt idx="1554">
                  <c:v>15530</c:v>
                </c:pt>
                <c:pt idx="1555">
                  <c:v>15540</c:v>
                </c:pt>
                <c:pt idx="1556">
                  <c:v>15550</c:v>
                </c:pt>
                <c:pt idx="1557">
                  <c:v>15560</c:v>
                </c:pt>
                <c:pt idx="1558">
                  <c:v>15570</c:v>
                </c:pt>
                <c:pt idx="1559">
                  <c:v>15580</c:v>
                </c:pt>
                <c:pt idx="1560">
                  <c:v>15590</c:v>
                </c:pt>
                <c:pt idx="1561">
                  <c:v>15600</c:v>
                </c:pt>
                <c:pt idx="1562">
                  <c:v>15610</c:v>
                </c:pt>
                <c:pt idx="1563">
                  <c:v>15620</c:v>
                </c:pt>
                <c:pt idx="1564">
                  <c:v>15630</c:v>
                </c:pt>
                <c:pt idx="1565">
                  <c:v>15640</c:v>
                </c:pt>
                <c:pt idx="1566">
                  <c:v>15650</c:v>
                </c:pt>
                <c:pt idx="1567">
                  <c:v>15660</c:v>
                </c:pt>
                <c:pt idx="1568">
                  <c:v>15670</c:v>
                </c:pt>
                <c:pt idx="1569">
                  <c:v>15680</c:v>
                </c:pt>
                <c:pt idx="1570">
                  <c:v>15690</c:v>
                </c:pt>
                <c:pt idx="1571">
                  <c:v>15700</c:v>
                </c:pt>
                <c:pt idx="1572">
                  <c:v>15710</c:v>
                </c:pt>
                <c:pt idx="1573">
                  <c:v>15720</c:v>
                </c:pt>
                <c:pt idx="1574">
                  <c:v>15730</c:v>
                </c:pt>
                <c:pt idx="1575">
                  <c:v>15740</c:v>
                </c:pt>
                <c:pt idx="1576">
                  <c:v>15750</c:v>
                </c:pt>
                <c:pt idx="1577">
                  <c:v>15760</c:v>
                </c:pt>
                <c:pt idx="1578">
                  <c:v>15770</c:v>
                </c:pt>
                <c:pt idx="1579">
                  <c:v>15780</c:v>
                </c:pt>
                <c:pt idx="1580">
                  <c:v>15790</c:v>
                </c:pt>
                <c:pt idx="1581">
                  <c:v>15800</c:v>
                </c:pt>
                <c:pt idx="1582">
                  <c:v>15810</c:v>
                </c:pt>
                <c:pt idx="1583">
                  <c:v>15820</c:v>
                </c:pt>
                <c:pt idx="1584">
                  <c:v>15830</c:v>
                </c:pt>
                <c:pt idx="1585">
                  <c:v>15840</c:v>
                </c:pt>
                <c:pt idx="1586">
                  <c:v>15850</c:v>
                </c:pt>
                <c:pt idx="1587">
                  <c:v>15860</c:v>
                </c:pt>
                <c:pt idx="1588">
                  <c:v>15870</c:v>
                </c:pt>
                <c:pt idx="1589">
                  <c:v>15880</c:v>
                </c:pt>
                <c:pt idx="1590">
                  <c:v>15890</c:v>
                </c:pt>
                <c:pt idx="1591">
                  <c:v>15900</c:v>
                </c:pt>
                <c:pt idx="1592">
                  <c:v>15910</c:v>
                </c:pt>
                <c:pt idx="1593">
                  <c:v>15920</c:v>
                </c:pt>
                <c:pt idx="1594">
                  <c:v>15930</c:v>
                </c:pt>
                <c:pt idx="1595">
                  <c:v>15940</c:v>
                </c:pt>
                <c:pt idx="1596">
                  <c:v>15950</c:v>
                </c:pt>
                <c:pt idx="1597">
                  <c:v>15960</c:v>
                </c:pt>
                <c:pt idx="1598">
                  <c:v>15970</c:v>
                </c:pt>
                <c:pt idx="1599">
                  <c:v>15980</c:v>
                </c:pt>
                <c:pt idx="1600">
                  <c:v>15990</c:v>
                </c:pt>
                <c:pt idx="1601">
                  <c:v>16000</c:v>
                </c:pt>
                <c:pt idx="1602">
                  <c:v>16010</c:v>
                </c:pt>
                <c:pt idx="1603">
                  <c:v>16020</c:v>
                </c:pt>
                <c:pt idx="1604">
                  <c:v>16030</c:v>
                </c:pt>
                <c:pt idx="1605">
                  <c:v>16040</c:v>
                </c:pt>
                <c:pt idx="1606">
                  <c:v>16050</c:v>
                </c:pt>
                <c:pt idx="1607">
                  <c:v>16060</c:v>
                </c:pt>
                <c:pt idx="1608">
                  <c:v>16070</c:v>
                </c:pt>
                <c:pt idx="1609">
                  <c:v>16080</c:v>
                </c:pt>
                <c:pt idx="1610">
                  <c:v>16090</c:v>
                </c:pt>
                <c:pt idx="1611">
                  <c:v>16100</c:v>
                </c:pt>
                <c:pt idx="1612">
                  <c:v>16110</c:v>
                </c:pt>
                <c:pt idx="1613">
                  <c:v>16120</c:v>
                </c:pt>
                <c:pt idx="1614">
                  <c:v>16130</c:v>
                </c:pt>
                <c:pt idx="1615">
                  <c:v>16140</c:v>
                </c:pt>
                <c:pt idx="1616">
                  <c:v>16150</c:v>
                </c:pt>
                <c:pt idx="1617">
                  <c:v>16160</c:v>
                </c:pt>
                <c:pt idx="1618">
                  <c:v>16170</c:v>
                </c:pt>
                <c:pt idx="1619">
                  <c:v>16180</c:v>
                </c:pt>
                <c:pt idx="1620">
                  <c:v>16190</c:v>
                </c:pt>
                <c:pt idx="1621">
                  <c:v>16200</c:v>
                </c:pt>
                <c:pt idx="1622">
                  <c:v>16210</c:v>
                </c:pt>
                <c:pt idx="1623">
                  <c:v>16220</c:v>
                </c:pt>
                <c:pt idx="1624">
                  <c:v>16230</c:v>
                </c:pt>
                <c:pt idx="1625">
                  <c:v>16240</c:v>
                </c:pt>
                <c:pt idx="1626">
                  <c:v>16250</c:v>
                </c:pt>
                <c:pt idx="1627">
                  <c:v>16260</c:v>
                </c:pt>
                <c:pt idx="1628">
                  <c:v>16270</c:v>
                </c:pt>
                <c:pt idx="1629">
                  <c:v>16280</c:v>
                </c:pt>
                <c:pt idx="1630">
                  <c:v>16290</c:v>
                </c:pt>
                <c:pt idx="1631">
                  <c:v>16300</c:v>
                </c:pt>
                <c:pt idx="1632">
                  <c:v>16310</c:v>
                </c:pt>
                <c:pt idx="1633">
                  <c:v>16320</c:v>
                </c:pt>
                <c:pt idx="1634">
                  <c:v>16330</c:v>
                </c:pt>
                <c:pt idx="1635">
                  <c:v>16340</c:v>
                </c:pt>
                <c:pt idx="1636">
                  <c:v>16350</c:v>
                </c:pt>
                <c:pt idx="1637">
                  <c:v>16360</c:v>
                </c:pt>
                <c:pt idx="1638">
                  <c:v>16370</c:v>
                </c:pt>
                <c:pt idx="1639">
                  <c:v>16380</c:v>
                </c:pt>
                <c:pt idx="1640">
                  <c:v>16390</c:v>
                </c:pt>
                <c:pt idx="1641">
                  <c:v>16400</c:v>
                </c:pt>
                <c:pt idx="1642">
                  <c:v>16410</c:v>
                </c:pt>
                <c:pt idx="1643">
                  <c:v>16420</c:v>
                </c:pt>
                <c:pt idx="1644">
                  <c:v>16430</c:v>
                </c:pt>
                <c:pt idx="1645">
                  <c:v>16440</c:v>
                </c:pt>
                <c:pt idx="1646">
                  <c:v>16450</c:v>
                </c:pt>
                <c:pt idx="1647">
                  <c:v>16460</c:v>
                </c:pt>
                <c:pt idx="1648">
                  <c:v>16470</c:v>
                </c:pt>
                <c:pt idx="1649">
                  <c:v>16480</c:v>
                </c:pt>
                <c:pt idx="1650">
                  <c:v>16490</c:v>
                </c:pt>
                <c:pt idx="1651">
                  <c:v>16500</c:v>
                </c:pt>
                <c:pt idx="1652">
                  <c:v>16510</c:v>
                </c:pt>
                <c:pt idx="1653">
                  <c:v>16520</c:v>
                </c:pt>
                <c:pt idx="1654">
                  <c:v>16530</c:v>
                </c:pt>
                <c:pt idx="1655">
                  <c:v>16540</c:v>
                </c:pt>
                <c:pt idx="1656">
                  <c:v>16550</c:v>
                </c:pt>
                <c:pt idx="1657">
                  <c:v>16560</c:v>
                </c:pt>
                <c:pt idx="1658">
                  <c:v>16570</c:v>
                </c:pt>
                <c:pt idx="1659">
                  <c:v>16580</c:v>
                </c:pt>
                <c:pt idx="1660">
                  <c:v>16590</c:v>
                </c:pt>
                <c:pt idx="1661">
                  <c:v>16600</c:v>
                </c:pt>
                <c:pt idx="1662">
                  <c:v>16610</c:v>
                </c:pt>
                <c:pt idx="1663">
                  <c:v>16620</c:v>
                </c:pt>
                <c:pt idx="1664">
                  <c:v>16630</c:v>
                </c:pt>
                <c:pt idx="1665">
                  <c:v>16640</c:v>
                </c:pt>
                <c:pt idx="1666">
                  <c:v>16650</c:v>
                </c:pt>
                <c:pt idx="1667">
                  <c:v>16660</c:v>
                </c:pt>
                <c:pt idx="1668">
                  <c:v>16670</c:v>
                </c:pt>
                <c:pt idx="1669">
                  <c:v>16680</c:v>
                </c:pt>
                <c:pt idx="1670">
                  <c:v>16690</c:v>
                </c:pt>
                <c:pt idx="1671">
                  <c:v>16700</c:v>
                </c:pt>
                <c:pt idx="1672">
                  <c:v>16710</c:v>
                </c:pt>
                <c:pt idx="1673">
                  <c:v>16720</c:v>
                </c:pt>
                <c:pt idx="1674">
                  <c:v>16730</c:v>
                </c:pt>
                <c:pt idx="1675">
                  <c:v>16740</c:v>
                </c:pt>
                <c:pt idx="1676">
                  <c:v>16750</c:v>
                </c:pt>
                <c:pt idx="1677">
                  <c:v>16760</c:v>
                </c:pt>
                <c:pt idx="1678">
                  <c:v>16770</c:v>
                </c:pt>
                <c:pt idx="1679">
                  <c:v>16780</c:v>
                </c:pt>
                <c:pt idx="1680">
                  <c:v>16790</c:v>
                </c:pt>
                <c:pt idx="1681">
                  <c:v>16800</c:v>
                </c:pt>
                <c:pt idx="1682">
                  <c:v>16810</c:v>
                </c:pt>
                <c:pt idx="1683">
                  <c:v>16820</c:v>
                </c:pt>
                <c:pt idx="1684">
                  <c:v>16830</c:v>
                </c:pt>
                <c:pt idx="1685">
                  <c:v>16840</c:v>
                </c:pt>
                <c:pt idx="1686">
                  <c:v>16850</c:v>
                </c:pt>
                <c:pt idx="1687">
                  <c:v>16860</c:v>
                </c:pt>
                <c:pt idx="1688">
                  <c:v>16870</c:v>
                </c:pt>
                <c:pt idx="1689">
                  <c:v>16880</c:v>
                </c:pt>
                <c:pt idx="1690">
                  <c:v>16890</c:v>
                </c:pt>
                <c:pt idx="1691">
                  <c:v>16900</c:v>
                </c:pt>
                <c:pt idx="1692">
                  <c:v>16910</c:v>
                </c:pt>
                <c:pt idx="1693">
                  <c:v>16920</c:v>
                </c:pt>
                <c:pt idx="1694">
                  <c:v>16930</c:v>
                </c:pt>
                <c:pt idx="1695">
                  <c:v>16940</c:v>
                </c:pt>
                <c:pt idx="1696">
                  <c:v>16950</c:v>
                </c:pt>
                <c:pt idx="1697">
                  <c:v>16960</c:v>
                </c:pt>
                <c:pt idx="1698">
                  <c:v>16970</c:v>
                </c:pt>
                <c:pt idx="1699">
                  <c:v>16980</c:v>
                </c:pt>
                <c:pt idx="1700">
                  <c:v>16990</c:v>
                </c:pt>
                <c:pt idx="1701">
                  <c:v>17000</c:v>
                </c:pt>
                <c:pt idx="1702">
                  <c:v>17010</c:v>
                </c:pt>
                <c:pt idx="1703">
                  <c:v>17020</c:v>
                </c:pt>
                <c:pt idx="1704">
                  <c:v>17030</c:v>
                </c:pt>
                <c:pt idx="1705">
                  <c:v>17040</c:v>
                </c:pt>
                <c:pt idx="1706">
                  <c:v>17050</c:v>
                </c:pt>
                <c:pt idx="1707">
                  <c:v>17060</c:v>
                </c:pt>
                <c:pt idx="1708">
                  <c:v>17070</c:v>
                </c:pt>
                <c:pt idx="1709">
                  <c:v>17080</c:v>
                </c:pt>
                <c:pt idx="1710">
                  <c:v>17090</c:v>
                </c:pt>
                <c:pt idx="1711">
                  <c:v>17100</c:v>
                </c:pt>
                <c:pt idx="1712">
                  <c:v>17110</c:v>
                </c:pt>
                <c:pt idx="1713">
                  <c:v>17120</c:v>
                </c:pt>
                <c:pt idx="1714">
                  <c:v>17130</c:v>
                </c:pt>
                <c:pt idx="1715">
                  <c:v>17140</c:v>
                </c:pt>
                <c:pt idx="1716">
                  <c:v>17150</c:v>
                </c:pt>
                <c:pt idx="1717">
                  <c:v>17160</c:v>
                </c:pt>
                <c:pt idx="1718">
                  <c:v>17170</c:v>
                </c:pt>
                <c:pt idx="1719">
                  <c:v>17180</c:v>
                </c:pt>
                <c:pt idx="1720">
                  <c:v>17190</c:v>
                </c:pt>
                <c:pt idx="1721">
                  <c:v>17200</c:v>
                </c:pt>
                <c:pt idx="1722">
                  <c:v>17210</c:v>
                </c:pt>
                <c:pt idx="1723">
                  <c:v>17220</c:v>
                </c:pt>
                <c:pt idx="1724">
                  <c:v>17230</c:v>
                </c:pt>
                <c:pt idx="1725">
                  <c:v>17240</c:v>
                </c:pt>
                <c:pt idx="1726">
                  <c:v>17250</c:v>
                </c:pt>
                <c:pt idx="1727">
                  <c:v>17260</c:v>
                </c:pt>
                <c:pt idx="1728">
                  <c:v>17270</c:v>
                </c:pt>
                <c:pt idx="1729">
                  <c:v>17280</c:v>
                </c:pt>
                <c:pt idx="1730">
                  <c:v>17290</c:v>
                </c:pt>
                <c:pt idx="1731">
                  <c:v>17300</c:v>
                </c:pt>
                <c:pt idx="1732">
                  <c:v>17310</c:v>
                </c:pt>
                <c:pt idx="1733">
                  <c:v>17320</c:v>
                </c:pt>
                <c:pt idx="1734">
                  <c:v>17330</c:v>
                </c:pt>
                <c:pt idx="1735">
                  <c:v>17340</c:v>
                </c:pt>
                <c:pt idx="1736">
                  <c:v>17350</c:v>
                </c:pt>
                <c:pt idx="1737">
                  <c:v>17360</c:v>
                </c:pt>
                <c:pt idx="1738">
                  <c:v>17370</c:v>
                </c:pt>
                <c:pt idx="1739">
                  <c:v>17380</c:v>
                </c:pt>
                <c:pt idx="1740">
                  <c:v>17390</c:v>
                </c:pt>
                <c:pt idx="1741">
                  <c:v>17400</c:v>
                </c:pt>
                <c:pt idx="1742">
                  <c:v>17410</c:v>
                </c:pt>
                <c:pt idx="1743">
                  <c:v>17420</c:v>
                </c:pt>
                <c:pt idx="1744">
                  <c:v>17430</c:v>
                </c:pt>
                <c:pt idx="1745">
                  <c:v>17440</c:v>
                </c:pt>
                <c:pt idx="1746">
                  <c:v>17450</c:v>
                </c:pt>
                <c:pt idx="1747">
                  <c:v>17460</c:v>
                </c:pt>
                <c:pt idx="1748">
                  <c:v>17470</c:v>
                </c:pt>
                <c:pt idx="1749">
                  <c:v>17480</c:v>
                </c:pt>
                <c:pt idx="1750">
                  <c:v>17490</c:v>
                </c:pt>
                <c:pt idx="1751">
                  <c:v>17500</c:v>
                </c:pt>
                <c:pt idx="1752">
                  <c:v>17510</c:v>
                </c:pt>
                <c:pt idx="1753">
                  <c:v>17520</c:v>
                </c:pt>
                <c:pt idx="1754">
                  <c:v>17530</c:v>
                </c:pt>
                <c:pt idx="1755">
                  <c:v>17540</c:v>
                </c:pt>
                <c:pt idx="1756">
                  <c:v>17550</c:v>
                </c:pt>
                <c:pt idx="1757">
                  <c:v>17560</c:v>
                </c:pt>
                <c:pt idx="1758">
                  <c:v>17570</c:v>
                </c:pt>
                <c:pt idx="1759">
                  <c:v>17580</c:v>
                </c:pt>
                <c:pt idx="1760">
                  <c:v>17590</c:v>
                </c:pt>
                <c:pt idx="1761">
                  <c:v>17600</c:v>
                </c:pt>
                <c:pt idx="1762">
                  <c:v>17610</c:v>
                </c:pt>
                <c:pt idx="1763">
                  <c:v>17620</c:v>
                </c:pt>
                <c:pt idx="1764">
                  <c:v>17630</c:v>
                </c:pt>
                <c:pt idx="1765">
                  <c:v>17640</c:v>
                </c:pt>
                <c:pt idx="1766">
                  <c:v>17650</c:v>
                </c:pt>
                <c:pt idx="1767">
                  <c:v>17660</c:v>
                </c:pt>
                <c:pt idx="1768">
                  <c:v>17670</c:v>
                </c:pt>
                <c:pt idx="1769">
                  <c:v>17680</c:v>
                </c:pt>
                <c:pt idx="1770">
                  <c:v>17690</c:v>
                </c:pt>
                <c:pt idx="1771">
                  <c:v>17700</c:v>
                </c:pt>
                <c:pt idx="1772">
                  <c:v>17710</c:v>
                </c:pt>
                <c:pt idx="1773">
                  <c:v>17720</c:v>
                </c:pt>
                <c:pt idx="1774">
                  <c:v>17730</c:v>
                </c:pt>
                <c:pt idx="1775">
                  <c:v>17740</c:v>
                </c:pt>
                <c:pt idx="1776">
                  <c:v>17750</c:v>
                </c:pt>
                <c:pt idx="1777">
                  <c:v>17760</c:v>
                </c:pt>
                <c:pt idx="1778">
                  <c:v>17770</c:v>
                </c:pt>
                <c:pt idx="1779">
                  <c:v>17780</c:v>
                </c:pt>
                <c:pt idx="1780">
                  <c:v>17790</c:v>
                </c:pt>
                <c:pt idx="1781">
                  <c:v>17800</c:v>
                </c:pt>
                <c:pt idx="1782">
                  <c:v>17810</c:v>
                </c:pt>
                <c:pt idx="1783">
                  <c:v>17820</c:v>
                </c:pt>
                <c:pt idx="1784">
                  <c:v>17830</c:v>
                </c:pt>
                <c:pt idx="1785">
                  <c:v>17840</c:v>
                </c:pt>
                <c:pt idx="1786">
                  <c:v>17850</c:v>
                </c:pt>
                <c:pt idx="1787">
                  <c:v>17860</c:v>
                </c:pt>
                <c:pt idx="1788">
                  <c:v>17870</c:v>
                </c:pt>
                <c:pt idx="1789">
                  <c:v>17880</c:v>
                </c:pt>
                <c:pt idx="1790">
                  <c:v>17890</c:v>
                </c:pt>
                <c:pt idx="1791">
                  <c:v>17900</c:v>
                </c:pt>
                <c:pt idx="1792">
                  <c:v>17910</c:v>
                </c:pt>
                <c:pt idx="1793">
                  <c:v>17920</c:v>
                </c:pt>
                <c:pt idx="1794">
                  <c:v>17930</c:v>
                </c:pt>
                <c:pt idx="1795">
                  <c:v>17940</c:v>
                </c:pt>
                <c:pt idx="1796">
                  <c:v>17950</c:v>
                </c:pt>
                <c:pt idx="1797">
                  <c:v>17960</c:v>
                </c:pt>
                <c:pt idx="1798">
                  <c:v>17970</c:v>
                </c:pt>
                <c:pt idx="1799">
                  <c:v>17980</c:v>
                </c:pt>
                <c:pt idx="1800">
                  <c:v>17990</c:v>
                </c:pt>
                <c:pt idx="1801">
                  <c:v>18000</c:v>
                </c:pt>
                <c:pt idx="1802">
                  <c:v>18010</c:v>
                </c:pt>
                <c:pt idx="1803">
                  <c:v>18020</c:v>
                </c:pt>
                <c:pt idx="1804">
                  <c:v>18030</c:v>
                </c:pt>
                <c:pt idx="1805">
                  <c:v>18040</c:v>
                </c:pt>
                <c:pt idx="1806">
                  <c:v>18050</c:v>
                </c:pt>
                <c:pt idx="1807">
                  <c:v>18060</c:v>
                </c:pt>
                <c:pt idx="1808">
                  <c:v>18070</c:v>
                </c:pt>
                <c:pt idx="1809">
                  <c:v>18080</c:v>
                </c:pt>
                <c:pt idx="1810">
                  <c:v>18090</c:v>
                </c:pt>
                <c:pt idx="1811">
                  <c:v>18100</c:v>
                </c:pt>
                <c:pt idx="1812">
                  <c:v>18110</c:v>
                </c:pt>
                <c:pt idx="1813">
                  <c:v>18120</c:v>
                </c:pt>
                <c:pt idx="1814">
                  <c:v>18130</c:v>
                </c:pt>
                <c:pt idx="1815">
                  <c:v>18140</c:v>
                </c:pt>
                <c:pt idx="1816">
                  <c:v>18150</c:v>
                </c:pt>
                <c:pt idx="1817">
                  <c:v>18160</c:v>
                </c:pt>
                <c:pt idx="1818">
                  <c:v>18170</c:v>
                </c:pt>
                <c:pt idx="1819">
                  <c:v>18180</c:v>
                </c:pt>
                <c:pt idx="1820">
                  <c:v>18190</c:v>
                </c:pt>
                <c:pt idx="1821">
                  <c:v>18200</c:v>
                </c:pt>
                <c:pt idx="1822">
                  <c:v>18210</c:v>
                </c:pt>
                <c:pt idx="1823">
                  <c:v>18220</c:v>
                </c:pt>
                <c:pt idx="1824">
                  <c:v>18230</c:v>
                </c:pt>
                <c:pt idx="1825">
                  <c:v>18240</c:v>
                </c:pt>
                <c:pt idx="1826">
                  <c:v>18250</c:v>
                </c:pt>
                <c:pt idx="1827">
                  <c:v>18260</c:v>
                </c:pt>
                <c:pt idx="1828">
                  <c:v>18270</c:v>
                </c:pt>
                <c:pt idx="1829">
                  <c:v>18280</c:v>
                </c:pt>
                <c:pt idx="1830">
                  <c:v>18290</c:v>
                </c:pt>
                <c:pt idx="1831">
                  <c:v>18300</c:v>
                </c:pt>
                <c:pt idx="1832">
                  <c:v>18310</c:v>
                </c:pt>
                <c:pt idx="1833">
                  <c:v>18320</c:v>
                </c:pt>
                <c:pt idx="1834">
                  <c:v>18330</c:v>
                </c:pt>
                <c:pt idx="1835">
                  <c:v>18340</c:v>
                </c:pt>
                <c:pt idx="1836">
                  <c:v>18350</c:v>
                </c:pt>
                <c:pt idx="1837">
                  <c:v>18360</c:v>
                </c:pt>
                <c:pt idx="1838">
                  <c:v>18370</c:v>
                </c:pt>
                <c:pt idx="1839">
                  <c:v>18380</c:v>
                </c:pt>
                <c:pt idx="1840">
                  <c:v>18390</c:v>
                </c:pt>
                <c:pt idx="1841">
                  <c:v>18400</c:v>
                </c:pt>
                <c:pt idx="1842">
                  <c:v>18410</c:v>
                </c:pt>
                <c:pt idx="1843">
                  <c:v>18420</c:v>
                </c:pt>
                <c:pt idx="1844">
                  <c:v>18430</c:v>
                </c:pt>
                <c:pt idx="1845">
                  <c:v>18440</c:v>
                </c:pt>
                <c:pt idx="1846">
                  <c:v>18450</c:v>
                </c:pt>
                <c:pt idx="1847">
                  <c:v>18460</c:v>
                </c:pt>
                <c:pt idx="1848">
                  <c:v>18470</c:v>
                </c:pt>
                <c:pt idx="1849">
                  <c:v>18480</c:v>
                </c:pt>
                <c:pt idx="1850">
                  <c:v>18490</c:v>
                </c:pt>
                <c:pt idx="1851">
                  <c:v>18500</c:v>
                </c:pt>
                <c:pt idx="1852">
                  <c:v>18510</c:v>
                </c:pt>
                <c:pt idx="1853">
                  <c:v>18520</c:v>
                </c:pt>
                <c:pt idx="1854">
                  <c:v>18530</c:v>
                </c:pt>
                <c:pt idx="1855">
                  <c:v>18540</c:v>
                </c:pt>
                <c:pt idx="1856">
                  <c:v>18550</c:v>
                </c:pt>
                <c:pt idx="1857">
                  <c:v>18560</c:v>
                </c:pt>
                <c:pt idx="1858">
                  <c:v>18570</c:v>
                </c:pt>
                <c:pt idx="1859">
                  <c:v>18580</c:v>
                </c:pt>
                <c:pt idx="1860">
                  <c:v>18590</c:v>
                </c:pt>
                <c:pt idx="1861">
                  <c:v>18600</c:v>
                </c:pt>
                <c:pt idx="1862">
                  <c:v>18610</c:v>
                </c:pt>
                <c:pt idx="1863">
                  <c:v>18620</c:v>
                </c:pt>
                <c:pt idx="1864">
                  <c:v>18630</c:v>
                </c:pt>
                <c:pt idx="1865">
                  <c:v>18640</c:v>
                </c:pt>
                <c:pt idx="1866">
                  <c:v>18650</c:v>
                </c:pt>
                <c:pt idx="1867">
                  <c:v>18660</c:v>
                </c:pt>
                <c:pt idx="1868">
                  <c:v>18670</c:v>
                </c:pt>
                <c:pt idx="1869">
                  <c:v>18680</c:v>
                </c:pt>
                <c:pt idx="1870">
                  <c:v>18690</c:v>
                </c:pt>
                <c:pt idx="1871">
                  <c:v>18700</c:v>
                </c:pt>
                <c:pt idx="1872">
                  <c:v>18710</c:v>
                </c:pt>
                <c:pt idx="1873">
                  <c:v>18720</c:v>
                </c:pt>
                <c:pt idx="1874">
                  <c:v>18730</c:v>
                </c:pt>
                <c:pt idx="1875">
                  <c:v>18740</c:v>
                </c:pt>
                <c:pt idx="1876">
                  <c:v>18750</c:v>
                </c:pt>
                <c:pt idx="1877">
                  <c:v>18760</c:v>
                </c:pt>
                <c:pt idx="1878">
                  <c:v>18770</c:v>
                </c:pt>
                <c:pt idx="1879">
                  <c:v>18780</c:v>
                </c:pt>
                <c:pt idx="1880">
                  <c:v>18790</c:v>
                </c:pt>
                <c:pt idx="1881">
                  <c:v>18800</c:v>
                </c:pt>
                <c:pt idx="1882">
                  <c:v>18810</c:v>
                </c:pt>
                <c:pt idx="1883">
                  <c:v>18820</c:v>
                </c:pt>
                <c:pt idx="1884">
                  <c:v>18830</c:v>
                </c:pt>
                <c:pt idx="1885">
                  <c:v>18840</c:v>
                </c:pt>
                <c:pt idx="1886">
                  <c:v>18850</c:v>
                </c:pt>
                <c:pt idx="1887">
                  <c:v>18860</c:v>
                </c:pt>
                <c:pt idx="1888">
                  <c:v>18870</c:v>
                </c:pt>
                <c:pt idx="1889">
                  <c:v>18880</c:v>
                </c:pt>
                <c:pt idx="1890">
                  <c:v>18890</c:v>
                </c:pt>
                <c:pt idx="1891">
                  <c:v>18900</c:v>
                </c:pt>
                <c:pt idx="1892">
                  <c:v>18910</c:v>
                </c:pt>
                <c:pt idx="1893">
                  <c:v>18920</c:v>
                </c:pt>
                <c:pt idx="1894">
                  <c:v>18930</c:v>
                </c:pt>
                <c:pt idx="1895">
                  <c:v>18940</c:v>
                </c:pt>
                <c:pt idx="1896">
                  <c:v>18950</c:v>
                </c:pt>
                <c:pt idx="1897">
                  <c:v>18960</c:v>
                </c:pt>
                <c:pt idx="1898">
                  <c:v>18970</c:v>
                </c:pt>
                <c:pt idx="1899">
                  <c:v>18980</c:v>
                </c:pt>
                <c:pt idx="1900">
                  <c:v>18990</c:v>
                </c:pt>
                <c:pt idx="1901">
                  <c:v>19000</c:v>
                </c:pt>
                <c:pt idx="1902">
                  <c:v>19010</c:v>
                </c:pt>
                <c:pt idx="1903">
                  <c:v>19020</c:v>
                </c:pt>
                <c:pt idx="1904">
                  <c:v>19030</c:v>
                </c:pt>
                <c:pt idx="1905">
                  <c:v>19040</c:v>
                </c:pt>
                <c:pt idx="1906">
                  <c:v>19050</c:v>
                </c:pt>
                <c:pt idx="1907">
                  <c:v>19060</c:v>
                </c:pt>
                <c:pt idx="1908">
                  <c:v>19070</c:v>
                </c:pt>
                <c:pt idx="1909">
                  <c:v>19080</c:v>
                </c:pt>
                <c:pt idx="1910">
                  <c:v>19090</c:v>
                </c:pt>
                <c:pt idx="1911">
                  <c:v>19100</c:v>
                </c:pt>
                <c:pt idx="1912">
                  <c:v>19110</c:v>
                </c:pt>
                <c:pt idx="1913">
                  <c:v>19120</c:v>
                </c:pt>
                <c:pt idx="1914">
                  <c:v>19130</c:v>
                </c:pt>
                <c:pt idx="1915">
                  <c:v>19140</c:v>
                </c:pt>
                <c:pt idx="1916">
                  <c:v>19150</c:v>
                </c:pt>
                <c:pt idx="1917">
                  <c:v>19160</c:v>
                </c:pt>
                <c:pt idx="1918">
                  <c:v>19170</c:v>
                </c:pt>
                <c:pt idx="1919">
                  <c:v>19180</c:v>
                </c:pt>
                <c:pt idx="1920">
                  <c:v>19190</c:v>
                </c:pt>
                <c:pt idx="1921">
                  <c:v>19200</c:v>
                </c:pt>
                <c:pt idx="1922">
                  <c:v>19210</c:v>
                </c:pt>
                <c:pt idx="1923">
                  <c:v>19220</c:v>
                </c:pt>
                <c:pt idx="1924">
                  <c:v>19230</c:v>
                </c:pt>
                <c:pt idx="1925">
                  <c:v>19240</c:v>
                </c:pt>
                <c:pt idx="1926">
                  <c:v>19250</c:v>
                </c:pt>
                <c:pt idx="1927">
                  <c:v>19260</c:v>
                </c:pt>
                <c:pt idx="1928">
                  <c:v>19270</c:v>
                </c:pt>
                <c:pt idx="1929">
                  <c:v>19280</c:v>
                </c:pt>
                <c:pt idx="1930">
                  <c:v>19290</c:v>
                </c:pt>
                <c:pt idx="1931">
                  <c:v>19300</c:v>
                </c:pt>
                <c:pt idx="1932">
                  <c:v>19310</c:v>
                </c:pt>
                <c:pt idx="1933">
                  <c:v>19320</c:v>
                </c:pt>
                <c:pt idx="1934">
                  <c:v>19330</c:v>
                </c:pt>
                <c:pt idx="1935">
                  <c:v>19340</c:v>
                </c:pt>
                <c:pt idx="1936">
                  <c:v>19350</c:v>
                </c:pt>
                <c:pt idx="1937">
                  <c:v>19360</c:v>
                </c:pt>
                <c:pt idx="1938">
                  <c:v>19370</c:v>
                </c:pt>
                <c:pt idx="1939">
                  <c:v>19380</c:v>
                </c:pt>
                <c:pt idx="1940">
                  <c:v>19390</c:v>
                </c:pt>
                <c:pt idx="1941">
                  <c:v>19400</c:v>
                </c:pt>
                <c:pt idx="1942">
                  <c:v>19410</c:v>
                </c:pt>
                <c:pt idx="1943">
                  <c:v>19420</c:v>
                </c:pt>
                <c:pt idx="1944">
                  <c:v>19430</c:v>
                </c:pt>
                <c:pt idx="1945">
                  <c:v>19440</c:v>
                </c:pt>
                <c:pt idx="1946">
                  <c:v>19450</c:v>
                </c:pt>
                <c:pt idx="1947">
                  <c:v>19460</c:v>
                </c:pt>
                <c:pt idx="1948">
                  <c:v>19470</c:v>
                </c:pt>
                <c:pt idx="1949">
                  <c:v>19480</c:v>
                </c:pt>
                <c:pt idx="1950">
                  <c:v>19490</c:v>
                </c:pt>
                <c:pt idx="1951">
                  <c:v>19500</c:v>
                </c:pt>
                <c:pt idx="1952">
                  <c:v>19510</c:v>
                </c:pt>
                <c:pt idx="1953">
                  <c:v>19520</c:v>
                </c:pt>
                <c:pt idx="1954">
                  <c:v>19530</c:v>
                </c:pt>
                <c:pt idx="1955">
                  <c:v>19540</c:v>
                </c:pt>
                <c:pt idx="1956">
                  <c:v>19550</c:v>
                </c:pt>
                <c:pt idx="1957">
                  <c:v>19560</c:v>
                </c:pt>
                <c:pt idx="1958">
                  <c:v>19570</c:v>
                </c:pt>
                <c:pt idx="1959">
                  <c:v>19580</c:v>
                </c:pt>
                <c:pt idx="1960">
                  <c:v>19590</c:v>
                </c:pt>
                <c:pt idx="1961">
                  <c:v>19600</c:v>
                </c:pt>
                <c:pt idx="1962">
                  <c:v>19610</c:v>
                </c:pt>
                <c:pt idx="1963">
                  <c:v>19620</c:v>
                </c:pt>
                <c:pt idx="1964">
                  <c:v>19630</c:v>
                </c:pt>
                <c:pt idx="1965">
                  <c:v>19640</c:v>
                </c:pt>
                <c:pt idx="1966">
                  <c:v>19650</c:v>
                </c:pt>
                <c:pt idx="1967">
                  <c:v>19660</c:v>
                </c:pt>
                <c:pt idx="1968">
                  <c:v>19670</c:v>
                </c:pt>
                <c:pt idx="1969">
                  <c:v>19680</c:v>
                </c:pt>
                <c:pt idx="1970">
                  <c:v>19690</c:v>
                </c:pt>
                <c:pt idx="1971">
                  <c:v>19700</c:v>
                </c:pt>
                <c:pt idx="1972">
                  <c:v>19710</c:v>
                </c:pt>
                <c:pt idx="1973">
                  <c:v>19720</c:v>
                </c:pt>
                <c:pt idx="1974">
                  <c:v>19730</c:v>
                </c:pt>
                <c:pt idx="1975">
                  <c:v>19740</c:v>
                </c:pt>
                <c:pt idx="1976">
                  <c:v>19750</c:v>
                </c:pt>
                <c:pt idx="1977">
                  <c:v>19760</c:v>
                </c:pt>
                <c:pt idx="1978">
                  <c:v>19770</c:v>
                </c:pt>
                <c:pt idx="1979">
                  <c:v>19780</c:v>
                </c:pt>
                <c:pt idx="1980">
                  <c:v>19790</c:v>
                </c:pt>
                <c:pt idx="1981">
                  <c:v>19800</c:v>
                </c:pt>
                <c:pt idx="1982">
                  <c:v>19810</c:v>
                </c:pt>
                <c:pt idx="1983">
                  <c:v>19820</c:v>
                </c:pt>
                <c:pt idx="1984">
                  <c:v>19830</c:v>
                </c:pt>
                <c:pt idx="1985">
                  <c:v>19840</c:v>
                </c:pt>
                <c:pt idx="1986">
                  <c:v>19850</c:v>
                </c:pt>
                <c:pt idx="1987">
                  <c:v>19860</c:v>
                </c:pt>
                <c:pt idx="1988">
                  <c:v>19870</c:v>
                </c:pt>
                <c:pt idx="1989">
                  <c:v>19880</c:v>
                </c:pt>
                <c:pt idx="1990">
                  <c:v>19890</c:v>
                </c:pt>
                <c:pt idx="1991">
                  <c:v>19900</c:v>
                </c:pt>
                <c:pt idx="1992">
                  <c:v>19910</c:v>
                </c:pt>
                <c:pt idx="1993">
                  <c:v>19920</c:v>
                </c:pt>
                <c:pt idx="1994">
                  <c:v>19930</c:v>
                </c:pt>
                <c:pt idx="1995">
                  <c:v>19940</c:v>
                </c:pt>
                <c:pt idx="1996">
                  <c:v>19950</c:v>
                </c:pt>
                <c:pt idx="1997">
                  <c:v>19960</c:v>
                </c:pt>
                <c:pt idx="1998">
                  <c:v>19970</c:v>
                </c:pt>
                <c:pt idx="1999">
                  <c:v>19980</c:v>
                </c:pt>
                <c:pt idx="2000">
                  <c:v>19990</c:v>
                </c:pt>
                <c:pt idx="2001">
                  <c:v>20000</c:v>
                </c:pt>
                <c:pt idx="2002">
                  <c:v>20010</c:v>
                </c:pt>
                <c:pt idx="2003">
                  <c:v>20020</c:v>
                </c:pt>
                <c:pt idx="2004">
                  <c:v>20030</c:v>
                </c:pt>
                <c:pt idx="2005">
                  <c:v>20040</c:v>
                </c:pt>
                <c:pt idx="2006">
                  <c:v>20050</c:v>
                </c:pt>
                <c:pt idx="2007">
                  <c:v>20060</c:v>
                </c:pt>
                <c:pt idx="2008">
                  <c:v>20070</c:v>
                </c:pt>
                <c:pt idx="2009">
                  <c:v>20080</c:v>
                </c:pt>
                <c:pt idx="2010">
                  <c:v>20090</c:v>
                </c:pt>
                <c:pt idx="2011">
                  <c:v>20100</c:v>
                </c:pt>
                <c:pt idx="2012">
                  <c:v>20110</c:v>
                </c:pt>
                <c:pt idx="2013">
                  <c:v>20120</c:v>
                </c:pt>
                <c:pt idx="2014">
                  <c:v>20130</c:v>
                </c:pt>
                <c:pt idx="2015">
                  <c:v>20140</c:v>
                </c:pt>
                <c:pt idx="2016">
                  <c:v>20150</c:v>
                </c:pt>
                <c:pt idx="2017">
                  <c:v>20160</c:v>
                </c:pt>
                <c:pt idx="2018">
                  <c:v>20170</c:v>
                </c:pt>
                <c:pt idx="2019">
                  <c:v>20180</c:v>
                </c:pt>
                <c:pt idx="2020">
                  <c:v>20190</c:v>
                </c:pt>
                <c:pt idx="2021">
                  <c:v>20200</c:v>
                </c:pt>
                <c:pt idx="2022">
                  <c:v>20210</c:v>
                </c:pt>
                <c:pt idx="2023">
                  <c:v>20220</c:v>
                </c:pt>
                <c:pt idx="2024">
                  <c:v>20230</c:v>
                </c:pt>
                <c:pt idx="2025">
                  <c:v>20240</c:v>
                </c:pt>
                <c:pt idx="2026">
                  <c:v>20250</c:v>
                </c:pt>
                <c:pt idx="2027">
                  <c:v>20260</c:v>
                </c:pt>
                <c:pt idx="2028">
                  <c:v>20270</c:v>
                </c:pt>
                <c:pt idx="2029">
                  <c:v>20280</c:v>
                </c:pt>
                <c:pt idx="2030">
                  <c:v>20290</c:v>
                </c:pt>
                <c:pt idx="2031">
                  <c:v>20300</c:v>
                </c:pt>
                <c:pt idx="2032">
                  <c:v>20310</c:v>
                </c:pt>
                <c:pt idx="2033">
                  <c:v>20320</c:v>
                </c:pt>
                <c:pt idx="2034">
                  <c:v>20330</c:v>
                </c:pt>
                <c:pt idx="2035">
                  <c:v>20340</c:v>
                </c:pt>
                <c:pt idx="2036">
                  <c:v>20350</c:v>
                </c:pt>
                <c:pt idx="2037">
                  <c:v>20360</c:v>
                </c:pt>
                <c:pt idx="2038">
                  <c:v>20370</c:v>
                </c:pt>
                <c:pt idx="2039">
                  <c:v>20380</c:v>
                </c:pt>
                <c:pt idx="2040">
                  <c:v>20390</c:v>
                </c:pt>
                <c:pt idx="2041">
                  <c:v>20400</c:v>
                </c:pt>
                <c:pt idx="2042">
                  <c:v>20410</c:v>
                </c:pt>
                <c:pt idx="2043">
                  <c:v>20420</c:v>
                </c:pt>
                <c:pt idx="2044">
                  <c:v>20430</c:v>
                </c:pt>
                <c:pt idx="2045">
                  <c:v>20440</c:v>
                </c:pt>
                <c:pt idx="2046">
                  <c:v>20450</c:v>
                </c:pt>
                <c:pt idx="2047">
                  <c:v>20460</c:v>
                </c:pt>
                <c:pt idx="2048">
                  <c:v>20470</c:v>
                </c:pt>
                <c:pt idx="2049">
                  <c:v>20480</c:v>
                </c:pt>
                <c:pt idx="2050">
                  <c:v>20490</c:v>
                </c:pt>
                <c:pt idx="2051">
                  <c:v>20500</c:v>
                </c:pt>
                <c:pt idx="2052">
                  <c:v>20510</c:v>
                </c:pt>
                <c:pt idx="2053">
                  <c:v>20520</c:v>
                </c:pt>
                <c:pt idx="2054">
                  <c:v>20530</c:v>
                </c:pt>
                <c:pt idx="2055">
                  <c:v>20540</c:v>
                </c:pt>
                <c:pt idx="2056">
                  <c:v>20550</c:v>
                </c:pt>
                <c:pt idx="2057">
                  <c:v>20560</c:v>
                </c:pt>
                <c:pt idx="2058">
                  <c:v>20570</c:v>
                </c:pt>
                <c:pt idx="2059">
                  <c:v>20580</c:v>
                </c:pt>
                <c:pt idx="2060">
                  <c:v>20590</c:v>
                </c:pt>
                <c:pt idx="2061">
                  <c:v>20600</c:v>
                </c:pt>
                <c:pt idx="2062">
                  <c:v>20610</c:v>
                </c:pt>
                <c:pt idx="2063">
                  <c:v>20620</c:v>
                </c:pt>
                <c:pt idx="2064">
                  <c:v>20630</c:v>
                </c:pt>
                <c:pt idx="2065">
                  <c:v>20640</c:v>
                </c:pt>
                <c:pt idx="2066">
                  <c:v>20650</c:v>
                </c:pt>
                <c:pt idx="2067">
                  <c:v>20660</c:v>
                </c:pt>
                <c:pt idx="2068">
                  <c:v>20670</c:v>
                </c:pt>
                <c:pt idx="2069">
                  <c:v>20680</c:v>
                </c:pt>
                <c:pt idx="2070">
                  <c:v>20690</c:v>
                </c:pt>
                <c:pt idx="2071">
                  <c:v>20700</c:v>
                </c:pt>
                <c:pt idx="2072">
                  <c:v>20710</c:v>
                </c:pt>
                <c:pt idx="2073">
                  <c:v>20720</c:v>
                </c:pt>
                <c:pt idx="2074">
                  <c:v>20730</c:v>
                </c:pt>
                <c:pt idx="2075">
                  <c:v>20740</c:v>
                </c:pt>
                <c:pt idx="2076">
                  <c:v>20750</c:v>
                </c:pt>
                <c:pt idx="2077">
                  <c:v>20760</c:v>
                </c:pt>
                <c:pt idx="2078">
                  <c:v>20770</c:v>
                </c:pt>
                <c:pt idx="2079">
                  <c:v>20780</c:v>
                </c:pt>
                <c:pt idx="2080">
                  <c:v>20790</c:v>
                </c:pt>
                <c:pt idx="2081">
                  <c:v>20800</c:v>
                </c:pt>
                <c:pt idx="2082">
                  <c:v>20810</c:v>
                </c:pt>
                <c:pt idx="2083">
                  <c:v>20820</c:v>
                </c:pt>
                <c:pt idx="2084">
                  <c:v>20830</c:v>
                </c:pt>
                <c:pt idx="2085">
                  <c:v>20840</c:v>
                </c:pt>
                <c:pt idx="2086">
                  <c:v>20850</c:v>
                </c:pt>
                <c:pt idx="2087">
                  <c:v>20860</c:v>
                </c:pt>
                <c:pt idx="2088">
                  <c:v>20870</c:v>
                </c:pt>
                <c:pt idx="2089">
                  <c:v>20880</c:v>
                </c:pt>
                <c:pt idx="2090">
                  <c:v>20890</c:v>
                </c:pt>
                <c:pt idx="2091">
                  <c:v>20900</c:v>
                </c:pt>
                <c:pt idx="2092">
                  <c:v>20910</c:v>
                </c:pt>
                <c:pt idx="2093">
                  <c:v>20920</c:v>
                </c:pt>
                <c:pt idx="2094">
                  <c:v>20930</c:v>
                </c:pt>
                <c:pt idx="2095">
                  <c:v>20940</c:v>
                </c:pt>
                <c:pt idx="2096">
                  <c:v>20950</c:v>
                </c:pt>
                <c:pt idx="2097">
                  <c:v>20960</c:v>
                </c:pt>
                <c:pt idx="2098">
                  <c:v>20970</c:v>
                </c:pt>
                <c:pt idx="2099">
                  <c:v>20980</c:v>
                </c:pt>
                <c:pt idx="2100">
                  <c:v>20990</c:v>
                </c:pt>
                <c:pt idx="2101">
                  <c:v>21000</c:v>
                </c:pt>
                <c:pt idx="2102">
                  <c:v>21010</c:v>
                </c:pt>
                <c:pt idx="2103">
                  <c:v>21020</c:v>
                </c:pt>
                <c:pt idx="2104">
                  <c:v>21030</c:v>
                </c:pt>
                <c:pt idx="2105">
                  <c:v>21040</c:v>
                </c:pt>
                <c:pt idx="2106">
                  <c:v>21050</c:v>
                </c:pt>
                <c:pt idx="2107">
                  <c:v>21060</c:v>
                </c:pt>
                <c:pt idx="2108">
                  <c:v>21070</c:v>
                </c:pt>
                <c:pt idx="2109">
                  <c:v>21080</c:v>
                </c:pt>
                <c:pt idx="2110">
                  <c:v>21090</c:v>
                </c:pt>
                <c:pt idx="2111">
                  <c:v>21100</c:v>
                </c:pt>
                <c:pt idx="2112">
                  <c:v>21110</c:v>
                </c:pt>
                <c:pt idx="2113">
                  <c:v>21120</c:v>
                </c:pt>
                <c:pt idx="2114">
                  <c:v>21130</c:v>
                </c:pt>
                <c:pt idx="2115">
                  <c:v>21140</c:v>
                </c:pt>
                <c:pt idx="2116">
                  <c:v>21150</c:v>
                </c:pt>
                <c:pt idx="2117">
                  <c:v>21160</c:v>
                </c:pt>
                <c:pt idx="2118">
                  <c:v>21170</c:v>
                </c:pt>
                <c:pt idx="2119">
                  <c:v>21180</c:v>
                </c:pt>
                <c:pt idx="2120">
                  <c:v>21190</c:v>
                </c:pt>
                <c:pt idx="2121">
                  <c:v>21200</c:v>
                </c:pt>
                <c:pt idx="2122">
                  <c:v>21210</c:v>
                </c:pt>
                <c:pt idx="2123">
                  <c:v>21220</c:v>
                </c:pt>
                <c:pt idx="2124">
                  <c:v>21230</c:v>
                </c:pt>
                <c:pt idx="2125">
                  <c:v>21240</c:v>
                </c:pt>
                <c:pt idx="2126">
                  <c:v>21250</c:v>
                </c:pt>
                <c:pt idx="2127">
                  <c:v>21260</c:v>
                </c:pt>
                <c:pt idx="2128">
                  <c:v>21270</c:v>
                </c:pt>
                <c:pt idx="2129">
                  <c:v>21280</c:v>
                </c:pt>
                <c:pt idx="2130">
                  <c:v>21290</c:v>
                </c:pt>
                <c:pt idx="2131">
                  <c:v>21300</c:v>
                </c:pt>
                <c:pt idx="2132">
                  <c:v>21310</c:v>
                </c:pt>
                <c:pt idx="2133">
                  <c:v>21320</c:v>
                </c:pt>
                <c:pt idx="2134">
                  <c:v>21330</c:v>
                </c:pt>
                <c:pt idx="2135">
                  <c:v>21340</c:v>
                </c:pt>
                <c:pt idx="2136">
                  <c:v>21350</c:v>
                </c:pt>
                <c:pt idx="2137">
                  <c:v>21360</c:v>
                </c:pt>
                <c:pt idx="2138">
                  <c:v>21370</c:v>
                </c:pt>
                <c:pt idx="2139">
                  <c:v>21380</c:v>
                </c:pt>
                <c:pt idx="2140">
                  <c:v>21390</c:v>
                </c:pt>
                <c:pt idx="2141">
                  <c:v>21400</c:v>
                </c:pt>
                <c:pt idx="2142">
                  <c:v>21410</c:v>
                </c:pt>
                <c:pt idx="2143">
                  <c:v>21420</c:v>
                </c:pt>
                <c:pt idx="2144">
                  <c:v>21430</c:v>
                </c:pt>
                <c:pt idx="2145">
                  <c:v>21440</c:v>
                </c:pt>
                <c:pt idx="2146">
                  <c:v>21450</c:v>
                </c:pt>
                <c:pt idx="2147">
                  <c:v>21460</c:v>
                </c:pt>
                <c:pt idx="2148">
                  <c:v>21470</c:v>
                </c:pt>
                <c:pt idx="2149">
                  <c:v>21480</c:v>
                </c:pt>
                <c:pt idx="2150">
                  <c:v>21490</c:v>
                </c:pt>
                <c:pt idx="2151">
                  <c:v>21500</c:v>
                </c:pt>
                <c:pt idx="2152">
                  <c:v>21510</c:v>
                </c:pt>
                <c:pt idx="2153">
                  <c:v>21520</c:v>
                </c:pt>
                <c:pt idx="2154">
                  <c:v>21530</c:v>
                </c:pt>
                <c:pt idx="2155">
                  <c:v>21540</c:v>
                </c:pt>
                <c:pt idx="2156">
                  <c:v>21550</c:v>
                </c:pt>
                <c:pt idx="2157">
                  <c:v>21560</c:v>
                </c:pt>
                <c:pt idx="2158">
                  <c:v>21570</c:v>
                </c:pt>
                <c:pt idx="2159">
                  <c:v>21580</c:v>
                </c:pt>
                <c:pt idx="2160">
                  <c:v>21590</c:v>
                </c:pt>
                <c:pt idx="2161">
                  <c:v>21600</c:v>
                </c:pt>
                <c:pt idx="2162">
                  <c:v>21610</c:v>
                </c:pt>
                <c:pt idx="2163">
                  <c:v>21620</c:v>
                </c:pt>
                <c:pt idx="2164">
                  <c:v>21630</c:v>
                </c:pt>
                <c:pt idx="2165">
                  <c:v>21640</c:v>
                </c:pt>
                <c:pt idx="2166">
                  <c:v>21650</c:v>
                </c:pt>
                <c:pt idx="2167">
                  <c:v>21660</c:v>
                </c:pt>
                <c:pt idx="2168">
                  <c:v>21670</c:v>
                </c:pt>
                <c:pt idx="2169">
                  <c:v>21680</c:v>
                </c:pt>
                <c:pt idx="2170">
                  <c:v>21690</c:v>
                </c:pt>
                <c:pt idx="2171">
                  <c:v>21700</c:v>
                </c:pt>
                <c:pt idx="2172">
                  <c:v>21710</c:v>
                </c:pt>
                <c:pt idx="2173">
                  <c:v>21720</c:v>
                </c:pt>
                <c:pt idx="2174">
                  <c:v>21730</c:v>
                </c:pt>
                <c:pt idx="2175">
                  <c:v>21740</c:v>
                </c:pt>
                <c:pt idx="2176">
                  <c:v>21750</c:v>
                </c:pt>
                <c:pt idx="2177">
                  <c:v>21760</c:v>
                </c:pt>
                <c:pt idx="2178">
                  <c:v>21770</c:v>
                </c:pt>
                <c:pt idx="2179">
                  <c:v>21780</c:v>
                </c:pt>
                <c:pt idx="2180">
                  <c:v>21790</c:v>
                </c:pt>
                <c:pt idx="2181">
                  <c:v>21800</c:v>
                </c:pt>
                <c:pt idx="2182">
                  <c:v>21810</c:v>
                </c:pt>
                <c:pt idx="2183">
                  <c:v>21820</c:v>
                </c:pt>
                <c:pt idx="2184">
                  <c:v>21830</c:v>
                </c:pt>
                <c:pt idx="2185">
                  <c:v>21840</c:v>
                </c:pt>
                <c:pt idx="2186">
                  <c:v>21850</c:v>
                </c:pt>
                <c:pt idx="2187">
                  <c:v>21860</c:v>
                </c:pt>
                <c:pt idx="2188">
                  <c:v>21870</c:v>
                </c:pt>
                <c:pt idx="2189">
                  <c:v>21880</c:v>
                </c:pt>
                <c:pt idx="2190">
                  <c:v>21890</c:v>
                </c:pt>
                <c:pt idx="2191">
                  <c:v>21900</c:v>
                </c:pt>
                <c:pt idx="2192">
                  <c:v>21910</c:v>
                </c:pt>
                <c:pt idx="2193">
                  <c:v>21920</c:v>
                </c:pt>
                <c:pt idx="2194">
                  <c:v>21930</c:v>
                </c:pt>
                <c:pt idx="2195">
                  <c:v>21940</c:v>
                </c:pt>
                <c:pt idx="2196">
                  <c:v>21950</c:v>
                </c:pt>
                <c:pt idx="2197">
                  <c:v>21960</c:v>
                </c:pt>
                <c:pt idx="2198">
                  <c:v>21970</c:v>
                </c:pt>
                <c:pt idx="2199">
                  <c:v>21980</c:v>
                </c:pt>
                <c:pt idx="2200">
                  <c:v>21990</c:v>
                </c:pt>
                <c:pt idx="2201">
                  <c:v>22000</c:v>
                </c:pt>
                <c:pt idx="2202">
                  <c:v>22010</c:v>
                </c:pt>
                <c:pt idx="2203">
                  <c:v>22020</c:v>
                </c:pt>
                <c:pt idx="2204">
                  <c:v>22030</c:v>
                </c:pt>
                <c:pt idx="2205">
                  <c:v>22040</c:v>
                </c:pt>
                <c:pt idx="2206">
                  <c:v>22050</c:v>
                </c:pt>
                <c:pt idx="2207">
                  <c:v>22060</c:v>
                </c:pt>
                <c:pt idx="2208">
                  <c:v>22070</c:v>
                </c:pt>
                <c:pt idx="2209">
                  <c:v>22080</c:v>
                </c:pt>
                <c:pt idx="2210">
                  <c:v>22090</c:v>
                </c:pt>
                <c:pt idx="2211">
                  <c:v>22100</c:v>
                </c:pt>
                <c:pt idx="2212">
                  <c:v>22110</c:v>
                </c:pt>
                <c:pt idx="2213">
                  <c:v>22120</c:v>
                </c:pt>
                <c:pt idx="2214">
                  <c:v>22130</c:v>
                </c:pt>
                <c:pt idx="2215">
                  <c:v>22140</c:v>
                </c:pt>
                <c:pt idx="2216">
                  <c:v>22150</c:v>
                </c:pt>
                <c:pt idx="2217">
                  <c:v>22160</c:v>
                </c:pt>
                <c:pt idx="2218">
                  <c:v>22170</c:v>
                </c:pt>
                <c:pt idx="2219">
                  <c:v>22180</c:v>
                </c:pt>
                <c:pt idx="2220">
                  <c:v>22190</c:v>
                </c:pt>
                <c:pt idx="2221">
                  <c:v>22200</c:v>
                </c:pt>
                <c:pt idx="2222">
                  <c:v>22210</c:v>
                </c:pt>
                <c:pt idx="2223">
                  <c:v>22220</c:v>
                </c:pt>
                <c:pt idx="2224">
                  <c:v>22230</c:v>
                </c:pt>
                <c:pt idx="2225">
                  <c:v>22240</c:v>
                </c:pt>
                <c:pt idx="2226">
                  <c:v>22250</c:v>
                </c:pt>
                <c:pt idx="2227">
                  <c:v>22260</c:v>
                </c:pt>
                <c:pt idx="2228">
                  <c:v>22270</c:v>
                </c:pt>
                <c:pt idx="2229">
                  <c:v>22280</c:v>
                </c:pt>
                <c:pt idx="2230">
                  <c:v>22290</c:v>
                </c:pt>
                <c:pt idx="2231">
                  <c:v>22300</c:v>
                </c:pt>
                <c:pt idx="2232">
                  <c:v>22310</c:v>
                </c:pt>
                <c:pt idx="2233">
                  <c:v>22320</c:v>
                </c:pt>
                <c:pt idx="2234">
                  <c:v>22330</c:v>
                </c:pt>
                <c:pt idx="2235">
                  <c:v>22340</c:v>
                </c:pt>
                <c:pt idx="2236">
                  <c:v>22350</c:v>
                </c:pt>
                <c:pt idx="2237">
                  <c:v>22360</c:v>
                </c:pt>
                <c:pt idx="2238">
                  <c:v>22370</c:v>
                </c:pt>
                <c:pt idx="2239">
                  <c:v>22380</c:v>
                </c:pt>
                <c:pt idx="2240">
                  <c:v>22390</c:v>
                </c:pt>
                <c:pt idx="2241">
                  <c:v>22400</c:v>
                </c:pt>
                <c:pt idx="2242">
                  <c:v>22410</c:v>
                </c:pt>
                <c:pt idx="2243">
                  <c:v>22420</c:v>
                </c:pt>
                <c:pt idx="2244">
                  <c:v>22430</c:v>
                </c:pt>
                <c:pt idx="2245">
                  <c:v>22440</c:v>
                </c:pt>
                <c:pt idx="2246">
                  <c:v>22450</c:v>
                </c:pt>
                <c:pt idx="2247">
                  <c:v>22460</c:v>
                </c:pt>
                <c:pt idx="2248">
                  <c:v>22470</c:v>
                </c:pt>
                <c:pt idx="2249">
                  <c:v>22480</c:v>
                </c:pt>
                <c:pt idx="2250">
                  <c:v>22490</c:v>
                </c:pt>
                <c:pt idx="2251">
                  <c:v>22500</c:v>
                </c:pt>
                <c:pt idx="2252">
                  <c:v>22510</c:v>
                </c:pt>
                <c:pt idx="2253">
                  <c:v>22520</c:v>
                </c:pt>
                <c:pt idx="2254">
                  <c:v>22530</c:v>
                </c:pt>
                <c:pt idx="2255">
                  <c:v>22540</c:v>
                </c:pt>
                <c:pt idx="2256">
                  <c:v>22550</c:v>
                </c:pt>
                <c:pt idx="2257">
                  <c:v>22560</c:v>
                </c:pt>
                <c:pt idx="2258">
                  <c:v>22570</c:v>
                </c:pt>
                <c:pt idx="2259">
                  <c:v>22580</c:v>
                </c:pt>
                <c:pt idx="2260">
                  <c:v>22590</c:v>
                </c:pt>
                <c:pt idx="2261">
                  <c:v>22600</c:v>
                </c:pt>
                <c:pt idx="2262">
                  <c:v>22610</c:v>
                </c:pt>
                <c:pt idx="2263">
                  <c:v>22620</c:v>
                </c:pt>
                <c:pt idx="2264">
                  <c:v>22630</c:v>
                </c:pt>
                <c:pt idx="2265">
                  <c:v>22640</c:v>
                </c:pt>
                <c:pt idx="2266">
                  <c:v>22650</c:v>
                </c:pt>
                <c:pt idx="2267">
                  <c:v>22660</c:v>
                </c:pt>
                <c:pt idx="2268">
                  <c:v>22670</c:v>
                </c:pt>
                <c:pt idx="2269">
                  <c:v>22680</c:v>
                </c:pt>
                <c:pt idx="2270">
                  <c:v>22690</c:v>
                </c:pt>
                <c:pt idx="2271">
                  <c:v>22700</c:v>
                </c:pt>
                <c:pt idx="2272">
                  <c:v>22710</c:v>
                </c:pt>
                <c:pt idx="2273">
                  <c:v>22720</c:v>
                </c:pt>
                <c:pt idx="2274">
                  <c:v>22730</c:v>
                </c:pt>
                <c:pt idx="2275">
                  <c:v>22740</c:v>
                </c:pt>
                <c:pt idx="2276">
                  <c:v>22750</c:v>
                </c:pt>
                <c:pt idx="2277">
                  <c:v>22760</c:v>
                </c:pt>
                <c:pt idx="2278">
                  <c:v>22770</c:v>
                </c:pt>
                <c:pt idx="2279">
                  <c:v>22780</c:v>
                </c:pt>
                <c:pt idx="2280">
                  <c:v>22790</c:v>
                </c:pt>
                <c:pt idx="2281">
                  <c:v>22800</c:v>
                </c:pt>
                <c:pt idx="2282">
                  <c:v>22810</c:v>
                </c:pt>
                <c:pt idx="2283">
                  <c:v>22820</c:v>
                </c:pt>
                <c:pt idx="2284">
                  <c:v>22830</c:v>
                </c:pt>
                <c:pt idx="2285">
                  <c:v>22840</c:v>
                </c:pt>
                <c:pt idx="2286">
                  <c:v>22850</c:v>
                </c:pt>
                <c:pt idx="2287">
                  <c:v>22860</c:v>
                </c:pt>
                <c:pt idx="2288">
                  <c:v>22870</c:v>
                </c:pt>
                <c:pt idx="2289">
                  <c:v>22880</c:v>
                </c:pt>
                <c:pt idx="2290">
                  <c:v>22890</c:v>
                </c:pt>
                <c:pt idx="2291">
                  <c:v>22900</c:v>
                </c:pt>
                <c:pt idx="2292">
                  <c:v>22910</c:v>
                </c:pt>
                <c:pt idx="2293">
                  <c:v>22920</c:v>
                </c:pt>
                <c:pt idx="2294">
                  <c:v>22930</c:v>
                </c:pt>
                <c:pt idx="2295">
                  <c:v>22940</c:v>
                </c:pt>
                <c:pt idx="2296">
                  <c:v>22950</c:v>
                </c:pt>
                <c:pt idx="2297">
                  <c:v>22960</c:v>
                </c:pt>
                <c:pt idx="2298">
                  <c:v>22970</c:v>
                </c:pt>
                <c:pt idx="2299">
                  <c:v>22980</c:v>
                </c:pt>
                <c:pt idx="2300">
                  <c:v>22990</c:v>
                </c:pt>
                <c:pt idx="2301">
                  <c:v>23000</c:v>
                </c:pt>
                <c:pt idx="2302">
                  <c:v>23010</c:v>
                </c:pt>
                <c:pt idx="2303">
                  <c:v>23020</c:v>
                </c:pt>
                <c:pt idx="2304">
                  <c:v>23030</c:v>
                </c:pt>
                <c:pt idx="2305">
                  <c:v>23040</c:v>
                </c:pt>
                <c:pt idx="2306">
                  <c:v>23050</c:v>
                </c:pt>
                <c:pt idx="2307">
                  <c:v>23060</c:v>
                </c:pt>
                <c:pt idx="2308">
                  <c:v>23070</c:v>
                </c:pt>
                <c:pt idx="2309">
                  <c:v>23080</c:v>
                </c:pt>
                <c:pt idx="2310">
                  <c:v>23090</c:v>
                </c:pt>
                <c:pt idx="2311">
                  <c:v>23100</c:v>
                </c:pt>
                <c:pt idx="2312">
                  <c:v>23110</c:v>
                </c:pt>
                <c:pt idx="2313">
                  <c:v>23120</c:v>
                </c:pt>
                <c:pt idx="2314">
                  <c:v>23130</c:v>
                </c:pt>
                <c:pt idx="2315">
                  <c:v>23140</c:v>
                </c:pt>
                <c:pt idx="2316">
                  <c:v>23150</c:v>
                </c:pt>
                <c:pt idx="2317">
                  <c:v>23160</c:v>
                </c:pt>
                <c:pt idx="2318">
                  <c:v>23170</c:v>
                </c:pt>
                <c:pt idx="2319">
                  <c:v>23180</c:v>
                </c:pt>
                <c:pt idx="2320">
                  <c:v>23190</c:v>
                </c:pt>
                <c:pt idx="2321">
                  <c:v>23200</c:v>
                </c:pt>
                <c:pt idx="2322">
                  <c:v>23210</c:v>
                </c:pt>
                <c:pt idx="2323">
                  <c:v>23220</c:v>
                </c:pt>
                <c:pt idx="2324">
                  <c:v>23230</c:v>
                </c:pt>
                <c:pt idx="2325">
                  <c:v>23240</c:v>
                </c:pt>
                <c:pt idx="2326">
                  <c:v>23250</c:v>
                </c:pt>
                <c:pt idx="2327">
                  <c:v>23260</c:v>
                </c:pt>
                <c:pt idx="2328">
                  <c:v>23270</c:v>
                </c:pt>
                <c:pt idx="2329">
                  <c:v>23280</c:v>
                </c:pt>
                <c:pt idx="2330">
                  <c:v>23290</c:v>
                </c:pt>
                <c:pt idx="2331">
                  <c:v>23300</c:v>
                </c:pt>
                <c:pt idx="2332">
                  <c:v>23310</c:v>
                </c:pt>
                <c:pt idx="2333">
                  <c:v>23320</c:v>
                </c:pt>
                <c:pt idx="2334">
                  <c:v>23330</c:v>
                </c:pt>
                <c:pt idx="2335">
                  <c:v>23340</c:v>
                </c:pt>
                <c:pt idx="2336">
                  <c:v>23350</c:v>
                </c:pt>
                <c:pt idx="2337">
                  <c:v>23360</c:v>
                </c:pt>
                <c:pt idx="2338">
                  <c:v>23370</c:v>
                </c:pt>
                <c:pt idx="2339">
                  <c:v>23380</c:v>
                </c:pt>
                <c:pt idx="2340">
                  <c:v>23390</c:v>
                </c:pt>
                <c:pt idx="2341">
                  <c:v>23400</c:v>
                </c:pt>
                <c:pt idx="2342">
                  <c:v>23410</c:v>
                </c:pt>
                <c:pt idx="2343">
                  <c:v>23420</c:v>
                </c:pt>
                <c:pt idx="2344">
                  <c:v>23430</c:v>
                </c:pt>
                <c:pt idx="2345">
                  <c:v>23440</c:v>
                </c:pt>
                <c:pt idx="2346">
                  <c:v>23450</c:v>
                </c:pt>
                <c:pt idx="2347">
                  <c:v>23460</c:v>
                </c:pt>
                <c:pt idx="2348">
                  <c:v>23470</c:v>
                </c:pt>
                <c:pt idx="2349">
                  <c:v>23480</c:v>
                </c:pt>
                <c:pt idx="2350">
                  <c:v>23490</c:v>
                </c:pt>
                <c:pt idx="2351">
                  <c:v>23500</c:v>
                </c:pt>
                <c:pt idx="2352">
                  <c:v>23510</c:v>
                </c:pt>
                <c:pt idx="2353">
                  <c:v>23520</c:v>
                </c:pt>
                <c:pt idx="2354">
                  <c:v>23530</c:v>
                </c:pt>
                <c:pt idx="2355">
                  <c:v>23540</c:v>
                </c:pt>
                <c:pt idx="2356">
                  <c:v>23550</c:v>
                </c:pt>
                <c:pt idx="2357">
                  <c:v>23560</c:v>
                </c:pt>
                <c:pt idx="2358">
                  <c:v>23570</c:v>
                </c:pt>
                <c:pt idx="2359">
                  <c:v>23580</c:v>
                </c:pt>
                <c:pt idx="2360">
                  <c:v>23590</c:v>
                </c:pt>
                <c:pt idx="2361">
                  <c:v>23600</c:v>
                </c:pt>
                <c:pt idx="2362">
                  <c:v>23610</c:v>
                </c:pt>
                <c:pt idx="2363">
                  <c:v>23620</c:v>
                </c:pt>
                <c:pt idx="2364">
                  <c:v>23630</c:v>
                </c:pt>
                <c:pt idx="2365">
                  <c:v>23640</c:v>
                </c:pt>
                <c:pt idx="2366">
                  <c:v>23650</c:v>
                </c:pt>
                <c:pt idx="2367">
                  <c:v>23660</c:v>
                </c:pt>
                <c:pt idx="2368">
                  <c:v>23670</c:v>
                </c:pt>
                <c:pt idx="2369">
                  <c:v>23680</c:v>
                </c:pt>
                <c:pt idx="2370">
                  <c:v>23690</c:v>
                </c:pt>
                <c:pt idx="2371">
                  <c:v>23700</c:v>
                </c:pt>
                <c:pt idx="2372">
                  <c:v>23710</c:v>
                </c:pt>
                <c:pt idx="2373">
                  <c:v>23720</c:v>
                </c:pt>
                <c:pt idx="2374">
                  <c:v>23730</c:v>
                </c:pt>
                <c:pt idx="2375">
                  <c:v>23740</c:v>
                </c:pt>
                <c:pt idx="2376">
                  <c:v>23750</c:v>
                </c:pt>
                <c:pt idx="2377">
                  <c:v>23760</c:v>
                </c:pt>
                <c:pt idx="2378">
                  <c:v>23770</c:v>
                </c:pt>
                <c:pt idx="2379">
                  <c:v>23780</c:v>
                </c:pt>
                <c:pt idx="2380">
                  <c:v>23790</c:v>
                </c:pt>
                <c:pt idx="2381">
                  <c:v>23800</c:v>
                </c:pt>
                <c:pt idx="2382">
                  <c:v>23810</c:v>
                </c:pt>
                <c:pt idx="2383">
                  <c:v>23820</c:v>
                </c:pt>
                <c:pt idx="2384">
                  <c:v>23830</c:v>
                </c:pt>
                <c:pt idx="2385">
                  <c:v>23840</c:v>
                </c:pt>
                <c:pt idx="2386">
                  <c:v>23850</c:v>
                </c:pt>
                <c:pt idx="2387">
                  <c:v>23860</c:v>
                </c:pt>
                <c:pt idx="2388">
                  <c:v>23870</c:v>
                </c:pt>
                <c:pt idx="2389">
                  <c:v>23880</c:v>
                </c:pt>
                <c:pt idx="2390">
                  <c:v>23890</c:v>
                </c:pt>
                <c:pt idx="2391">
                  <c:v>23900</c:v>
                </c:pt>
                <c:pt idx="2392">
                  <c:v>23910</c:v>
                </c:pt>
                <c:pt idx="2393">
                  <c:v>23920</c:v>
                </c:pt>
                <c:pt idx="2394">
                  <c:v>23930</c:v>
                </c:pt>
                <c:pt idx="2395">
                  <c:v>23940</c:v>
                </c:pt>
                <c:pt idx="2396">
                  <c:v>23950</c:v>
                </c:pt>
                <c:pt idx="2397">
                  <c:v>23960</c:v>
                </c:pt>
                <c:pt idx="2398">
                  <c:v>23970</c:v>
                </c:pt>
                <c:pt idx="2399">
                  <c:v>23980</c:v>
                </c:pt>
                <c:pt idx="2400">
                  <c:v>23990</c:v>
                </c:pt>
                <c:pt idx="2401">
                  <c:v>24000</c:v>
                </c:pt>
                <c:pt idx="2402">
                  <c:v>24010</c:v>
                </c:pt>
                <c:pt idx="2403">
                  <c:v>24020</c:v>
                </c:pt>
                <c:pt idx="2404">
                  <c:v>24030</c:v>
                </c:pt>
                <c:pt idx="2405">
                  <c:v>24040</c:v>
                </c:pt>
                <c:pt idx="2406">
                  <c:v>24050</c:v>
                </c:pt>
                <c:pt idx="2407">
                  <c:v>24060</c:v>
                </c:pt>
                <c:pt idx="2408">
                  <c:v>24070</c:v>
                </c:pt>
                <c:pt idx="2409">
                  <c:v>24080</c:v>
                </c:pt>
                <c:pt idx="2410">
                  <c:v>24090</c:v>
                </c:pt>
                <c:pt idx="2411">
                  <c:v>24100</c:v>
                </c:pt>
                <c:pt idx="2412">
                  <c:v>24110</c:v>
                </c:pt>
                <c:pt idx="2413">
                  <c:v>24120</c:v>
                </c:pt>
                <c:pt idx="2414">
                  <c:v>24130</c:v>
                </c:pt>
                <c:pt idx="2415">
                  <c:v>24140</c:v>
                </c:pt>
                <c:pt idx="2416">
                  <c:v>24150</c:v>
                </c:pt>
                <c:pt idx="2417">
                  <c:v>24160</c:v>
                </c:pt>
                <c:pt idx="2418">
                  <c:v>24170</c:v>
                </c:pt>
                <c:pt idx="2419">
                  <c:v>24180</c:v>
                </c:pt>
                <c:pt idx="2420">
                  <c:v>24190</c:v>
                </c:pt>
                <c:pt idx="2421">
                  <c:v>24200</c:v>
                </c:pt>
                <c:pt idx="2422">
                  <c:v>24210</c:v>
                </c:pt>
                <c:pt idx="2423">
                  <c:v>24220</c:v>
                </c:pt>
                <c:pt idx="2424">
                  <c:v>24230</c:v>
                </c:pt>
                <c:pt idx="2425">
                  <c:v>24240</c:v>
                </c:pt>
                <c:pt idx="2426">
                  <c:v>24250</c:v>
                </c:pt>
                <c:pt idx="2427">
                  <c:v>24260</c:v>
                </c:pt>
                <c:pt idx="2428">
                  <c:v>24270</c:v>
                </c:pt>
                <c:pt idx="2429">
                  <c:v>24280</c:v>
                </c:pt>
                <c:pt idx="2430">
                  <c:v>24290</c:v>
                </c:pt>
                <c:pt idx="2431">
                  <c:v>24300</c:v>
                </c:pt>
                <c:pt idx="2432">
                  <c:v>24310</c:v>
                </c:pt>
                <c:pt idx="2433">
                  <c:v>24320</c:v>
                </c:pt>
                <c:pt idx="2434">
                  <c:v>24330</c:v>
                </c:pt>
                <c:pt idx="2435">
                  <c:v>24340</c:v>
                </c:pt>
                <c:pt idx="2436">
                  <c:v>24350</c:v>
                </c:pt>
                <c:pt idx="2437">
                  <c:v>24360</c:v>
                </c:pt>
                <c:pt idx="2438">
                  <c:v>24370</c:v>
                </c:pt>
                <c:pt idx="2439">
                  <c:v>24380</c:v>
                </c:pt>
                <c:pt idx="2440">
                  <c:v>24390</c:v>
                </c:pt>
                <c:pt idx="2441">
                  <c:v>24400</c:v>
                </c:pt>
                <c:pt idx="2442">
                  <c:v>24410</c:v>
                </c:pt>
                <c:pt idx="2443">
                  <c:v>24420</c:v>
                </c:pt>
                <c:pt idx="2444">
                  <c:v>24430</c:v>
                </c:pt>
                <c:pt idx="2445">
                  <c:v>24440</c:v>
                </c:pt>
                <c:pt idx="2446">
                  <c:v>24450</c:v>
                </c:pt>
                <c:pt idx="2447">
                  <c:v>24460</c:v>
                </c:pt>
                <c:pt idx="2448">
                  <c:v>24470</c:v>
                </c:pt>
                <c:pt idx="2449">
                  <c:v>24480</c:v>
                </c:pt>
                <c:pt idx="2450">
                  <c:v>24490</c:v>
                </c:pt>
                <c:pt idx="2451">
                  <c:v>24500</c:v>
                </c:pt>
                <c:pt idx="2452">
                  <c:v>24510</c:v>
                </c:pt>
                <c:pt idx="2453">
                  <c:v>24520</c:v>
                </c:pt>
                <c:pt idx="2454">
                  <c:v>24530</c:v>
                </c:pt>
                <c:pt idx="2455">
                  <c:v>24540</c:v>
                </c:pt>
                <c:pt idx="2456">
                  <c:v>24550</c:v>
                </c:pt>
                <c:pt idx="2457">
                  <c:v>24560</c:v>
                </c:pt>
                <c:pt idx="2458">
                  <c:v>24570</c:v>
                </c:pt>
                <c:pt idx="2459">
                  <c:v>24580</c:v>
                </c:pt>
                <c:pt idx="2460">
                  <c:v>24590</c:v>
                </c:pt>
                <c:pt idx="2461">
                  <c:v>24600</c:v>
                </c:pt>
                <c:pt idx="2462">
                  <c:v>24610</c:v>
                </c:pt>
                <c:pt idx="2463">
                  <c:v>24620</c:v>
                </c:pt>
                <c:pt idx="2464">
                  <c:v>24630</c:v>
                </c:pt>
                <c:pt idx="2465">
                  <c:v>24640</c:v>
                </c:pt>
                <c:pt idx="2466">
                  <c:v>24650</c:v>
                </c:pt>
                <c:pt idx="2467">
                  <c:v>24660</c:v>
                </c:pt>
                <c:pt idx="2468">
                  <c:v>24670</c:v>
                </c:pt>
                <c:pt idx="2469">
                  <c:v>24680</c:v>
                </c:pt>
                <c:pt idx="2470">
                  <c:v>24690</c:v>
                </c:pt>
                <c:pt idx="2471">
                  <c:v>24700</c:v>
                </c:pt>
                <c:pt idx="2472">
                  <c:v>24710</c:v>
                </c:pt>
                <c:pt idx="2473">
                  <c:v>24720</c:v>
                </c:pt>
                <c:pt idx="2474">
                  <c:v>24730</c:v>
                </c:pt>
                <c:pt idx="2475">
                  <c:v>24740</c:v>
                </c:pt>
                <c:pt idx="2476">
                  <c:v>24750</c:v>
                </c:pt>
                <c:pt idx="2477">
                  <c:v>24760</c:v>
                </c:pt>
                <c:pt idx="2478">
                  <c:v>24770</c:v>
                </c:pt>
                <c:pt idx="2479">
                  <c:v>24780</c:v>
                </c:pt>
                <c:pt idx="2480">
                  <c:v>24790</c:v>
                </c:pt>
                <c:pt idx="2481">
                  <c:v>24800</c:v>
                </c:pt>
                <c:pt idx="2482">
                  <c:v>24810</c:v>
                </c:pt>
                <c:pt idx="2483">
                  <c:v>24820</c:v>
                </c:pt>
                <c:pt idx="2484">
                  <c:v>24830</c:v>
                </c:pt>
                <c:pt idx="2485">
                  <c:v>24840</c:v>
                </c:pt>
                <c:pt idx="2486">
                  <c:v>24850</c:v>
                </c:pt>
                <c:pt idx="2487">
                  <c:v>24860</c:v>
                </c:pt>
                <c:pt idx="2488">
                  <c:v>24870</c:v>
                </c:pt>
                <c:pt idx="2489">
                  <c:v>24880</c:v>
                </c:pt>
                <c:pt idx="2490">
                  <c:v>24890</c:v>
                </c:pt>
                <c:pt idx="2491">
                  <c:v>24900</c:v>
                </c:pt>
                <c:pt idx="2492">
                  <c:v>24910</c:v>
                </c:pt>
                <c:pt idx="2493">
                  <c:v>24920</c:v>
                </c:pt>
                <c:pt idx="2494">
                  <c:v>24930</c:v>
                </c:pt>
                <c:pt idx="2495">
                  <c:v>24940</c:v>
                </c:pt>
                <c:pt idx="2496">
                  <c:v>24950</c:v>
                </c:pt>
                <c:pt idx="2497">
                  <c:v>24960</c:v>
                </c:pt>
                <c:pt idx="2498">
                  <c:v>24970</c:v>
                </c:pt>
                <c:pt idx="2499">
                  <c:v>24980</c:v>
                </c:pt>
                <c:pt idx="2500">
                  <c:v>24990</c:v>
                </c:pt>
                <c:pt idx="2501">
                  <c:v>25000</c:v>
                </c:pt>
                <c:pt idx="2502">
                  <c:v>25010</c:v>
                </c:pt>
                <c:pt idx="2503">
                  <c:v>25020</c:v>
                </c:pt>
                <c:pt idx="2504">
                  <c:v>25030</c:v>
                </c:pt>
                <c:pt idx="2505">
                  <c:v>25040</c:v>
                </c:pt>
                <c:pt idx="2506">
                  <c:v>25050</c:v>
                </c:pt>
                <c:pt idx="2507">
                  <c:v>25060</c:v>
                </c:pt>
                <c:pt idx="2508">
                  <c:v>25070</c:v>
                </c:pt>
                <c:pt idx="2509">
                  <c:v>25080</c:v>
                </c:pt>
                <c:pt idx="2510">
                  <c:v>25090</c:v>
                </c:pt>
                <c:pt idx="2511">
                  <c:v>25100</c:v>
                </c:pt>
                <c:pt idx="2512">
                  <c:v>25110</c:v>
                </c:pt>
                <c:pt idx="2513">
                  <c:v>25120</c:v>
                </c:pt>
                <c:pt idx="2514">
                  <c:v>25130</c:v>
                </c:pt>
                <c:pt idx="2515">
                  <c:v>25140</c:v>
                </c:pt>
                <c:pt idx="2516">
                  <c:v>25150</c:v>
                </c:pt>
                <c:pt idx="2517">
                  <c:v>25160</c:v>
                </c:pt>
                <c:pt idx="2518">
                  <c:v>25170</c:v>
                </c:pt>
                <c:pt idx="2519">
                  <c:v>25180</c:v>
                </c:pt>
                <c:pt idx="2520">
                  <c:v>25190</c:v>
                </c:pt>
                <c:pt idx="2521">
                  <c:v>25200</c:v>
                </c:pt>
                <c:pt idx="2522">
                  <c:v>25210</c:v>
                </c:pt>
                <c:pt idx="2523">
                  <c:v>25220</c:v>
                </c:pt>
                <c:pt idx="2524">
                  <c:v>25230</c:v>
                </c:pt>
                <c:pt idx="2525">
                  <c:v>25240</c:v>
                </c:pt>
                <c:pt idx="2526">
                  <c:v>25250</c:v>
                </c:pt>
                <c:pt idx="2527">
                  <c:v>25260</c:v>
                </c:pt>
                <c:pt idx="2528">
                  <c:v>25270</c:v>
                </c:pt>
                <c:pt idx="2529">
                  <c:v>25280</c:v>
                </c:pt>
                <c:pt idx="2530">
                  <c:v>25290</c:v>
                </c:pt>
                <c:pt idx="2531">
                  <c:v>25300</c:v>
                </c:pt>
                <c:pt idx="2532">
                  <c:v>25310</c:v>
                </c:pt>
                <c:pt idx="2533">
                  <c:v>25320</c:v>
                </c:pt>
                <c:pt idx="2534">
                  <c:v>25330</c:v>
                </c:pt>
                <c:pt idx="2535">
                  <c:v>25340</c:v>
                </c:pt>
                <c:pt idx="2536">
                  <c:v>25350</c:v>
                </c:pt>
                <c:pt idx="2537">
                  <c:v>25360</c:v>
                </c:pt>
                <c:pt idx="2538">
                  <c:v>25370</c:v>
                </c:pt>
                <c:pt idx="2539">
                  <c:v>25380</c:v>
                </c:pt>
                <c:pt idx="2540">
                  <c:v>25390</c:v>
                </c:pt>
                <c:pt idx="2541">
                  <c:v>25400</c:v>
                </c:pt>
                <c:pt idx="2542">
                  <c:v>25410</c:v>
                </c:pt>
                <c:pt idx="2543">
                  <c:v>25420</c:v>
                </c:pt>
                <c:pt idx="2544">
                  <c:v>25430</c:v>
                </c:pt>
                <c:pt idx="2545">
                  <c:v>25440</c:v>
                </c:pt>
                <c:pt idx="2546">
                  <c:v>25450</c:v>
                </c:pt>
                <c:pt idx="2547">
                  <c:v>25460</c:v>
                </c:pt>
                <c:pt idx="2548">
                  <c:v>25470</c:v>
                </c:pt>
                <c:pt idx="2549">
                  <c:v>25480</c:v>
                </c:pt>
                <c:pt idx="2550">
                  <c:v>25490</c:v>
                </c:pt>
                <c:pt idx="2551">
                  <c:v>25500</c:v>
                </c:pt>
                <c:pt idx="2552">
                  <c:v>25510</c:v>
                </c:pt>
                <c:pt idx="2553">
                  <c:v>25520</c:v>
                </c:pt>
                <c:pt idx="2554">
                  <c:v>25530</c:v>
                </c:pt>
                <c:pt idx="2555">
                  <c:v>25540</c:v>
                </c:pt>
                <c:pt idx="2556">
                  <c:v>25550</c:v>
                </c:pt>
                <c:pt idx="2557">
                  <c:v>25560</c:v>
                </c:pt>
                <c:pt idx="2558">
                  <c:v>25570</c:v>
                </c:pt>
                <c:pt idx="2559">
                  <c:v>25580</c:v>
                </c:pt>
                <c:pt idx="2560">
                  <c:v>25590</c:v>
                </c:pt>
                <c:pt idx="2561">
                  <c:v>25600</c:v>
                </c:pt>
                <c:pt idx="2562">
                  <c:v>25610</c:v>
                </c:pt>
                <c:pt idx="2563">
                  <c:v>25620</c:v>
                </c:pt>
                <c:pt idx="2564">
                  <c:v>25630</c:v>
                </c:pt>
                <c:pt idx="2565">
                  <c:v>25640</c:v>
                </c:pt>
                <c:pt idx="2566">
                  <c:v>25650</c:v>
                </c:pt>
                <c:pt idx="2567">
                  <c:v>25660</c:v>
                </c:pt>
                <c:pt idx="2568">
                  <c:v>25670</c:v>
                </c:pt>
                <c:pt idx="2569">
                  <c:v>25680</c:v>
                </c:pt>
                <c:pt idx="2570">
                  <c:v>25690</c:v>
                </c:pt>
                <c:pt idx="2571">
                  <c:v>25700</c:v>
                </c:pt>
                <c:pt idx="2572">
                  <c:v>25710</c:v>
                </c:pt>
                <c:pt idx="2573">
                  <c:v>25720</c:v>
                </c:pt>
                <c:pt idx="2574">
                  <c:v>25730</c:v>
                </c:pt>
                <c:pt idx="2575">
                  <c:v>25740</c:v>
                </c:pt>
                <c:pt idx="2576">
                  <c:v>25750</c:v>
                </c:pt>
                <c:pt idx="2577">
                  <c:v>25760</c:v>
                </c:pt>
                <c:pt idx="2578">
                  <c:v>25770</c:v>
                </c:pt>
                <c:pt idx="2579">
                  <c:v>25780</c:v>
                </c:pt>
                <c:pt idx="2580">
                  <c:v>25790</c:v>
                </c:pt>
                <c:pt idx="2581">
                  <c:v>25800</c:v>
                </c:pt>
                <c:pt idx="2582">
                  <c:v>25810</c:v>
                </c:pt>
                <c:pt idx="2583">
                  <c:v>25820</c:v>
                </c:pt>
                <c:pt idx="2584">
                  <c:v>25830</c:v>
                </c:pt>
                <c:pt idx="2585">
                  <c:v>25840</c:v>
                </c:pt>
                <c:pt idx="2586">
                  <c:v>25850</c:v>
                </c:pt>
                <c:pt idx="2587">
                  <c:v>25860</c:v>
                </c:pt>
                <c:pt idx="2588">
                  <c:v>25870</c:v>
                </c:pt>
                <c:pt idx="2589">
                  <c:v>25880</c:v>
                </c:pt>
                <c:pt idx="2590">
                  <c:v>25890</c:v>
                </c:pt>
                <c:pt idx="2591">
                  <c:v>25900</c:v>
                </c:pt>
                <c:pt idx="2592">
                  <c:v>25910</c:v>
                </c:pt>
                <c:pt idx="2593">
                  <c:v>25920</c:v>
                </c:pt>
                <c:pt idx="2594">
                  <c:v>25930</c:v>
                </c:pt>
                <c:pt idx="2595">
                  <c:v>25940</c:v>
                </c:pt>
                <c:pt idx="2596">
                  <c:v>25950</c:v>
                </c:pt>
                <c:pt idx="2597">
                  <c:v>25960</c:v>
                </c:pt>
                <c:pt idx="2598">
                  <c:v>25970</c:v>
                </c:pt>
                <c:pt idx="2599">
                  <c:v>25980</c:v>
                </c:pt>
                <c:pt idx="2600">
                  <c:v>25990</c:v>
                </c:pt>
                <c:pt idx="2601">
                  <c:v>26000</c:v>
                </c:pt>
                <c:pt idx="2602">
                  <c:v>26010</c:v>
                </c:pt>
                <c:pt idx="2603">
                  <c:v>26020</c:v>
                </c:pt>
                <c:pt idx="2604">
                  <c:v>26030</c:v>
                </c:pt>
                <c:pt idx="2605">
                  <c:v>26040</c:v>
                </c:pt>
                <c:pt idx="2606">
                  <c:v>26050</c:v>
                </c:pt>
                <c:pt idx="2607">
                  <c:v>26060</c:v>
                </c:pt>
                <c:pt idx="2608">
                  <c:v>26070</c:v>
                </c:pt>
                <c:pt idx="2609">
                  <c:v>26080</c:v>
                </c:pt>
                <c:pt idx="2610">
                  <c:v>26090</c:v>
                </c:pt>
                <c:pt idx="2611">
                  <c:v>26100</c:v>
                </c:pt>
                <c:pt idx="2612">
                  <c:v>26110</c:v>
                </c:pt>
                <c:pt idx="2613">
                  <c:v>26120</c:v>
                </c:pt>
                <c:pt idx="2614">
                  <c:v>26130</c:v>
                </c:pt>
                <c:pt idx="2615">
                  <c:v>26140</c:v>
                </c:pt>
                <c:pt idx="2616">
                  <c:v>26150</c:v>
                </c:pt>
                <c:pt idx="2617">
                  <c:v>26160</c:v>
                </c:pt>
                <c:pt idx="2618">
                  <c:v>26170</c:v>
                </c:pt>
                <c:pt idx="2619">
                  <c:v>26180</c:v>
                </c:pt>
                <c:pt idx="2620">
                  <c:v>26190</c:v>
                </c:pt>
                <c:pt idx="2621">
                  <c:v>26200</c:v>
                </c:pt>
                <c:pt idx="2622">
                  <c:v>26210</c:v>
                </c:pt>
                <c:pt idx="2623">
                  <c:v>26220</c:v>
                </c:pt>
                <c:pt idx="2624">
                  <c:v>26230</c:v>
                </c:pt>
                <c:pt idx="2625">
                  <c:v>26240</c:v>
                </c:pt>
                <c:pt idx="2626">
                  <c:v>26250</c:v>
                </c:pt>
                <c:pt idx="2627">
                  <c:v>26260</c:v>
                </c:pt>
                <c:pt idx="2628">
                  <c:v>26270</c:v>
                </c:pt>
                <c:pt idx="2629">
                  <c:v>26280</c:v>
                </c:pt>
                <c:pt idx="2630">
                  <c:v>26290</c:v>
                </c:pt>
                <c:pt idx="2631">
                  <c:v>26300</c:v>
                </c:pt>
                <c:pt idx="2632">
                  <c:v>26310</c:v>
                </c:pt>
                <c:pt idx="2633">
                  <c:v>26320</c:v>
                </c:pt>
                <c:pt idx="2634">
                  <c:v>26330</c:v>
                </c:pt>
                <c:pt idx="2635">
                  <c:v>26340</c:v>
                </c:pt>
                <c:pt idx="2636">
                  <c:v>26350</c:v>
                </c:pt>
                <c:pt idx="2637">
                  <c:v>26360</c:v>
                </c:pt>
                <c:pt idx="2638">
                  <c:v>26370</c:v>
                </c:pt>
                <c:pt idx="2639">
                  <c:v>26380</c:v>
                </c:pt>
                <c:pt idx="2640">
                  <c:v>26390</c:v>
                </c:pt>
                <c:pt idx="2641">
                  <c:v>26400</c:v>
                </c:pt>
                <c:pt idx="2642">
                  <c:v>26410</c:v>
                </c:pt>
                <c:pt idx="2643">
                  <c:v>26420</c:v>
                </c:pt>
                <c:pt idx="2644">
                  <c:v>26430</c:v>
                </c:pt>
                <c:pt idx="2645">
                  <c:v>26440</c:v>
                </c:pt>
                <c:pt idx="2646">
                  <c:v>26450</c:v>
                </c:pt>
                <c:pt idx="2647">
                  <c:v>26460</c:v>
                </c:pt>
                <c:pt idx="2648">
                  <c:v>26470</c:v>
                </c:pt>
                <c:pt idx="2649">
                  <c:v>26480</c:v>
                </c:pt>
                <c:pt idx="2650">
                  <c:v>26490</c:v>
                </c:pt>
                <c:pt idx="2651">
                  <c:v>26500</c:v>
                </c:pt>
                <c:pt idx="2652">
                  <c:v>26510</c:v>
                </c:pt>
                <c:pt idx="2653">
                  <c:v>26520</c:v>
                </c:pt>
                <c:pt idx="2654">
                  <c:v>26530</c:v>
                </c:pt>
                <c:pt idx="2655">
                  <c:v>26540</c:v>
                </c:pt>
                <c:pt idx="2656">
                  <c:v>26550</c:v>
                </c:pt>
                <c:pt idx="2657">
                  <c:v>26560</c:v>
                </c:pt>
                <c:pt idx="2658">
                  <c:v>26570</c:v>
                </c:pt>
                <c:pt idx="2659">
                  <c:v>26580</c:v>
                </c:pt>
                <c:pt idx="2660">
                  <c:v>26590</c:v>
                </c:pt>
                <c:pt idx="2661">
                  <c:v>26600</c:v>
                </c:pt>
                <c:pt idx="2662">
                  <c:v>26610</c:v>
                </c:pt>
                <c:pt idx="2663">
                  <c:v>26620</c:v>
                </c:pt>
                <c:pt idx="2664">
                  <c:v>26630</c:v>
                </c:pt>
                <c:pt idx="2665">
                  <c:v>26640</c:v>
                </c:pt>
                <c:pt idx="2666">
                  <c:v>26650</c:v>
                </c:pt>
                <c:pt idx="2667">
                  <c:v>26660</c:v>
                </c:pt>
                <c:pt idx="2668">
                  <c:v>26670</c:v>
                </c:pt>
                <c:pt idx="2669">
                  <c:v>26680</c:v>
                </c:pt>
                <c:pt idx="2670">
                  <c:v>26690</c:v>
                </c:pt>
                <c:pt idx="2671">
                  <c:v>26700</c:v>
                </c:pt>
                <c:pt idx="2672">
                  <c:v>26710</c:v>
                </c:pt>
                <c:pt idx="2673">
                  <c:v>26720</c:v>
                </c:pt>
                <c:pt idx="2674">
                  <c:v>26730</c:v>
                </c:pt>
                <c:pt idx="2675">
                  <c:v>26740</c:v>
                </c:pt>
                <c:pt idx="2676">
                  <c:v>26750</c:v>
                </c:pt>
                <c:pt idx="2677">
                  <c:v>26760</c:v>
                </c:pt>
                <c:pt idx="2678">
                  <c:v>26770</c:v>
                </c:pt>
                <c:pt idx="2679">
                  <c:v>26780</c:v>
                </c:pt>
                <c:pt idx="2680">
                  <c:v>26790</c:v>
                </c:pt>
                <c:pt idx="2681">
                  <c:v>26800</c:v>
                </c:pt>
                <c:pt idx="2682">
                  <c:v>26810</c:v>
                </c:pt>
                <c:pt idx="2683">
                  <c:v>26820</c:v>
                </c:pt>
                <c:pt idx="2684">
                  <c:v>26830</c:v>
                </c:pt>
                <c:pt idx="2685">
                  <c:v>26840</c:v>
                </c:pt>
                <c:pt idx="2686">
                  <c:v>26850</c:v>
                </c:pt>
                <c:pt idx="2687">
                  <c:v>26860</c:v>
                </c:pt>
                <c:pt idx="2688">
                  <c:v>26870</c:v>
                </c:pt>
                <c:pt idx="2689">
                  <c:v>26880</c:v>
                </c:pt>
                <c:pt idx="2690">
                  <c:v>26890</c:v>
                </c:pt>
                <c:pt idx="2691">
                  <c:v>26900</c:v>
                </c:pt>
                <c:pt idx="2692">
                  <c:v>26910</c:v>
                </c:pt>
                <c:pt idx="2693">
                  <c:v>26920</c:v>
                </c:pt>
                <c:pt idx="2694">
                  <c:v>26930</c:v>
                </c:pt>
                <c:pt idx="2695">
                  <c:v>26940</c:v>
                </c:pt>
                <c:pt idx="2696">
                  <c:v>26950</c:v>
                </c:pt>
                <c:pt idx="2697">
                  <c:v>26960</c:v>
                </c:pt>
                <c:pt idx="2698">
                  <c:v>26970</c:v>
                </c:pt>
                <c:pt idx="2699">
                  <c:v>26980</c:v>
                </c:pt>
                <c:pt idx="2700">
                  <c:v>26990</c:v>
                </c:pt>
                <c:pt idx="2701">
                  <c:v>27000</c:v>
                </c:pt>
                <c:pt idx="2702">
                  <c:v>27010</c:v>
                </c:pt>
                <c:pt idx="2703">
                  <c:v>27020</c:v>
                </c:pt>
                <c:pt idx="2704">
                  <c:v>27030</c:v>
                </c:pt>
                <c:pt idx="2705">
                  <c:v>27040</c:v>
                </c:pt>
                <c:pt idx="2706">
                  <c:v>27050</c:v>
                </c:pt>
                <c:pt idx="2707">
                  <c:v>27060</c:v>
                </c:pt>
                <c:pt idx="2708">
                  <c:v>27070</c:v>
                </c:pt>
                <c:pt idx="2709">
                  <c:v>27080</c:v>
                </c:pt>
                <c:pt idx="2710">
                  <c:v>27090</c:v>
                </c:pt>
                <c:pt idx="2711">
                  <c:v>27100</c:v>
                </c:pt>
                <c:pt idx="2712">
                  <c:v>27110</c:v>
                </c:pt>
                <c:pt idx="2713">
                  <c:v>27120</c:v>
                </c:pt>
                <c:pt idx="2714">
                  <c:v>27130</c:v>
                </c:pt>
                <c:pt idx="2715">
                  <c:v>27140</c:v>
                </c:pt>
                <c:pt idx="2716">
                  <c:v>27150</c:v>
                </c:pt>
                <c:pt idx="2717">
                  <c:v>27160</c:v>
                </c:pt>
                <c:pt idx="2718">
                  <c:v>27170</c:v>
                </c:pt>
                <c:pt idx="2719">
                  <c:v>27180</c:v>
                </c:pt>
                <c:pt idx="2720">
                  <c:v>27190</c:v>
                </c:pt>
                <c:pt idx="2721">
                  <c:v>27200</c:v>
                </c:pt>
                <c:pt idx="2722">
                  <c:v>27210</c:v>
                </c:pt>
                <c:pt idx="2723">
                  <c:v>27220</c:v>
                </c:pt>
                <c:pt idx="2724">
                  <c:v>27230</c:v>
                </c:pt>
                <c:pt idx="2725">
                  <c:v>27240</c:v>
                </c:pt>
                <c:pt idx="2726">
                  <c:v>27250</c:v>
                </c:pt>
                <c:pt idx="2727">
                  <c:v>27260</c:v>
                </c:pt>
                <c:pt idx="2728">
                  <c:v>27270</c:v>
                </c:pt>
                <c:pt idx="2729">
                  <c:v>27280</c:v>
                </c:pt>
                <c:pt idx="2730">
                  <c:v>27290</c:v>
                </c:pt>
                <c:pt idx="2731">
                  <c:v>27300</c:v>
                </c:pt>
                <c:pt idx="2732">
                  <c:v>27310</c:v>
                </c:pt>
                <c:pt idx="2733">
                  <c:v>27320</c:v>
                </c:pt>
                <c:pt idx="2734">
                  <c:v>27330</c:v>
                </c:pt>
                <c:pt idx="2735">
                  <c:v>27340</c:v>
                </c:pt>
                <c:pt idx="2736">
                  <c:v>27350</c:v>
                </c:pt>
                <c:pt idx="2737">
                  <c:v>27360</c:v>
                </c:pt>
                <c:pt idx="2738">
                  <c:v>27370</c:v>
                </c:pt>
                <c:pt idx="2739">
                  <c:v>27380</c:v>
                </c:pt>
                <c:pt idx="2740">
                  <c:v>27390</c:v>
                </c:pt>
                <c:pt idx="2741">
                  <c:v>27400</c:v>
                </c:pt>
                <c:pt idx="2742">
                  <c:v>27410</c:v>
                </c:pt>
                <c:pt idx="2743">
                  <c:v>27420</c:v>
                </c:pt>
                <c:pt idx="2744">
                  <c:v>27430</c:v>
                </c:pt>
                <c:pt idx="2745">
                  <c:v>27440</c:v>
                </c:pt>
                <c:pt idx="2746">
                  <c:v>27450</c:v>
                </c:pt>
                <c:pt idx="2747">
                  <c:v>27460</c:v>
                </c:pt>
                <c:pt idx="2748">
                  <c:v>27470</c:v>
                </c:pt>
                <c:pt idx="2749">
                  <c:v>27480</c:v>
                </c:pt>
                <c:pt idx="2750">
                  <c:v>27490</c:v>
                </c:pt>
                <c:pt idx="2751">
                  <c:v>27500</c:v>
                </c:pt>
                <c:pt idx="2752">
                  <c:v>27510</c:v>
                </c:pt>
                <c:pt idx="2753">
                  <c:v>27520</c:v>
                </c:pt>
                <c:pt idx="2754">
                  <c:v>27530</c:v>
                </c:pt>
                <c:pt idx="2755">
                  <c:v>27540</c:v>
                </c:pt>
                <c:pt idx="2756">
                  <c:v>27550</c:v>
                </c:pt>
                <c:pt idx="2757">
                  <c:v>27560</c:v>
                </c:pt>
                <c:pt idx="2758">
                  <c:v>27570</c:v>
                </c:pt>
                <c:pt idx="2759">
                  <c:v>27580</c:v>
                </c:pt>
                <c:pt idx="2760">
                  <c:v>27590</c:v>
                </c:pt>
                <c:pt idx="2761">
                  <c:v>27600</c:v>
                </c:pt>
                <c:pt idx="2762">
                  <c:v>27610</c:v>
                </c:pt>
                <c:pt idx="2763">
                  <c:v>27620</c:v>
                </c:pt>
                <c:pt idx="2764">
                  <c:v>27630</c:v>
                </c:pt>
                <c:pt idx="2765">
                  <c:v>27640</c:v>
                </c:pt>
                <c:pt idx="2766">
                  <c:v>27650</c:v>
                </c:pt>
                <c:pt idx="2767">
                  <c:v>27660</c:v>
                </c:pt>
                <c:pt idx="2768">
                  <c:v>27670</c:v>
                </c:pt>
                <c:pt idx="2769">
                  <c:v>27680</c:v>
                </c:pt>
                <c:pt idx="2770">
                  <c:v>27690</c:v>
                </c:pt>
                <c:pt idx="2771">
                  <c:v>27700</c:v>
                </c:pt>
                <c:pt idx="2772">
                  <c:v>27710</c:v>
                </c:pt>
                <c:pt idx="2773">
                  <c:v>27720</c:v>
                </c:pt>
                <c:pt idx="2774">
                  <c:v>27730</c:v>
                </c:pt>
                <c:pt idx="2775">
                  <c:v>27740</c:v>
                </c:pt>
                <c:pt idx="2776">
                  <c:v>27750</c:v>
                </c:pt>
                <c:pt idx="2777">
                  <c:v>27760</c:v>
                </c:pt>
                <c:pt idx="2778">
                  <c:v>27770</c:v>
                </c:pt>
                <c:pt idx="2779">
                  <c:v>27780</c:v>
                </c:pt>
                <c:pt idx="2780">
                  <c:v>27790</c:v>
                </c:pt>
                <c:pt idx="2781">
                  <c:v>27800</c:v>
                </c:pt>
                <c:pt idx="2782">
                  <c:v>27810</c:v>
                </c:pt>
                <c:pt idx="2783">
                  <c:v>27820</c:v>
                </c:pt>
                <c:pt idx="2784">
                  <c:v>27830</c:v>
                </c:pt>
                <c:pt idx="2785">
                  <c:v>27840</c:v>
                </c:pt>
                <c:pt idx="2786">
                  <c:v>27850</c:v>
                </c:pt>
                <c:pt idx="2787">
                  <c:v>27860</c:v>
                </c:pt>
                <c:pt idx="2788">
                  <c:v>27870</c:v>
                </c:pt>
                <c:pt idx="2789">
                  <c:v>27880</c:v>
                </c:pt>
                <c:pt idx="2790">
                  <c:v>27890</c:v>
                </c:pt>
                <c:pt idx="2791">
                  <c:v>27900</c:v>
                </c:pt>
                <c:pt idx="2792">
                  <c:v>27910</c:v>
                </c:pt>
                <c:pt idx="2793">
                  <c:v>27920</c:v>
                </c:pt>
                <c:pt idx="2794">
                  <c:v>27930</c:v>
                </c:pt>
                <c:pt idx="2795">
                  <c:v>27940</c:v>
                </c:pt>
                <c:pt idx="2796">
                  <c:v>27950</c:v>
                </c:pt>
                <c:pt idx="2797">
                  <c:v>27960</c:v>
                </c:pt>
                <c:pt idx="2798">
                  <c:v>27970</c:v>
                </c:pt>
                <c:pt idx="2799">
                  <c:v>27980</c:v>
                </c:pt>
                <c:pt idx="2800">
                  <c:v>27990</c:v>
                </c:pt>
                <c:pt idx="2801">
                  <c:v>28000</c:v>
                </c:pt>
                <c:pt idx="2802">
                  <c:v>28010</c:v>
                </c:pt>
                <c:pt idx="2803">
                  <c:v>28020</c:v>
                </c:pt>
                <c:pt idx="2804">
                  <c:v>28030</c:v>
                </c:pt>
                <c:pt idx="2805">
                  <c:v>28040</c:v>
                </c:pt>
                <c:pt idx="2806">
                  <c:v>28050</c:v>
                </c:pt>
                <c:pt idx="2807">
                  <c:v>28060</c:v>
                </c:pt>
                <c:pt idx="2808">
                  <c:v>28070</c:v>
                </c:pt>
                <c:pt idx="2809">
                  <c:v>28080</c:v>
                </c:pt>
                <c:pt idx="2810">
                  <c:v>28090</c:v>
                </c:pt>
                <c:pt idx="2811">
                  <c:v>28100</c:v>
                </c:pt>
                <c:pt idx="2812">
                  <c:v>28110</c:v>
                </c:pt>
                <c:pt idx="2813">
                  <c:v>28120</c:v>
                </c:pt>
                <c:pt idx="2814">
                  <c:v>28130</c:v>
                </c:pt>
                <c:pt idx="2815">
                  <c:v>28140</c:v>
                </c:pt>
                <c:pt idx="2816">
                  <c:v>28150</c:v>
                </c:pt>
                <c:pt idx="2817">
                  <c:v>28160</c:v>
                </c:pt>
                <c:pt idx="2818">
                  <c:v>28170</c:v>
                </c:pt>
                <c:pt idx="2819">
                  <c:v>28180</c:v>
                </c:pt>
                <c:pt idx="2820">
                  <c:v>28190</c:v>
                </c:pt>
                <c:pt idx="2821">
                  <c:v>28200</c:v>
                </c:pt>
                <c:pt idx="2822">
                  <c:v>28210</c:v>
                </c:pt>
                <c:pt idx="2823">
                  <c:v>28220</c:v>
                </c:pt>
                <c:pt idx="2824">
                  <c:v>28230</c:v>
                </c:pt>
                <c:pt idx="2825">
                  <c:v>28240</c:v>
                </c:pt>
                <c:pt idx="2826">
                  <c:v>28250</c:v>
                </c:pt>
                <c:pt idx="2827">
                  <c:v>28260</c:v>
                </c:pt>
                <c:pt idx="2828">
                  <c:v>28270</c:v>
                </c:pt>
                <c:pt idx="2829">
                  <c:v>28280</c:v>
                </c:pt>
                <c:pt idx="2830">
                  <c:v>28290</c:v>
                </c:pt>
                <c:pt idx="2831">
                  <c:v>28300</c:v>
                </c:pt>
                <c:pt idx="2832">
                  <c:v>28310</c:v>
                </c:pt>
                <c:pt idx="2833">
                  <c:v>28320</c:v>
                </c:pt>
                <c:pt idx="2834">
                  <c:v>28330</c:v>
                </c:pt>
                <c:pt idx="2835">
                  <c:v>28340</c:v>
                </c:pt>
                <c:pt idx="2836">
                  <c:v>28350</c:v>
                </c:pt>
                <c:pt idx="2837">
                  <c:v>28360</c:v>
                </c:pt>
                <c:pt idx="2838">
                  <c:v>28370</c:v>
                </c:pt>
                <c:pt idx="2839">
                  <c:v>28380</c:v>
                </c:pt>
                <c:pt idx="2840">
                  <c:v>28390</c:v>
                </c:pt>
                <c:pt idx="2841">
                  <c:v>28400</c:v>
                </c:pt>
                <c:pt idx="2842">
                  <c:v>28410</c:v>
                </c:pt>
                <c:pt idx="2843">
                  <c:v>28420</c:v>
                </c:pt>
                <c:pt idx="2844">
                  <c:v>28430</c:v>
                </c:pt>
                <c:pt idx="2845">
                  <c:v>28440</c:v>
                </c:pt>
                <c:pt idx="2846">
                  <c:v>28450</c:v>
                </c:pt>
                <c:pt idx="2847">
                  <c:v>28460</c:v>
                </c:pt>
                <c:pt idx="2848">
                  <c:v>28470</c:v>
                </c:pt>
                <c:pt idx="2849">
                  <c:v>28480</c:v>
                </c:pt>
                <c:pt idx="2850">
                  <c:v>28490</c:v>
                </c:pt>
                <c:pt idx="2851">
                  <c:v>28500</c:v>
                </c:pt>
                <c:pt idx="2852">
                  <c:v>28510</c:v>
                </c:pt>
                <c:pt idx="2853">
                  <c:v>28520</c:v>
                </c:pt>
                <c:pt idx="2854">
                  <c:v>28530</c:v>
                </c:pt>
                <c:pt idx="2855">
                  <c:v>28540</c:v>
                </c:pt>
                <c:pt idx="2856">
                  <c:v>28550</c:v>
                </c:pt>
                <c:pt idx="2857">
                  <c:v>28560</c:v>
                </c:pt>
                <c:pt idx="2858">
                  <c:v>28570</c:v>
                </c:pt>
                <c:pt idx="2859">
                  <c:v>28580</c:v>
                </c:pt>
                <c:pt idx="2860">
                  <c:v>28590</c:v>
                </c:pt>
                <c:pt idx="2861">
                  <c:v>28600</c:v>
                </c:pt>
                <c:pt idx="2862">
                  <c:v>28610</c:v>
                </c:pt>
                <c:pt idx="2863">
                  <c:v>28620</c:v>
                </c:pt>
                <c:pt idx="2864">
                  <c:v>28630</c:v>
                </c:pt>
                <c:pt idx="2865">
                  <c:v>28640</c:v>
                </c:pt>
                <c:pt idx="2866">
                  <c:v>28650</c:v>
                </c:pt>
                <c:pt idx="2867">
                  <c:v>28660</c:v>
                </c:pt>
                <c:pt idx="2868">
                  <c:v>28670</c:v>
                </c:pt>
                <c:pt idx="2869">
                  <c:v>28680</c:v>
                </c:pt>
                <c:pt idx="2870">
                  <c:v>28690</c:v>
                </c:pt>
                <c:pt idx="2871">
                  <c:v>28700</c:v>
                </c:pt>
                <c:pt idx="2872">
                  <c:v>28710</c:v>
                </c:pt>
                <c:pt idx="2873">
                  <c:v>28720</c:v>
                </c:pt>
                <c:pt idx="2874">
                  <c:v>28730</c:v>
                </c:pt>
                <c:pt idx="2875">
                  <c:v>28740</c:v>
                </c:pt>
                <c:pt idx="2876">
                  <c:v>28750</c:v>
                </c:pt>
                <c:pt idx="2877">
                  <c:v>28760</c:v>
                </c:pt>
                <c:pt idx="2878">
                  <c:v>28770</c:v>
                </c:pt>
                <c:pt idx="2879">
                  <c:v>28780</c:v>
                </c:pt>
                <c:pt idx="2880">
                  <c:v>28790</c:v>
                </c:pt>
                <c:pt idx="2881">
                  <c:v>28800</c:v>
                </c:pt>
                <c:pt idx="2882">
                  <c:v>28810</c:v>
                </c:pt>
                <c:pt idx="2883">
                  <c:v>28820</c:v>
                </c:pt>
                <c:pt idx="2884">
                  <c:v>28830</c:v>
                </c:pt>
                <c:pt idx="2885">
                  <c:v>28840</c:v>
                </c:pt>
                <c:pt idx="2886">
                  <c:v>28850</c:v>
                </c:pt>
                <c:pt idx="2887">
                  <c:v>28860</c:v>
                </c:pt>
                <c:pt idx="2888">
                  <c:v>28870</c:v>
                </c:pt>
                <c:pt idx="2889">
                  <c:v>28880</c:v>
                </c:pt>
                <c:pt idx="2890">
                  <c:v>28890</c:v>
                </c:pt>
                <c:pt idx="2891">
                  <c:v>28900</c:v>
                </c:pt>
                <c:pt idx="2892">
                  <c:v>28910</c:v>
                </c:pt>
                <c:pt idx="2893">
                  <c:v>28920</c:v>
                </c:pt>
                <c:pt idx="2894">
                  <c:v>28930</c:v>
                </c:pt>
                <c:pt idx="2895">
                  <c:v>28940</c:v>
                </c:pt>
                <c:pt idx="2896">
                  <c:v>28950</c:v>
                </c:pt>
                <c:pt idx="2897">
                  <c:v>28960</c:v>
                </c:pt>
                <c:pt idx="2898">
                  <c:v>28970</c:v>
                </c:pt>
                <c:pt idx="2899">
                  <c:v>28980</c:v>
                </c:pt>
                <c:pt idx="2900">
                  <c:v>28990</c:v>
                </c:pt>
                <c:pt idx="2901">
                  <c:v>29000</c:v>
                </c:pt>
                <c:pt idx="2902">
                  <c:v>29010</c:v>
                </c:pt>
                <c:pt idx="2903">
                  <c:v>29020</c:v>
                </c:pt>
                <c:pt idx="2904">
                  <c:v>29030</c:v>
                </c:pt>
                <c:pt idx="2905">
                  <c:v>29040</c:v>
                </c:pt>
                <c:pt idx="2906">
                  <c:v>29050</c:v>
                </c:pt>
                <c:pt idx="2907">
                  <c:v>29060</c:v>
                </c:pt>
                <c:pt idx="2908">
                  <c:v>29070</c:v>
                </c:pt>
                <c:pt idx="2909">
                  <c:v>29080</c:v>
                </c:pt>
                <c:pt idx="2910">
                  <c:v>29090</c:v>
                </c:pt>
                <c:pt idx="2911">
                  <c:v>29100</c:v>
                </c:pt>
                <c:pt idx="2912">
                  <c:v>29110</c:v>
                </c:pt>
                <c:pt idx="2913">
                  <c:v>29120</c:v>
                </c:pt>
                <c:pt idx="2914">
                  <c:v>29130</c:v>
                </c:pt>
                <c:pt idx="2915">
                  <c:v>29140</c:v>
                </c:pt>
                <c:pt idx="2916">
                  <c:v>29150</c:v>
                </c:pt>
                <c:pt idx="2917">
                  <c:v>29160</c:v>
                </c:pt>
                <c:pt idx="2918">
                  <c:v>29170</c:v>
                </c:pt>
                <c:pt idx="2919">
                  <c:v>29180</c:v>
                </c:pt>
                <c:pt idx="2920">
                  <c:v>29190</c:v>
                </c:pt>
                <c:pt idx="2921">
                  <c:v>29200</c:v>
                </c:pt>
                <c:pt idx="2922">
                  <c:v>29210</c:v>
                </c:pt>
                <c:pt idx="2923">
                  <c:v>29220</c:v>
                </c:pt>
                <c:pt idx="2924">
                  <c:v>29230</c:v>
                </c:pt>
                <c:pt idx="2925">
                  <c:v>29240</c:v>
                </c:pt>
                <c:pt idx="2926">
                  <c:v>29250</c:v>
                </c:pt>
                <c:pt idx="2927">
                  <c:v>29260</c:v>
                </c:pt>
                <c:pt idx="2928">
                  <c:v>29270</c:v>
                </c:pt>
                <c:pt idx="2929">
                  <c:v>29280</c:v>
                </c:pt>
                <c:pt idx="2930">
                  <c:v>29290</c:v>
                </c:pt>
                <c:pt idx="2931">
                  <c:v>29300</c:v>
                </c:pt>
                <c:pt idx="2932">
                  <c:v>29310</c:v>
                </c:pt>
                <c:pt idx="2933">
                  <c:v>29320</c:v>
                </c:pt>
                <c:pt idx="2934">
                  <c:v>29330</c:v>
                </c:pt>
                <c:pt idx="2935">
                  <c:v>29340</c:v>
                </c:pt>
                <c:pt idx="2936">
                  <c:v>29350</c:v>
                </c:pt>
                <c:pt idx="2937">
                  <c:v>29360</c:v>
                </c:pt>
                <c:pt idx="2938">
                  <c:v>29370</c:v>
                </c:pt>
                <c:pt idx="2939">
                  <c:v>29380</c:v>
                </c:pt>
                <c:pt idx="2940">
                  <c:v>29390</c:v>
                </c:pt>
                <c:pt idx="2941">
                  <c:v>29400</c:v>
                </c:pt>
                <c:pt idx="2942">
                  <c:v>29410</c:v>
                </c:pt>
                <c:pt idx="2943">
                  <c:v>29420</c:v>
                </c:pt>
                <c:pt idx="2944">
                  <c:v>29430</c:v>
                </c:pt>
                <c:pt idx="2945">
                  <c:v>29440</c:v>
                </c:pt>
                <c:pt idx="2946">
                  <c:v>29450</c:v>
                </c:pt>
                <c:pt idx="2947">
                  <c:v>29460</c:v>
                </c:pt>
                <c:pt idx="2948">
                  <c:v>29470</c:v>
                </c:pt>
                <c:pt idx="2949">
                  <c:v>29480</c:v>
                </c:pt>
                <c:pt idx="2950">
                  <c:v>29490</c:v>
                </c:pt>
                <c:pt idx="2951">
                  <c:v>29500</c:v>
                </c:pt>
                <c:pt idx="2952">
                  <c:v>29510</c:v>
                </c:pt>
                <c:pt idx="2953">
                  <c:v>29520</c:v>
                </c:pt>
                <c:pt idx="2954">
                  <c:v>29530</c:v>
                </c:pt>
                <c:pt idx="2955">
                  <c:v>29540</c:v>
                </c:pt>
                <c:pt idx="2956">
                  <c:v>29550</c:v>
                </c:pt>
                <c:pt idx="2957">
                  <c:v>29560</c:v>
                </c:pt>
                <c:pt idx="2958">
                  <c:v>29570</c:v>
                </c:pt>
                <c:pt idx="2959">
                  <c:v>29580</c:v>
                </c:pt>
                <c:pt idx="2960">
                  <c:v>29590</c:v>
                </c:pt>
                <c:pt idx="2961">
                  <c:v>29600</c:v>
                </c:pt>
                <c:pt idx="2962">
                  <c:v>29610</c:v>
                </c:pt>
                <c:pt idx="2963">
                  <c:v>29620</c:v>
                </c:pt>
                <c:pt idx="2964">
                  <c:v>29630</c:v>
                </c:pt>
                <c:pt idx="2965">
                  <c:v>29640</c:v>
                </c:pt>
                <c:pt idx="2966">
                  <c:v>29650</c:v>
                </c:pt>
                <c:pt idx="2967">
                  <c:v>29660</c:v>
                </c:pt>
                <c:pt idx="2968">
                  <c:v>29670</c:v>
                </c:pt>
                <c:pt idx="2969">
                  <c:v>29680</c:v>
                </c:pt>
                <c:pt idx="2970">
                  <c:v>29690</c:v>
                </c:pt>
                <c:pt idx="2971">
                  <c:v>29700</c:v>
                </c:pt>
                <c:pt idx="2972">
                  <c:v>29710</c:v>
                </c:pt>
                <c:pt idx="2973">
                  <c:v>29720</c:v>
                </c:pt>
                <c:pt idx="2974">
                  <c:v>29730</c:v>
                </c:pt>
                <c:pt idx="2975">
                  <c:v>29740</c:v>
                </c:pt>
                <c:pt idx="2976">
                  <c:v>29750</c:v>
                </c:pt>
                <c:pt idx="2977">
                  <c:v>29760</c:v>
                </c:pt>
                <c:pt idx="2978">
                  <c:v>29770</c:v>
                </c:pt>
                <c:pt idx="2979">
                  <c:v>29780</c:v>
                </c:pt>
                <c:pt idx="2980">
                  <c:v>29790</c:v>
                </c:pt>
                <c:pt idx="2981">
                  <c:v>29800</c:v>
                </c:pt>
                <c:pt idx="2982">
                  <c:v>29810</c:v>
                </c:pt>
                <c:pt idx="2983">
                  <c:v>29820</c:v>
                </c:pt>
                <c:pt idx="2984">
                  <c:v>29830</c:v>
                </c:pt>
                <c:pt idx="2985">
                  <c:v>29840</c:v>
                </c:pt>
                <c:pt idx="2986">
                  <c:v>29850</c:v>
                </c:pt>
                <c:pt idx="2987">
                  <c:v>29860</c:v>
                </c:pt>
                <c:pt idx="2988">
                  <c:v>29870</c:v>
                </c:pt>
                <c:pt idx="2989">
                  <c:v>29880</c:v>
                </c:pt>
                <c:pt idx="2990">
                  <c:v>29890</c:v>
                </c:pt>
                <c:pt idx="2991">
                  <c:v>29900</c:v>
                </c:pt>
                <c:pt idx="2992">
                  <c:v>29910</c:v>
                </c:pt>
                <c:pt idx="2993">
                  <c:v>29920</c:v>
                </c:pt>
                <c:pt idx="2994">
                  <c:v>29930</c:v>
                </c:pt>
                <c:pt idx="2995">
                  <c:v>29940</c:v>
                </c:pt>
                <c:pt idx="2996">
                  <c:v>29950</c:v>
                </c:pt>
                <c:pt idx="2997">
                  <c:v>29960</c:v>
                </c:pt>
                <c:pt idx="2998">
                  <c:v>29970</c:v>
                </c:pt>
                <c:pt idx="2999">
                  <c:v>29980</c:v>
                </c:pt>
                <c:pt idx="3000">
                  <c:v>29990</c:v>
                </c:pt>
                <c:pt idx="3001">
                  <c:v>30000</c:v>
                </c:pt>
                <c:pt idx="3002">
                  <c:v>30010</c:v>
                </c:pt>
                <c:pt idx="3003">
                  <c:v>30020</c:v>
                </c:pt>
                <c:pt idx="3004">
                  <c:v>30030</c:v>
                </c:pt>
                <c:pt idx="3005">
                  <c:v>30040</c:v>
                </c:pt>
                <c:pt idx="3006">
                  <c:v>30050</c:v>
                </c:pt>
                <c:pt idx="3007">
                  <c:v>30060</c:v>
                </c:pt>
                <c:pt idx="3008">
                  <c:v>30070</c:v>
                </c:pt>
                <c:pt idx="3009">
                  <c:v>30080</c:v>
                </c:pt>
                <c:pt idx="3010">
                  <c:v>30090</c:v>
                </c:pt>
                <c:pt idx="3011">
                  <c:v>30100</c:v>
                </c:pt>
                <c:pt idx="3012">
                  <c:v>30110</c:v>
                </c:pt>
                <c:pt idx="3013">
                  <c:v>30120</c:v>
                </c:pt>
                <c:pt idx="3014">
                  <c:v>30130</c:v>
                </c:pt>
                <c:pt idx="3015">
                  <c:v>30140</c:v>
                </c:pt>
                <c:pt idx="3016">
                  <c:v>30150</c:v>
                </c:pt>
                <c:pt idx="3017">
                  <c:v>30160</c:v>
                </c:pt>
                <c:pt idx="3018">
                  <c:v>30170</c:v>
                </c:pt>
                <c:pt idx="3019">
                  <c:v>30180</c:v>
                </c:pt>
                <c:pt idx="3020">
                  <c:v>30190</c:v>
                </c:pt>
                <c:pt idx="3021">
                  <c:v>30200</c:v>
                </c:pt>
                <c:pt idx="3022">
                  <c:v>30210</c:v>
                </c:pt>
                <c:pt idx="3023">
                  <c:v>30220</c:v>
                </c:pt>
                <c:pt idx="3024">
                  <c:v>30230</c:v>
                </c:pt>
                <c:pt idx="3025">
                  <c:v>30240</c:v>
                </c:pt>
                <c:pt idx="3026">
                  <c:v>30250</c:v>
                </c:pt>
                <c:pt idx="3027">
                  <c:v>30260</c:v>
                </c:pt>
                <c:pt idx="3028">
                  <c:v>30270</c:v>
                </c:pt>
                <c:pt idx="3029">
                  <c:v>30280</c:v>
                </c:pt>
                <c:pt idx="3030">
                  <c:v>30290</c:v>
                </c:pt>
                <c:pt idx="3031">
                  <c:v>30300</c:v>
                </c:pt>
                <c:pt idx="3032">
                  <c:v>30310</c:v>
                </c:pt>
                <c:pt idx="3033">
                  <c:v>30320</c:v>
                </c:pt>
                <c:pt idx="3034">
                  <c:v>30330</c:v>
                </c:pt>
                <c:pt idx="3035">
                  <c:v>30340</c:v>
                </c:pt>
                <c:pt idx="3036">
                  <c:v>30350</c:v>
                </c:pt>
                <c:pt idx="3037">
                  <c:v>30360</c:v>
                </c:pt>
                <c:pt idx="3038">
                  <c:v>30370</c:v>
                </c:pt>
                <c:pt idx="3039">
                  <c:v>30380</c:v>
                </c:pt>
                <c:pt idx="3040">
                  <c:v>30390</c:v>
                </c:pt>
                <c:pt idx="3041">
                  <c:v>30400</c:v>
                </c:pt>
                <c:pt idx="3042">
                  <c:v>30410</c:v>
                </c:pt>
                <c:pt idx="3043">
                  <c:v>30420</c:v>
                </c:pt>
                <c:pt idx="3044">
                  <c:v>30430</c:v>
                </c:pt>
                <c:pt idx="3045">
                  <c:v>30440</c:v>
                </c:pt>
                <c:pt idx="3046">
                  <c:v>30450</c:v>
                </c:pt>
                <c:pt idx="3047">
                  <c:v>30460</c:v>
                </c:pt>
                <c:pt idx="3048">
                  <c:v>30470</c:v>
                </c:pt>
                <c:pt idx="3049">
                  <c:v>30480</c:v>
                </c:pt>
                <c:pt idx="3050">
                  <c:v>30490</c:v>
                </c:pt>
                <c:pt idx="3051">
                  <c:v>30500</c:v>
                </c:pt>
                <c:pt idx="3052">
                  <c:v>30510</c:v>
                </c:pt>
                <c:pt idx="3053">
                  <c:v>30520</c:v>
                </c:pt>
                <c:pt idx="3054">
                  <c:v>30530</c:v>
                </c:pt>
                <c:pt idx="3055">
                  <c:v>30540</c:v>
                </c:pt>
                <c:pt idx="3056">
                  <c:v>30550</c:v>
                </c:pt>
                <c:pt idx="3057">
                  <c:v>30560</c:v>
                </c:pt>
                <c:pt idx="3058">
                  <c:v>30570</c:v>
                </c:pt>
                <c:pt idx="3059">
                  <c:v>30580</c:v>
                </c:pt>
                <c:pt idx="3060">
                  <c:v>30590</c:v>
                </c:pt>
                <c:pt idx="3061">
                  <c:v>30600</c:v>
                </c:pt>
                <c:pt idx="3062">
                  <c:v>30610</c:v>
                </c:pt>
                <c:pt idx="3063">
                  <c:v>30620</c:v>
                </c:pt>
                <c:pt idx="3064">
                  <c:v>30630</c:v>
                </c:pt>
                <c:pt idx="3065">
                  <c:v>30640</c:v>
                </c:pt>
                <c:pt idx="3066">
                  <c:v>30650</c:v>
                </c:pt>
                <c:pt idx="3067">
                  <c:v>30660</c:v>
                </c:pt>
                <c:pt idx="3068">
                  <c:v>30670</c:v>
                </c:pt>
                <c:pt idx="3069">
                  <c:v>30680</c:v>
                </c:pt>
                <c:pt idx="3070">
                  <c:v>30690</c:v>
                </c:pt>
                <c:pt idx="3071">
                  <c:v>30700</c:v>
                </c:pt>
                <c:pt idx="3072">
                  <c:v>30710</c:v>
                </c:pt>
                <c:pt idx="3073">
                  <c:v>30720</c:v>
                </c:pt>
                <c:pt idx="3074">
                  <c:v>30730</c:v>
                </c:pt>
                <c:pt idx="3075">
                  <c:v>30740</c:v>
                </c:pt>
                <c:pt idx="3076">
                  <c:v>30750</c:v>
                </c:pt>
                <c:pt idx="3077">
                  <c:v>30760</c:v>
                </c:pt>
                <c:pt idx="3078">
                  <c:v>30770</c:v>
                </c:pt>
                <c:pt idx="3079">
                  <c:v>30780</c:v>
                </c:pt>
                <c:pt idx="3080">
                  <c:v>30790</c:v>
                </c:pt>
                <c:pt idx="3081">
                  <c:v>30800</c:v>
                </c:pt>
                <c:pt idx="3082">
                  <c:v>30810</c:v>
                </c:pt>
                <c:pt idx="3083">
                  <c:v>30820</c:v>
                </c:pt>
                <c:pt idx="3084">
                  <c:v>30830</c:v>
                </c:pt>
                <c:pt idx="3085">
                  <c:v>30840</c:v>
                </c:pt>
                <c:pt idx="3086">
                  <c:v>30850</c:v>
                </c:pt>
                <c:pt idx="3087">
                  <c:v>30860</c:v>
                </c:pt>
                <c:pt idx="3088">
                  <c:v>30870</c:v>
                </c:pt>
                <c:pt idx="3089">
                  <c:v>30880</c:v>
                </c:pt>
                <c:pt idx="3090">
                  <c:v>30890</c:v>
                </c:pt>
                <c:pt idx="3091">
                  <c:v>30900</c:v>
                </c:pt>
                <c:pt idx="3092">
                  <c:v>30910</c:v>
                </c:pt>
                <c:pt idx="3093">
                  <c:v>30920</c:v>
                </c:pt>
                <c:pt idx="3094">
                  <c:v>30930</c:v>
                </c:pt>
                <c:pt idx="3095">
                  <c:v>30940</c:v>
                </c:pt>
                <c:pt idx="3096">
                  <c:v>30950</c:v>
                </c:pt>
                <c:pt idx="3097">
                  <c:v>30960</c:v>
                </c:pt>
                <c:pt idx="3098">
                  <c:v>30970</c:v>
                </c:pt>
                <c:pt idx="3099">
                  <c:v>30980</c:v>
                </c:pt>
                <c:pt idx="3100">
                  <c:v>30990</c:v>
                </c:pt>
                <c:pt idx="3101">
                  <c:v>31000</c:v>
                </c:pt>
                <c:pt idx="3102">
                  <c:v>31010</c:v>
                </c:pt>
                <c:pt idx="3103">
                  <c:v>31020</c:v>
                </c:pt>
                <c:pt idx="3104">
                  <c:v>31030</c:v>
                </c:pt>
                <c:pt idx="3105">
                  <c:v>31040</c:v>
                </c:pt>
                <c:pt idx="3106">
                  <c:v>31050</c:v>
                </c:pt>
                <c:pt idx="3107">
                  <c:v>31060</c:v>
                </c:pt>
                <c:pt idx="3108">
                  <c:v>31070</c:v>
                </c:pt>
                <c:pt idx="3109">
                  <c:v>31080</c:v>
                </c:pt>
                <c:pt idx="3110">
                  <c:v>31090</c:v>
                </c:pt>
                <c:pt idx="3111">
                  <c:v>31100</c:v>
                </c:pt>
                <c:pt idx="3112">
                  <c:v>31110</c:v>
                </c:pt>
                <c:pt idx="3113">
                  <c:v>31120</c:v>
                </c:pt>
                <c:pt idx="3114">
                  <c:v>31130</c:v>
                </c:pt>
                <c:pt idx="3115">
                  <c:v>31140</c:v>
                </c:pt>
                <c:pt idx="3116">
                  <c:v>31150</c:v>
                </c:pt>
                <c:pt idx="3117">
                  <c:v>31160</c:v>
                </c:pt>
                <c:pt idx="3118">
                  <c:v>31170</c:v>
                </c:pt>
                <c:pt idx="3119">
                  <c:v>31180</c:v>
                </c:pt>
                <c:pt idx="3120">
                  <c:v>31190</c:v>
                </c:pt>
                <c:pt idx="3121">
                  <c:v>31200</c:v>
                </c:pt>
                <c:pt idx="3122">
                  <c:v>31210</c:v>
                </c:pt>
                <c:pt idx="3123">
                  <c:v>31220</c:v>
                </c:pt>
                <c:pt idx="3124">
                  <c:v>31230</c:v>
                </c:pt>
                <c:pt idx="3125">
                  <c:v>31240</c:v>
                </c:pt>
                <c:pt idx="3126">
                  <c:v>31250</c:v>
                </c:pt>
                <c:pt idx="3127">
                  <c:v>31260</c:v>
                </c:pt>
                <c:pt idx="3128">
                  <c:v>31270</c:v>
                </c:pt>
                <c:pt idx="3129">
                  <c:v>31280</c:v>
                </c:pt>
                <c:pt idx="3130">
                  <c:v>31290</c:v>
                </c:pt>
                <c:pt idx="3131">
                  <c:v>31300</c:v>
                </c:pt>
                <c:pt idx="3132">
                  <c:v>31310</c:v>
                </c:pt>
                <c:pt idx="3133">
                  <c:v>31320</c:v>
                </c:pt>
                <c:pt idx="3134">
                  <c:v>31330</c:v>
                </c:pt>
                <c:pt idx="3135">
                  <c:v>31340</c:v>
                </c:pt>
                <c:pt idx="3136">
                  <c:v>31350</c:v>
                </c:pt>
                <c:pt idx="3137">
                  <c:v>31360</c:v>
                </c:pt>
                <c:pt idx="3138">
                  <c:v>31370</c:v>
                </c:pt>
                <c:pt idx="3139">
                  <c:v>31380</c:v>
                </c:pt>
                <c:pt idx="3140">
                  <c:v>31390</c:v>
                </c:pt>
                <c:pt idx="3141">
                  <c:v>31400</c:v>
                </c:pt>
                <c:pt idx="3142">
                  <c:v>31410</c:v>
                </c:pt>
                <c:pt idx="3143">
                  <c:v>31420</c:v>
                </c:pt>
                <c:pt idx="3144">
                  <c:v>31430</c:v>
                </c:pt>
                <c:pt idx="3145">
                  <c:v>31440</c:v>
                </c:pt>
                <c:pt idx="3146">
                  <c:v>31450</c:v>
                </c:pt>
                <c:pt idx="3147">
                  <c:v>31460</c:v>
                </c:pt>
                <c:pt idx="3148">
                  <c:v>31470</c:v>
                </c:pt>
                <c:pt idx="3149">
                  <c:v>31480</c:v>
                </c:pt>
                <c:pt idx="3150">
                  <c:v>31490</c:v>
                </c:pt>
                <c:pt idx="3151">
                  <c:v>31500</c:v>
                </c:pt>
                <c:pt idx="3152">
                  <c:v>31510</c:v>
                </c:pt>
                <c:pt idx="3153">
                  <c:v>31520</c:v>
                </c:pt>
                <c:pt idx="3154">
                  <c:v>31530</c:v>
                </c:pt>
                <c:pt idx="3155">
                  <c:v>31540</c:v>
                </c:pt>
                <c:pt idx="3156">
                  <c:v>31550</c:v>
                </c:pt>
                <c:pt idx="3157">
                  <c:v>31560</c:v>
                </c:pt>
                <c:pt idx="3158">
                  <c:v>31570</c:v>
                </c:pt>
                <c:pt idx="3159">
                  <c:v>31580</c:v>
                </c:pt>
                <c:pt idx="3160">
                  <c:v>31590</c:v>
                </c:pt>
                <c:pt idx="3161">
                  <c:v>31600</c:v>
                </c:pt>
                <c:pt idx="3162">
                  <c:v>31610</c:v>
                </c:pt>
                <c:pt idx="3163">
                  <c:v>31620</c:v>
                </c:pt>
                <c:pt idx="3164">
                  <c:v>31630</c:v>
                </c:pt>
                <c:pt idx="3165">
                  <c:v>31640</c:v>
                </c:pt>
                <c:pt idx="3166">
                  <c:v>31650</c:v>
                </c:pt>
                <c:pt idx="3167">
                  <c:v>31660</c:v>
                </c:pt>
                <c:pt idx="3168">
                  <c:v>31670</c:v>
                </c:pt>
                <c:pt idx="3169">
                  <c:v>31680</c:v>
                </c:pt>
                <c:pt idx="3170">
                  <c:v>31690</c:v>
                </c:pt>
                <c:pt idx="3171">
                  <c:v>31700</c:v>
                </c:pt>
                <c:pt idx="3172">
                  <c:v>31710</c:v>
                </c:pt>
                <c:pt idx="3173">
                  <c:v>31720</c:v>
                </c:pt>
                <c:pt idx="3174">
                  <c:v>31730</c:v>
                </c:pt>
                <c:pt idx="3175">
                  <c:v>31740</c:v>
                </c:pt>
                <c:pt idx="3176">
                  <c:v>31750</c:v>
                </c:pt>
                <c:pt idx="3177">
                  <c:v>31760</c:v>
                </c:pt>
                <c:pt idx="3178">
                  <c:v>31770</c:v>
                </c:pt>
                <c:pt idx="3179">
                  <c:v>31780</c:v>
                </c:pt>
                <c:pt idx="3180">
                  <c:v>31790</c:v>
                </c:pt>
                <c:pt idx="3181">
                  <c:v>31800</c:v>
                </c:pt>
                <c:pt idx="3182">
                  <c:v>31810</c:v>
                </c:pt>
                <c:pt idx="3183">
                  <c:v>31820</c:v>
                </c:pt>
                <c:pt idx="3184">
                  <c:v>31830</c:v>
                </c:pt>
                <c:pt idx="3185">
                  <c:v>31840</c:v>
                </c:pt>
                <c:pt idx="3186">
                  <c:v>31850</c:v>
                </c:pt>
                <c:pt idx="3187">
                  <c:v>31860</c:v>
                </c:pt>
                <c:pt idx="3188">
                  <c:v>31870</c:v>
                </c:pt>
                <c:pt idx="3189">
                  <c:v>31880</c:v>
                </c:pt>
                <c:pt idx="3190">
                  <c:v>31890</c:v>
                </c:pt>
                <c:pt idx="3191">
                  <c:v>31900</c:v>
                </c:pt>
                <c:pt idx="3192">
                  <c:v>31910</c:v>
                </c:pt>
                <c:pt idx="3193">
                  <c:v>31920</c:v>
                </c:pt>
                <c:pt idx="3194">
                  <c:v>31930</c:v>
                </c:pt>
                <c:pt idx="3195">
                  <c:v>31940</c:v>
                </c:pt>
                <c:pt idx="3196">
                  <c:v>31950</c:v>
                </c:pt>
                <c:pt idx="3197">
                  <c:v>31960</c:v>
                </c:pt>
                <c:pt idx="3198">
                  <c:v>31970</c:v>
                </c:pt>
                <c:pt idx="3199">
                  <c:v>31980</c:v>
                </c:pt>
                <c:pt idx="3200">
                  <c:v>31990</c:v>
                </c:pt>
                <c:pt idx="3201">
                  <c:v>32000</c:v>
                </c:pt>
                <c:pt idx="3202">
                  <c:v>32010</c:v>
                </c:pt>
                <c:pt idx="3203">
                  <c:v>32020</c:v>
                </c:pt>
                <c:pt idx="3204">
                  <c:v>32030</c:v>
                </c:pt>
                <c:pt idx="3205">
                  <c:v>32040</c:v>
                </c:pt>
                <c:pt idx="3206">
                  <c:v>32050</c:v>
                </c:pt>
                <c:pt idx="3207">
                  <c:v>32060</c:v>
                </c:pt>
                <c:pt idx="3208">
                  <c:v>32070</c:v>
                </c:pt>
                <c:pt idx="3209">
                  <c:v>32080</c:v>
                </c:pt>
                <c:pt idx="3210">
                  <c:v>32090</c:v>
                </c:pt>
              </c:strCache>
            </c:strRef>
          </c:xVal>
          <c:yVal>
            <c:numRef>
              <c:f>RPM_LOGFILE!$G:$G</c:f>
              <c:numCache>
                <c:formatCode>General</c:formatCode>
                <c:ptCount val="1048576"/>
                <c:pt idx="0">
                  <c:v>0</c:v>
                </c:pt>
                <c:pt idx="1">
                  <c:v>1444</c:v>
                </c:pt>
                <c:pt idx="2">
                  <c:v>1445</c:v>
                </c:pt>
                <c:pt idx="3">
                  <c:v>1449</c:v>
                </c:pt>
                <c:pt idx="4">
                  <c:v>1445</c:v>
                </c:pt>
                <c:pt idx="5">
                  <c:v>1450</c:v>
                </c:pt>
                <c:pt idx="6">
                  <c:v>1453</c:v>
                </c:pt>
                <c:pt idx="7">
                  <c:v>1462</c:v>
                </c:pt>
                <c:pt idx="8">
                  <c:v>1446</c:v>
                </c:pt>
                <c:pt idx="9">
                  <c:v>1456</c:v>
                </c:pt>
                <c:pt idx="10">
                  <c:v>1462</c:v>
                </c:pt>
                <c:pt idx="11">
                  <c:v>1449</c:v>
                </c:pt>
                <c:pt idx="12">
                  <c:v>1458</c:v>
                </c:pt>
                <c:pt idx="13">
                  <c:v>1462</c:v>
                </c:pt>
                <c:pt idx="14">
                  <c:v>1449</c:v>
                </c:pt>
                <c:pt idx="15">
                  <c:v>1453</c:v>
                </c:pt>
                <c:pt idx="16">
                  <c:v>1437</c:v>
                </c:pt>
                <c:pt idx="17">
                  <c:v>1442</c:v>
                </c:pt>
                <c:pt idx="18">
                  <c:v>1441</c:v>
                </c:pt>
                <c:pt idx="19">
                  <c:v>1425</c:v>
                </c:pt>
                <c:pt idx="20">
                  <c:v>1433</c:v>
                </c:pt>
                <c:pt idx="21">
                  <c:v>1435</c:v>
                </c:pt>
                <c:pt idx="22">
                  <c:v>1420</c:v>
                </c:pt>
                <c:pt idx="23">
                  <c:v>1428</c:v>
                </c:pt>
                <c:pt idx="24">
                  <c:v>1413</c:v>
                </c:pt>
                <c:pt idx="25">
                  <c:v>1425</c:v>
                </c:pt>
                <c:pt idx="26">
                  <c:v>1433</c:v>
                </c:pt>
                <c:pt idx="27">
                  <c:v>1418</c:v>
                </c:pt>
                <c:pt idx="28">
                  <c:v>1427</c:v>
                </c:pt>
                <c:pt idx="29">
                  <c:v>1433</c:v>
                </c:pt>
                <c:pt idx="30">
                  <c:v>1425</c:v>
                </c:pt>
                <c:pt idx="31">
                  <c:v>1425</c:v>
                </c:pt>
                <c:pt idx="32">
                  <c:v>1429</c:v>
                </c:pt>
                <c:pt idx="33">
                  <c:v>1425</c:v>
                </c:pt>
                <c:pt idx="34">
                  <c:v>1429</c:v>
                </c:pt>
                <c:pt idx="35">
                  <c:v>1437</c:v>
                </c:pt>
                <c:pt idx="36">
                  <c:v>1429</c:v>
                </c:pt>
                <c:pt idx="37">
                  <c:v>1436</c:v>
                </c:pt>
                <c:pt idx="38">
                  <c:v>1441</c:v>
                </c:pt>
                <c:pt idx="39">
                  <c:v>1453</c:v>
                </c:pt>
                <c:pt idx="40">
                  <c:v>1437</c:v>
                </c:pt>
                <c:pt idx="41">
                  <c:v>1449</c:v>
                </c:pt>
                <c:pt idx="42">
                  <c:v>1458</c:v>
                </c:pt>
                <c:pt idx="43">
                  <c:v>1445</c:v>
                </c:pt>
                <c:pt idx="44">
                  <c:v>1458</c:v>
                </c:pt>
                <c:pt idx="45">
                  <c:v>1461</c:v>
                </c:pt>
                <c:pt idx="46">
                  <c:v>1449</c:v>
                </c:pt>
                <c:pt idx="47">
                  <c:v>1458</c:v>
                </c:pt>
                <c:pt idx="48">
                  <c:v>1462</c:v>
                </c:pt>
                <c:pt idx="49">
                  <c:v>1450</c:v>
                </c:pt>
                <c:pt idx="50">
                  <c:v>1452</c:v>
                </c:pt>
                <c:pt idx="51">
                  <c:v>1433</c:v>
                </c:pt>
                <c:pt idx="52">
                  <c:v>1437</c:v>
                </c:pt>
                <c:pt idx="53">
                  <c:v>1438</c:v>
                </c:pt>
                <c:pt idx="54">
                  <c:v>1420</c:v>
                </c:pt>
                <c:pt idx="55">
                  <c:v>1420</c:v>
                </c:pt>
                <c:pt idx="56">
                  <c:v>1421</c:v>
                </c:pt>
                <c:pt idx="57">
                  <c:v>1404</c:v>
                </c:pt>
                <c:pt idx="58">
                  <c:v>1412</c:v>
                </c:pt>
                <c:pt idx="59">
                  <c:v>1404</c:v>
                </c:pt>
                <c:pt idx="60">
                  <c:v>1407</c:v>
                </c:pt>
                <c:pt idx="61">
                  <c:v>1416</c:v>
                </c:pt>
                <c:pt idx="62">
                  <c:v>1404</c:v>
                </c:pt>
                <c:pt idx="63">
                  <c:v>1407</c:v>
                </c:pt>
                <c:pt idx="64">
                  <c:v>1420</c:v>
                </c:pt>
                <c:pt idx="65">
                  <c:v>1416</c:v>
                </c:pt>
                <c:pt idx="66">
                  <c:v>1416</c:v>
                </c:pt>
                <c:pt idx="67">
                  <c:v>1425</c:v>
                </c:pt>
                <c:pt idx="68">
                  <c:v>1416</c:v>
                </c:pt>
                <c:pt idx="69">
                  <c:v>1420</c:v>
                </c:pt>
                <c:pt idx="70">
                  <c:v>1434</c:v>
                </c:pt>
                <c:pt idx="71">
                  <c:v>1425</c:v>
                </c:pt>
                <c:pt idx="72">
                  <c:v>1433</c:v>
                </c:pt>
                <c:pt idx="73">
                  <c:v>1441</c:v>
                </c:pt>
                <c:pt idx="74">
                  <c:v>1437</c:v>
                </c:pt>
                <c:pt idx="75">
                  <c:v>1437</c:v>
                </c:pt>
                <c:pt idx="76">
                  <c:v>1449</c:v>
                </c:pt>
                <c:pt idx="77">
                  <c:v>1442</c:v>
                </c:pt>
                <c:pt idx="78">
                  <c:v>1435</c:v>
                </c:pt>
                <c:pt idx="79">
                  <c:v>1445</c:v>
                </c:pt>
                <c:pt idx="80">
                  <c:v>1453</c:v>
                </c:pt>
                <c:pt idx="81">
                  <c:v>1437</c:v>
                </c:pt>
                <c:pt idx="82">
                  <c:v>1445</c:v>
                </c:pt>
                <c:pt idx="83">
                  <c:v>1458</c:v>
                </c:pt>
                <c:pt idx="84">
                  <c:v>1445</c:v>
                </c:pt>
                <c:pt idx="85">
                  <c:v>1453</c:v>
                </c:pt>
                <c:pt idx="86">
                  <c:v>1459</c:v>
                </c:pt>
                <c:pt idx="87">
                  <c:v>1449</c:v>
                </c:pt>
                <c:pt idx="88">
                  <c:v>1456</c:v>
                </c:pt>
                <c:pt idx="89">
                  <c:v>1462</c:v>
                </c:pt>
                <c:pt idx="90">
                  <c:v>1449</c:v>
                </c:pt>
                <c:pt idx="91">
                  <c:v>1453</c:v>
                </c:pt>
                <c:pt idx="92">
                  <c:v>1441</c:v>
                </c:pt>
                <c:pt idx="93">
                  <c:v>1447</c:v>
                </c:pt>
                <c:pt idx="94">
                  <c:v>1437</c:v>
                </c:pt>
                <c:pt idx="95">
                  <c:v>1437</c:v>
                </c:pt>
                <c:pt idx="96">
                  <c:v>1445</c:v>
                </c:pt>
                <c:pt idx="97">
                  <c:v>1434</c:v>
                </c:pt>
                <c:pt idx="98">
                  <c:v>1433</c:v>
                </c:pt>
                <c:pt idx="99">
                  <c:v>1437</c:v>
                </c:pt>
                <c:pt idx="100">
                  <c:v>1426</c:v>
                </c:pt>
                <c:pt idx="101">
                  <c:v>1426</c:v>
                </c:pt>
                <c:pt idx="102">
                  <c:v>1425</c:v>
                </c:pt>
                <c:pt idx="103">
                  <c:v>1421</c:v>
                </c:pt>
                <c:pt idx="104">
                  <c:v>1420</c:v>
                </c:pt>
                <c:pt idx="105">
                  <c:v>1429</c:v>
                </c:pt>
                <c:pt idx="106">
                  <c:v>1420</c:v>
                </c:pt>
                <c:pt idx="107">
                  <c:v>1414</c:v>
                </c:pt>
                <c:pt idx="108">
                  <c:v>1419</c:v>
                </c:pt>
                <c:pt idx="109">
                  <c:v>1412</c:v>
                </c:pt>
                <c:pt idx="110">
                  <c:v>1408</c:v>
                </c:pt>
                <c:pt idx="111">
                  <c:v>1416</c:v>
                </c:pt>
                <c:pt idx="112">
                  <c:v>1408</c:v>
                </c:pt>
                <c:pt idx="113">
                  <c:v>1412</c:v>
                </c:pt>
                <c:pt idx="114">
                  <c:v>1420</c:v>
                </c:pt>
                <c:pt idx="115">
                  <c:v>1429</c:v>
                </c:pt>
                <c:pt idx="116">
                  <c:v>1416</c:v>
                </c:pt>
                <c:pt idx="117">
                  <c:v>1428</c:v>
                </c:pt>
                <c:pt idx="118">
                  <c:v>1441</c:v>
                </c:pt>
                <c:pt idx="119">
                  <c:v>1429</c:v>
                </c:pt>
                <c:pt idx="120">
                  <c:v>1433</c:v>
                </c:pt>
                <c:pt idx="121">
                  <c:v>1452</c:v>
                </c:pt>
                <c:pt idx="122">
                  <c:v>1433</c:v>
                </c:pt>
                <c:pt idx="123">
                  <c:v>1449</c:v>
                </c:pt>
                <c:pt idx="124">
                  <c:v>1453</c:v>
                </c:pt>
                <c:pt idx="125">
                  <c:v>1437</c:v>
                </c:pt>
                <c:pt idx="126">
                  <c:v>1449</c:v>
                </c:pt>
                <c:pt idx="127">
                  <c:v>1453</c:v>
                </c:pt>
                <c:pt idx="128">
                  <c:v>1444</c:v>
                </c:pt>
                <c:pt idx="129">
                  <c:v>1449</c:v>
                </c:pt>
                <c:pt idx="130">
                  <c:v>1437</c:v>
                </c:pt>
                <c:pt idx="131">
                  <c:v>1445</c:v>
                </c:pt>
                <c:pt idx="132">
                  <c:v>1447</c:v>
                </c:pt>
                <c:pt idx="133">
                  <c:v>1437</c:v>
                </c:pt>
                <c:pt idx="134">
                  <c:v>1445</c:v>
                </c:pt>
                <c:pt idx="135">
                  <c:v>1439</c:v>
                </c:pt>
                <c:pt idx="136">
                  <c:v>1442</c:v>
                </c:pt>
                <c:pt idx="137">
                  <c:v>1449</c:v>
                </c:pt>
                <c:pt idx="138">
                  <c:v>1441</c:v>
                </c:pt>
                <c:pt idx="139">
                  <c:v>1445</c:v>
                </c:pt>
                <c:pt idx="140">
                  <c:v>1448</c:v>
                </c:pt>
                <c:pt idx="141">
                  <c:v>1439</c:v>
                </c:pt>
                <c:pt idx="142">
                  <c:v>1433</c:v>
                </c:pt>
                <c:pt idx="143">
                  <c:v>1441</c:v>
                </c:pt>
                <c:pt idx="144">
                  <c:v>1433</c:v>
                </c:pt>
                <c:pt idx="145">
                  <c:v>1433</c:v>
                </c:pt>
                <c:pt idx="146">
                  <c:v>1441</c:v>
                </c:pt>
                <c:pt idx="147">
                  <c:v>1441</c:v>
                </c:pt>
                <c:pt idx="148">
                  <c:v>1438</c:v>
                </c:pt>
                <c:pt idx="149">
                  <c:v>1443</c:v>
                </c:pt>
                <c:pt idx="150">
                  <c:v>1453</c:v>
                </c:pt>
                <c:pt idx="151">
                  <c:v>1436</c:v>
                </c:pt>
                <c:pt idx="152">
                  <c:v>1440</c:v>
                </c:pt>
                <c:pt idx="153">
                  <c:v>1449</c:v>
                </c:pt>
                <c:pt idx="154">
                  <c:v>1433</c:v>
                </c:pt>
                <c:pt idx="155">
                  <c:v>1443</c:v>
                </c:pt>
                <c:pt idx="156">
                  <c:v>1449</c:v>
                </c:pt>
                <c:pt idx="157">
                  <c:v>1441</c:v>
                </c:pt>
                <c:pt idx="158">
                  <c:v>1445</c:v>
                </c:pt>
                <c:pt idx="159">
                  <c:v>1447</c:v>
                </c:pt>
                <c:pt idx="160">
                  <c:v>1437</c:v>
                </c:pt>
                <c:pt idx="161">
                  <c:v>1437</c:v>
                </c:pt>
                <c:pt idx="162">
                  <c:v>1425</c:v>
                </c:pt>
                <c:pt idx="163">
                  <c:v>1430</c:v>
                </c:pt>
                <c:pt idx="164">
                  <c:v>1433</c:v>
                </c:pt>
                <c:pt idx="165">
                  <c:v>1420</c:v>
                </c:pt>
                <c:pt idx="166">
                  <c:v>1428</c:v>
                </c:pt>
                <c:pt idx="167">
                  <c:v>1433</c:v>
                </c:pt>
                <c:pt idx="168">
                  <c:v>1420</c:v>
                </c:pt>
                <c:pt idx="169">
                  <c:v>1427</c:v>
                </c:pt>
                <c:pt idx="170">
                  <c:v>1420</c:v>
                </c:pt>
                <c:pt idx="171">
                  <c:v>1420</c:v>
                </c:pt>
                <c:pt idx="172">
                  <c:v>1429</c:v>
                </c:pt>
                <c:pt idx="173">
                  <c:v>1419</c:v>
                </c:pt>
                <c:pt idx="174">
                  <c:v>1420</c:v>
                </c:pt>
                <c:pt idx="175">
                  <c:v>1433</c:v>
                </c:pt>
                <c:pt idx="176">
                  <c:v>1429</c:v>
                </c:pt>
                <c:pt idx="177">
                  <c:v>1429</c:v>
                </c:pt>
                <c:pt idx="178">
                  <c:v>1441</c:v>
                </c:pt>
                <c:pt idx="179">
                  <c:v>2865</c:v>
                </c:pt>
                <c:pt idx="180">
                  <c:v>1420</c:v>
                </c:pt>
                <c:pt idx="181">
                  <c:v>1420</c:v>
                </c:pt>
                <c:pt idx="182">
                  <c:v>1408</c:v>
                </c:pt>
                <c:pt idx="183">
                  <c:v>1412</c:v>
                </c:pt>
                <c:pt idx="184">
                  <c:v>1425</c:v>
                </c:pt>
                <c:pt idx="185">
                  <c:v>1416</c:v>
                </c:pt>
                <c:pt idx="186">
                  <c:v>1427</c:v>
                </c:pt>
                <c:pt idx="187">
                  <c:v>1437</c:v>
                </c:pt>
                <c:pt idx="188">
                  <c:v>1437</c:v>
                </c:pt>
                <c:pt idx="189">
                  <c:v>1425</c:v>
                </c:pt>
                <c:pt idx="190">
                  <c:v>1435</c:v>
                </c:pt>
                <c:pt idx="191">
                  <c:v>1438</c:v>
                </c:pt>
                <c:pt idx="192">
                  <c:v>1420</c:v>
                </c:pt>
                <c:pt idx="193">
                  <c:v>1431</c:v>
                </c:pt>
                <c:pt idx="194">
                  <c:v>1437</c:v>
                </c:pt>
                <c:pt idx="195">
                  <c:v>1420</c:v>
                </c:pt>
                <c:pt idx="196">
                  <c:v>1433</c:v>
                </c:pt>
                <c:pt idx="197">
                  <c:v>1437</c:v>
                </c:pt>
                <c:pt idx="198">
                  <c:v>1422</c:v>
                </c:pt>
                <c:pt idx="199">
                  <c:v>1437</c:v>
                </c:pt>
                <c:pt idx="200">
                  <c:v>1441</c:v>
                </c:pt>
                <c:pt idx="201">
                  <c:v>1433</c:v>
                </c:pt>
                <c:pt idx="202">
                  <c:v>1437</c:v>
                </c:pt>
                <c:pt idx="203">
                  <c:v>1441</c:v>
                </c:pt>
                <c:pt idx="204">
                  <c:v>1432</c:v>
                </c:pt>
                <c:pt idx="205">
                  <c:v>1431</c:v>
                </c:pt>
                <c:pt idx="206">
                  <c:v>1433</c:v>
                </c:pt>
                <c:pt idx="207">
                  <c:v>1425</c:v>
                </c:pt>
                <c:pt idx="208">
                  <c:v>500000</c:v>
                </c:pt>
                <c:pt idx="209">
                  <c:v>1411</c:v>
                </c:pt>
                <c:pt idx="210">
                  <c:v>1416</c:v>
                </c:pt>
                <c:pt idx="211">
                  <c:v>1000000</c:v>
                </c:pt>
                <c:pt idx="212">
                  <c:v>1400</c:v>
                </c:pt>
                <c:pt idx="213">
                  <c:v>1401</c:v>
                </c:pt>
                <c:pt idx="214">
                  <c:v>1408</c:v>
                </c:pt>
                <c:pt idx="215">
                  <c:v>1397</c:v>
                </c:pt>
                <c:pt idx="216">
                  <c:v>1408</c:v>
                </c:pt>
                <c:pt idx="217">
                  <c:v>1414</c:v>
                </c:pt>
                <c:pt idx="218">
                  <c:v>1403</c:v>
                </c:pt>
                <c:pt idx="219">
                  <c:v>1412</c:v>
                </c:pt>
                <c:pt idx="220">
                  <c:v>1417</c:v>
                </c:pt>
                <c:pt idx="221">
                  <c:v>1416</c:v>
                </c:pt>
                <c:pt idx="222">
                  <c:v>1429</c:v>
                </c:pt>
                <c:pt idx="223">
                  <c:v>1426</c:v>
                </c:pt>
                <c:pt idx="224">
                  <c:v>1432</c:v>
                </c:pt>
                <c:pt idx="225">
                  <c:v>1444</c:v>
                </c:pt>
                <c:pt idx="226">
                  <c:v>2894</c:v>
                </c:pt>
                <c:pt idx="227">
                  <c:v>1434</c:v>
                </c:pt>
                <c:pt idx="228">
                  <c:v>1433</c:v>
                </c:pt>
                <c:pt idx="229">
                  <c:v>1425</c:v>
                </c:pt>
                <c:pt idx="230">
                  <c:v>1433</c:v>
                </c:pt>
                <c:pt idx="231">
                  <c:v>1447</c:v>
                </c:pt>
                <c:pt idx="232">
                  <c:v>1445</c:v>
                </c:pt>
                <c:pt idx="233">
                  <c:v>1449</c:v>
                </c:pt>
                <c:pt idx="234">
                  <c:v>1462</c:v>
                </c:pt>
                <c:pt idx="235">
                  <c:v>1466</c:v>
                </c:pt>
                <c:pt idx="236">
                  <c:v>1451</c:v>
                </c:pt>
                <c:pt idx="237">
                  <c:v>1458</c:v>
                </c:pt>
                <c:pt idx="238">
                  <c:v>1474</c:v>
                </c:pt>
                <c:pt idx="239">
                  <c:v>1453</c:v>
                </c:pt>
                <c:pt idx="240">
                  <c:v>1468</c:v>
                </c:pt>
                <c:pt idx="241">
                  <c:v>1471</c:v>
                </c:pt>
                <c:pt idx="242">
                  <c:v>1466</c:v>
                </c:pt>
                <c:pt idx="243">
                  <c:v>1470</c:v>
                </c:pt>
                <c:pt idx="244">
                  <c:v>1458</c:v>
                </c:pt>
                <c:pt idx="245">
                  <c:v>1458</c:v>
                </c:pt>
                <c:pt idx="246">
                  <c:v>1462</c:v>
                </c:pt>
                <c:pt idx="247">
                  <c:v>1449</c:v>
                </c:pt>
                <c:pt idx="248">
                  <c:v>1449</c:v>
                </c:pt>
                <c:pt idx="249">
                  <c:v>1441</c:v>
                </c:pt>
                <c:pt idx="250">
                  <c:v>1441</c:v>
                </c:pt>
                <c:pt idx="251">
                  <c:v>1445</c:v>
                </c:pt>
                <c:pt idx="252">
                  <c:v>1437</c:v>
                </c:pt>
                <c:pt idx="253">
                  <c:v>1433</c:v>
                </c:pt>
                <c:pt idx="254">
                  <c:v>1433</c:v>
                </c:pt>
                <c:pt idx="255">
                  <c:v>1420</c:v>
                </c:pt>
                <c:pt idx="256">
                  <c:v>1419</c:v>
                </c:pt>
                <c:pt idx="257">
                  <c:v>1416</c:v>
                </c:pt>
                <c:pt idx="258">
                  <c:v>1404</c:v>
                </c:pt>
                <c:pt idx="259">
                  <c:v>1401</c:v>
                </c:pt>
                <c:pt idx="260">
                  <c:v>1408</c:v>
                </c:pt>
                <c:pt idx="261">
                  <c:v>1393</c:v>
                </c:pt>
                <c:pt idx="262">
                  <c:v>1395</c:v>
                </c:pt>
                <c:pt idx="263">
                  <c:v>1401</c:v>
                </c:pt>
                <c:pt idx="264">
                  <c:v>1393</c:v>
                </c:pt>
                <c:pt idx="265">
                  <c:v>1391</c:v>
                </c:pt>
                <c:pt idx="266">
                  <c:v>1405</c:v>
                </c:pt>
                <c:pt idx="267">
                  <c:v>1401</c:v>
                </c:pt>
                <c:pt idx="268">
                  <c:v>1408</c:v>
                </c:pt>
                <c:pt idx="269">
                  <c:v>1418</c:v>
                </c:pt>
                <c:pt idx="270">
                  <c:v>1412</c:v>
                </c:pt>
                <c:pt idx="271">
                  <c:v>500000</c:v>
                </c:pt>
                <c:pt idx="272">
                  <c:v>1415</c:v>
                </c:pt>
                <c:pt idx="273">
                  <c:v>1408</c:v>
                </c:pt>
                <c:pt idx="274">
                  <c:v>1408</c:v>
                </c:pt>
                <c:pt idx="275">
                  <c:v>1423</c:v>
                </c:pt>
                <c:pt idx="276">
                  <c:v>1433</c:v>
                </c:pt>
                <c:pt idx="277">
                  <c:v>1420</c:v>
                </c:pt>
                <c:pt idx="278">
                  <c:v>2882</c:v>
                </c:pt>
                <c:pt idx="279">
                  <c:v>1421</c:v>
                </c:pt>
                <c:pt idx="280">
                  <c:v>1404</c:v>
                </c:pt>
                <c:pt idx="281">
                  <c:v>1408</c:v>
                </c:pt>
                <c:pt idx="282">
                  <c:v>1425</c:v>
                </c:pt>
                <c:pt idx="283">
                  <c:v>1408</c:v>
                </c:pt>
                <c:pt idx="284">
                  <c:v>1420</c:v>
                </c:pt>
                <c:pt idx="285">
                  <c:v>1438</c:v>
                </c:pt>
                <c:pt idx="286">
                  <c:v>1429</c:v>
                </c:pt>
                <c:pt idx="287">
                  <c:v>1444</c:v>
                </c:pt>
                <c:pt idx="288">
                  <c:v>1448</c:v>
                </c:pt>
                <c:pt idx="289">
                  <c:v>1425</c:v>
                </c:pt>
                <c:pt idx="290">
                  <c:v>1445</c:v>
                </c:pt>
                <c:pt idx="291">
                  <c:v>1446</c:v>
                </c:pt>
                <c:pt idx="292">
                  <c:v>1441</c:v>
                </c:pt>
                <c:pt idx="293">
                  <c:v>1445</c:v>
                </c:pt>
                <c:pt idx="294">
                  <c:v>1449</c:v>
                </c:pt>
                <c:pt idx="295">
                  <c:v>1445</c:v>
                </c:pt>
                <c:pt idx="296">
                  <c:v>1447</c:v>
                </c:pt>
                <c:pt idx="297">
                  <c:v>1437</c:v>
                </c:pt>
                <c:pt idx="298">
                  <c:v>1449</c:v>
                </c:pt>
                <c:pt idx="299">
                  <c:v>1443</c:v>
                </c:pt>
                <c:pt idx="300">
                  <c:v>1444</c:v>
                </c:pt>
                <c:pt idx="301">
                  <c:v>1449</c:v>
                </c:pt>
                <c:pt idx="302">
                  <c:v>1441</c:v>
                </c:pt>
                <c:pt idx="303">
                  <c:v>1442</c:v>
                </c:pt>
                <c:pt idx="304">
                  <c:v>1444</c:v>
                </c:pt>
                <c:pt idx="305">
                  <c:v>1437</c:v>
                </c:pt>
                <c:pt idx="306">
                  <c:v>1433</c:v>
                </c:pt>
                <c:pt idx="307">
                  <c:v>1434</c:v>
                </c:pt>
                <c:pt idx="308">
                  <c:v>1429</c:v>
                </c:pt>
                <c:pt idx="309">
                  <c:v>1433</c:v>
                </c:pt>
                <c:pt idx="310">
                  <c:v>1441</c:v>
                </c:pt>
                <c:pt idx="311">
                  <c:v>1432</c:v>
                </c:pt>
                <c:pt idx="312">
                  <c:v>1437</c:v>
                </c:pt>
                <c:pt idx="313">
                  <c:v>1441</c:v>
                </c:pt>
                <c:pt idx="314">
                  <c:v>1447</c:v>
                </c:pt>
                <c:pt idx="315">
                  <c:v>1425</c:v>
                </c:pt>
                <c:pt idx="316">
                  <c:v>1433</c:v>
                </c:pt>
                <c:pt idx="317">
                  <c:v>1442</c:v>
                </c:pt>
                <c:pt idx="318">
                  <c:v>1416</c:v>
                </c:pt>
                <c:pt idx="319">
                  <c:v>1393</c:v>
                </c:pt>
                <c:pt idx="320">
                  <c:v>1294</c:v>
                </c:pt>
                <c:pt idx="321">
                  <c:v>1073</c:v>
                </c:pt>
                <c:pt idx="322">
                  <c:v>887</c:v>
                </c:pt>
                <c:pt idx="323">
                  <c:v>562</c:v>
                </c:pt>
                <c:pt idx="324">
                  <c:v>562</c:v>
                </c:pt>
                <c:pt idx="325">
                  <c:v>562</c:v>
                </c:pt>
                <c:pt idx="326">
                  <c:v>562</c:v>
                </c:pt>
                <c:pt idx="327">
                  <c:v>562</c:v>
                </c:pt>
                <c:pt idx="328">
                  <c:v>562</c:v>
                </c:pt>
                <c:pt idx="329">
                  <c:v>106</c:v>
                </c:pt>
                <c:pt idx="330">
                  <c:v>106</c:v>
                </c:pt>
                <c:pt idx="331">
                  <c:v>400000</c:v>
                </c:pt>
                <c:pt idx="332">
                  <c:v>425</c:v>
                </c:pt>
                <c:pt idx="333">
                  <c:v>425</c:v>
                </c:pt>
                <c:pt idx="334">
                  <c:v>445</c:v>
                </c:pt>
                <c:pt idx="335">
                  <c:v>551</c:v>
                </c:pt>
                <c:pt idx="336">
                  <c:v>647</c:v>
                </c:pt>
                <c:pt idx="337">
                  <c:v>798</c:v>
                </c:pt>
                <c:pt idx="338">
                  <c:v>860</c:v>
                </c:pt>
                <c:pt idx="339">
                  <c:v>400000</c:v>
                </c:pt>
                <c:pt idx="340">
                  <c:v>1005</c:v>
                </c:pt>
                <c:pt idx="341">
                  <c:v>1012</c:v>
                </c:pt>
                <c:pt idx="342">
                  <c:v>1094</c:v>
                </c:pt>
                <c:pt idx="343">
                  <c:v>1171</c:v>
                </c:pt>
                <c:pt idx="344">
                  <c:v>1245</c:v>
                </c:pt>
                <c:pt idx="345">
                  <c:v>1316</c:v>
                </c:pt>
                <c:pt idx="346">
                  <c:v>1397</c:v>
                </c:pt>
                <c:pt idx="347">
                  <c:v>1449</c:v>
                </c:pt>
                <c:pt idx="348">
                  <c:v>1511</c:v>
                </c:pt>
                <c:pt idx="349">
                  <c:v>1548</c:v>
                </c:pt>
                <c:pt idx="350">
                  <c:v>1608</c:v>
                </c:pt>
                <c:pt idx="351">
                  <c:v>1650</c:v>
                </c:pt>
                <c:pt idx="352">
                  <c:v>1650</c:v>
                </c:pt>
                <c:pt idx="353">
                  <c:v>1684</c:v>
                </c:pt>
                <c:pt idx="354">
                  <c:v>1695</c:v>
                </c:pt>
                <c:pt idx="355">
                  <c:v>1711</c:v>
                </c:pt>
                <c:pt idx="356">
                  <c:v>1730</c:v>
                </c:pt>
                <c:pt idx="357">
                  <c:v>1718</c:v>
                </c:pt>
                <c:pt idx="358">
                  <c:v>1701</c:v>
                </c:pt>
                <c:pt idx="359">
                  <c:v>1701</c:v>
                </c:pt>
                <c:pt idx="360">
                  <c:v>1689</c:v>
                </c:pt>
                <c:pt idx="361">
                  <c:v>1681</c:v>
                </c:pt>
                <c:pt idx="362">
                  <c:v>1657</c:v>
                </c:pt>
                <c:pt idx="363">
                  <c:v>1629</c:v>
                </c:pt>
                <c:pt idx="364">
                  <c:v>1618</c:v>
                </c:pt>
                <c:pt idx="365">
                  <c:v>1610</c:v>
                </c:pt>
                <c:pt idx="366">
                  <c:v>1597</c:v>
                </c:pt>
                <c:pt idx="367">
                  <c:v>1563</c:v>
                </c:pt>
                <c:pt idx="368">
                  <c:v>1558</c:v>
                </c:pt>
                <c:pt idx="369">
                  <c:v>1543</c:v>
                </c:pt>
                <c:pt idx="370">
                  <c:v>1506</c:v>
                </c:pt>
                <c:pt idx="371">
                  <c:v>1488</c:v>
                </c:pt>
                <c:pt idx="372">
                  <c:v>1412</c:v>
                </c:pt>
                <c:pt idx="373">
                  <c:v>1351</c:v>
                </c:pt>
                <c:pt idx="374">
                  <c:v>1266</c:v>
                </c:pt>
                <c:pt idx="375">
                  <c:v>1168</c:v>
                </c:pt>
                <c:pt idx="376">
                  <c:v>1064</c:v>
                </c:pt>
                <c:pt idx="377">
                  <c:v>1026</c:v>
                </c:pt>
                <c:pt idx="378">
                  <c:v>947</c:v>
                </c:pt>
                <c:pt idx="379">
                  <c:v>886</c:v>
                </c:pt>
                <c:pt idx="380">
                  <c:v>849</c:v>
                </c:pt>
                <c:pt idx="381">
                  <c:v>803</c:v>
                </c:pt>
                <c:pt idx="382">
                  <c:v>820</c:v>
                </c:pt>
                <c:pt idx="383">
                  <c:v>839</c:v>
                </c:pt>
                <c:pt idx="384">
                  <c:v>864</c:v>
                </c:pt>
                <c:pt idx="385">
                  <c:v>911</c:v>
                </c:pt>
                <c:pt idx="386">
                  <c:v>976</c:v>
                </c:pt>
                <c:pt idx="387">
                  <c:v>994</c:v>
                </c:pt>
                <c:pt idx="388">
                  <c:v>1038</c:v>
                </c:pt>
                <c:pt idx="389">
                  <c:v>1082</c:v>
                </c:pt>
                <c:pt idx="390">
                  <c:v>1127</c:v>
                </c:pt>
                <c:pt idx="391">
                  <c:v>1160</c:v>
                </c:pt>
                <c:pt idx="392">
                  <c:v>1190</c:v>
                </c:pt>
                <c:pt idx="393">
                  <c:v>1214</c:v>
                </c:pt>
                <c:pt idx="394">
                  <c:v>1252</c:v>
                </c:pt>
                <c:pt idx="395">
                  <c:v>1289</c:v>
                </c:pt>
                <c:pt idx="396">
                  <c:v>1312</c:v>
                </c:pt>
                <c:pt idx="397">
                  <c:v>1344</c:v>
                </c:pt>
                <c:pt idx="398">
                  <c:v>1374</c:v>
                </c:pt>
                <c:pt idx="399">
                  <c:v>1385</c:v>
                </c:pt>
                <c:pt idx="400">
                  <c:v>1404</c:v>
                </c:pt>
                <c:pt idx="401">
                  <c:v>1416</c:v>
                </c:pt>
                <c:pt idx="402">
                  <c:v>1429</c:v>
                </c:pt>
                <c:pt idx="403">
                  <c:v>1437</c:v>
                </c:pt>
                <c:pt idx="404">
                  <c:v>1437</c:v>
                </c:pt>
                <c:pt idx="405">
                  <c:v>1437</c:v>
                </c:pt>
                <c:pt idx="406">
                  <c:v>1449</c:v>
                </c:pt>
                <c:pt idx="407">
                  <c:v>1453</c:v>
                </c:pt>
                <c:pt idx="408">
                  <c:v>1457</c:v>
                </c:pt>
                <c:pt idx="409">
                  <c:v>1464</c:v>
                </c:pt>
                <c:pt idx="410">
                  <c:v>1462</c:v>
                </c:pt>
                <c:pt idx="411">
                  <c:v>1453</c:v>
                </c:pt>
                <c:pt idx="412">
                  <c:v>1462</c:v>
                </c:pt>
                <c:pt idx="413">
                  <c:v>1458</c:v>
                </c:pt>
                <c:pt idx="414">
                  <c:v>1453</c:v>
                </c:pt>
                <c:pt idx="415">
                  <c:v>1466</c:v>
                </c:pt>
                <c:pt idx="416">
                  <c:v>1462</c:v>
                </c:pt>
                <c:pt idx="417">
                  <c:v>1453</c:v>
                </c:pt>
                <c:pt idx="418">
                  <c:v>1453</c:v>
                </c:pt>
                <c:pt idx="419">
                  <c:v>1441</c:v>
                </c:pt>
                <c:pt idx="420">
                  <c:v>1437</c:v>
                </c:pt>
                <c:pt idx="421">
                  <c:v>1439</c:v>
                </c:pt>
                <c:pt idx="422">
                  <c:v>1433</c:v>
                </c:pt>
                <c:pt idx="423">
                  <c:v>1425</c:v>
                </c:pt>
                <c:pt idx="424">
                  <c:v>1429</c:v>
                </c:pt>
                <c:pt idx="425">
                  <c:v>1416</c:v>
                </c:pt>
                <c:pt idx="426">
                  <c:v>1416</c:v>
                </c:pt>
                <c:pt idx="427">
                  <c:v>1416</c:v>
                </c:pt>
                <c:pt idx="428">
                  <c:v>1408</c:v>
                </c:pt>
                <c:pt idx="429">
                  <c:v>1412</c:v>
                </c:pt>
                <c:pt idx="430">
                  <c:v>1412</c:v>
                </c:pt>
                <c:pt idx="431">
                  <c:v>1401</c:v>
                </c:pt>
                <c:pt idx="432">
                  <c:v>1404</c:v>
                </c:pt>
                <c:pt idx="433">
                  <c:v>1404</c:v>
                </c:pt>
                <c:pt idx="434">
                  <c:v>1390</c:v>
                </c:pt>
                <c:pt idx="435">
                  <c:v>1392</c:v>
                </c:pt>
                <c:pt idx="436">
                  <c:v>1389</c:v>
                </c:pt>
                <c:pt idx="437">
                  <c:v>1384</c:v>
                </c:pt>
                <c:pt idx="438">
                  <c:v>1387</c:v>
                </c:pt>
                <c:pt idx="439">
                  <c:v>1382</c:v>
                </c:pt>
                <c:pt idx="440">
                  <c:v>1379</c:v>
                </c:pt>
                <c:pt idx="441">
                  <c:v>1389</c:v>
                </c:pt>
                <c:pt idx="442">
                  <c:v>1392</c:v>
                </c:pt>
                <c:pt idx="443">
                  <c:v>1388</c:v>
                </c:pt>
                <c:pt idx="444">
                  <c:v>1395</c:v>
                </c:pt>
                <c:pt idx="445">
                  <c:v>1395</c:v>
                </c:pt>
                <c:pt idx="446">
                  <c:v>1396</c:v>
                </c:pt>
                <c:pt idx="447">
                  <c:v>1405</c:v>
                </c:pt>
                <c:pt idx="448">
                  <c:v>1408</c:v>
                </c:pt>
                <c:pt idx="449">
                  <c:v>1414</c:v>
                </c:pt>
                <c:pt idx="450">
                  <c:v>1429</c:v>
                </c:pt>
                <c:pt idx="451">
                  <c:v>666667</c:v>
                </c:pt>
                <c:pt idx="452">
                  <c:v>1377</c:v>
                </c:pt>
                <c:pt idx="453">
                  <c:v>1351</c:v>
                </c:pt>
                <c:pt idx="454">
                  <c:v>1361</c:v>
                </c:pt>
                <c:pt idx="455">
                  <c:v>1368</c:v>
                </c:pt>
                <c:pt idx="456">
                  <c:v>1379</c:v>
                </c:pt>
                <c:pt idx="457">
                  <c:v>1396</c:v>
                </c:pt>
                <c:pt idx="458">
                  <c:v>1406</c:v>
                </c:pt>
                <c:pt idx="459">
                  <c:v>1415</c:v>
                </c:pt>
                <c:pt idx="460">
                  <c:v>1436</c:v>
                </c:pt>
                <c:pt idx="461">
                  <c:v>1441</c:v>
                </c:pt>
                <c:pt idx="462">
                  <c:v>1470</c:v>
                </c:pt>
                <c:pt idx="463">
                  <c:v>1472</c:v>
                </c:pt>
                <c:pt idx="464">
                  <c:v>1479</c:v>
                </c:pt>
                <c:pt idx="465">
                  <c:v>1502</c:v>
                </c:pt>
                <c:pt idx="466">
                  <c:v>1511</c:v>
                </c:pt>
                <c:pt idx="467">
                  <c:v>1511</c:v>
                </c:pt>
                <c:pt idx="468">
                  <c:v>1529</c:v>
                </c:pt>
                <c:pt idx="469">
                  <c:v>1526</c:v>
                </c:pt>
                <c:pt idx="470">
                  <c:v>1523</c:v>
                </c:pt>
                <c:pt idx="471">
                  <c:v>1523</c:v>
                </c:pt>
                <c:pt idx="472">
                  <c:v>1506</c:v>
                </c:pt>
                <c:pt idx="473">
                  <c:v>1511</c:v>
                </c:pt>
                <c:pt idx="474">
                  <c:v>1497</c:v>
                </c:pt>
                <c:pt idx="475">
                  <c:v>1488</c:v>
                </c:pt>
                <c:pt idx="476">
                  <c:v>1484</c:v>
                </c:pt>
                <c:pt idx="477">
                  <c:v>1477</c:v>
                </c:pt>
                <c:pt idx="478">
                  <c:v>1458</c:v>
                </c:pt>
                <c:pt idx="479">
                  <c:v>1458</c:v>
                </c:pt>
                <c:pt idx="480">
                  <c:v>1442</c:v>
                </c:pt>
                <c:pt idx="481">
                  <c:v>1429</c:v>
                </c:pt>
                <c:pt idx="482">
                  <c:v>1429</c:v>
                </c:pt>
                <c:pt idx="483">
                  <c:v>1419</c:v>
                </c:pt>
                <c:pt idx="484">
                  <c:v>1409</c:v>
                </c:pt>
                <c:pt idx="485">
                  <c:v>1416</c:v>
                </c:pt>
                <c:pt idx="486">
                  <c:v>1420</c:v>
                </c:pt>
                <c:pt idx="487">
                  <c:v>1409</c:v>
                </c:pt>
                <c:pt idx="488">
                  <c:v>1429</c:v>
                </c:pt>
                <c:pt idx="489">
                  <c:v>1425</c:v>
                </c:pt>
                <c:pt idx="490">
                  <c:v>1420</c:v>
                </c:pt>
                <c:pt idx="491">
                  <c:v>1437</c:v>
                </c:pt>
                <c:pt idx="492">
                  <c:v>1433</c:v>
                </c:pt>
                <c:pt idx="493">
                  <c:v>1429</c:v>
                </c:pt>
                <c:pt idx="494">
                  <c:v>1435</c:v>
                </c:pt>
                <c:pt idx="495">
                  <c:v>1425</c:v>
                </c:pt>
                <c:pt idx="496">
                  <c:v>1429</c:v>
                </c:pt>
                <c:pt idx="497">
                  <c:v>1428</c:v>
                </c:pt>
                <c:pt idx="498">
                  <c:v>1421</c:v>
                </c:pt>
                <c:pt idx="499">
                  <c:v>1429</c:v>
                </c:pt>
                <c:pt idx="500">
                  <c:v>1429</c:v>
                </c:pt>
                <c:pt idx="501">
                  <c:v>1429</c:v>
                </c:pt>
                <c:pt idx="502">
                  <c:v>1437</c:v>
                </c:pt>
                <c:pt idx="503">
                  <c:v>1445</c:v>
                </c:pt>
                <c:pt idx="504">
                  <c:v>1441</c:v>
                </c:pt>
                <c:pt idx="505">
                  <c:v>1450</c:v>
                </c:pt>
                <c:pt idx="506">
                  <c:v>1449</c:v>
                </c:pt>
                <c:pt idx="507">
                  <c:v>1437</c:v>
                </c:pt>
                <c:pt idx="508">
                  <c:v>1445</c:v>
                </c:pt>
                <c:pt idx="509">
                  <c:v>1442</c:v>
                </c:pt>
                <c:pt idx="510">
                  <c:v>1449</c:v>
                </c:pt>
                <c:pt idx="511">
                  <c:v>1462</c:v>
                </c:pt>
                <c:pt idx="512">
                  <c:v>1461</c:v>
                </c:pt>
                <c:pt idx="513">
                  <c:v>1453</c:v>
                </c:pt>
                <c:pt idx="514">
                  <c:v>1458</c:v>
                </c:pt>
                <c:pt idx="515">
                  <c:v>1453</c:v>
                </c:pt>
                <c:pt idx="516">
                  <c:v>1449</c:v>
                </c:pt>
                <c:pt idx="517">
                  <c:v>1453</c:v>
                </c:pt>
                <c:pt idx="518">
                  <c:v>1445</c:v>
                </c:pt>
                <c:pt idx="519">
                  <c:v>1429</c:v>
                </c:pt>
                <c:pt idx="520">
                  <c:v>1435</c:v>
                </c:pt>
                <c:pt idx="521">
                  <c:v>1429</c:v>
                </c:pt>
                <c:pt idx="522">
                  <c:v>1416</c:v>
                </c:pt>
                <c:pt idx="523">
                  <c:v>1433</c:v>
                </c:pt>
                <c:pt idx="524">
                  <c:v>1423</c:v>
                </c:pt>
                <c:pt idx="525">
                  <c:v>1410</c:v>
                </c:pt>
                <c:pt idx="526">
                  <c:v>1420</c:v>
                </c:pt>
                <c:pt idx="527">
                  <c:v>1408</c:v>
                </c:pt>
                <c:pt idx="528">
                  <c:v>1397</c:v>
                </c:pt>
                <c:pt idx="529">
                  <c:v>1408</c:v>
                </c:pt>
                <c:pt idx="530">
                  <c:v>1392</c:v>
                </c:pt>
                <c:pt idx="531">
                  <c:v>1380</c:v>
                </c:pt>
                <c:pt idx="532">
                  <c:v>1385</c:v>
                </c:pt>
                <c:pt idx="533">
                  <c:v>1376</c:v>
                </c:pt>
                <c:pt idx="534">
                  <c:v>1362</c:v>
                </c:pt>
                <c:pt idx="535">
                  <c:v>1374</c:v>
                </c:pt>
                <c:pt idx="536">
                  <c:v>1363</c:v>
                </c:pt>
                <c:pt idx="537">
                  <c:v>1355</c:v>
                </c:pt>
                <c:pt idx="538">
                  <c:v>1362</c:v>
                </c:pt>
                <c:pt idx="539">
                  <c:v>1348</c:v>
                </c:pt>
                <c:pt idx="540">
                  <c:v>1338</c:v>
                </c:pt>
                <c:pt idx="541">
                  <c:v>1341</c:v>
                </c:pt>
                <c:pt idx="542">
                  <c:v>1344</c:v>
                </c:pt>
                <c:pt idx="543">
                  <c:v>1352</c:v>
                </c:pt>
                <c:pt idx="544">
                  <c:v>1363</c:v>
                </c:pt>
                <c:pt idx="545">
                  <c:v>1369</c:v>
                </c:pt>
                <c:pt idx="546">
                  <c:v>1369</c:v>
                </c:pt>
                <c:pt idx="547">
                  <c:v>1390</c:v>
                </c:pt>
                <c:pt idx="548">
                  <c:v>1389</c:v>
                </c:pt>
                <c:pt idx="549">
                  <c:v>1389</c:v>
                </c:pt>
                <c:pt idx="550">
                  <c:v>1399</c:v>
                </c:pt>
                <c:pt idx="551">
                  <c:v>1397</c:v>
                </c:pt>
                <c:pt idx="552">
                  <c:v>1397</c:v>
                </c:pt>
                <c:pt idx="553">
                  <c:v>1407</c:v>
                </c:pt>
                <c:pt idx="554">
                  <c:v>1408</c:v>
                </c:pt>
                <c:pt idx="555">
                  <c:v>1408</c:v>
                </c:pt>
                <c:pt idx="556">
                  <c:v>1431</c:v>
                </c:pt>
                <c:pt idx="557">
                  <c:v>1441</c:v>
                </c:pt>
                <c:pt idx="558">
                  <c:v>1453</c:v>
                </c:pt>
                <c:pt idx="559">
                  <c:v>1466</c:v>
                </c:pt>
                <c:pt idx="560">
                  <c:v>1479</c:v>
                </c:pt>
                <c:pt idx="561">
                  <c:v>1477</c:v>
                </c:pt>
                <c:pt idx="562">
                  <c:v>1502</c:v>
                </c:pt>
                <c:pt idx="563">
                  <c:v>1502</c:v>
                </c:pt>
                <c:pt idx="564">
                  <c:v>1511</c:v>
                </c:pt>
                <c:pt idx="565">
                  <c:v>1520</c:v>
                </c:pt>
                <c:pt idx="566">
                  <c:v>1520</c:v>
                </c:pt>
                <c:pt idx="567">
                  <c:v>1529</c:v>
                </c:pt>
                <c:pt idx="568">
                  <c:v>1519</c:v>
                </c:pt>
                <c:pt idx="569">
                  <c:v>1514</c:v>
                </c:pt>
                <c:pt idx="570">
                  <c:v>1516</c:v>
                </c:pt>
                <c:pt idx="571">
                  <c:v>1504</c:v>
                </c:pt>
                <c:pt idx="572">
                  <c:v>1493</c:v>
                </c:pt>
                <c:pt idx="573">
                  <c:v>1493</c:v>
                </c:pt>
                <c:pt idx="574">
                  <c:v>1475</c:v>
                </c:pt>
                <c:pt idx="575">
                  <c:v>1460</c:v>
                </c:pt>
                <c:pt idx="576">
                  <c:v>1462</c:v>
                </c:pt>
                <c:pt idx="577">
                  <c:v>1453</c:v>
                </c:pt>
                <c:pt idx="578">
                  <c:v>1453</c:v>
                </c:pt>
                <c:pt idx="579">
                  <c:v>1449</c:v>
                </c:pt>
                <c:pt idx="580">
                  <c:v>1437</c:v>
                </c:pt>
                <c:pt idx="581">
                  <c:v>1441</c:v>
                </c:pt>
                <c:pt idx="582">
                  <c:v>1440</c:v>
                </c:pt>
                <c:pt idx="583">
                  <c:v>1432</c:v>
                </c:pt>
                <c:pt idx="584">
                  <c:v>1437</c:v>
                </c:pt>
                <c:pt idx="585">
                  <c:v>1437</c:v>
                </c:pt>
                <c:pt idx="586">
                  <c:v>1432</c:v>
                </c:pt>
                <c:pt idx="587">
                  <c:v>1436</c:v>
                </c:pt>
                <c:pt idx="588">
                  <c:v>1420</c:v>
                </c:pt>
                <c:pt idx="589">
                  <c:v>1416</c:v>
                </c:pt>
                <c:pt idx="590">
                  <c:v>1417</c:v>
                </c:pt>
                <c:pt idx="591">
                  <c:v>1408</c:v>
                </c:pt>
                <c:pt idx="592">
                  <c:v>2793</c:v>
                </c:pt>
                <c:pt idx="593">
                  <c:v>1380</c:v>
                </c:pt>
                <c:pt idx="594">
                  <c:v>1330</c:v>
                </c:pt>
                <c:pt idx="595">
                  <c:v>1330</c:v>
                </c:pt>
                <c:pt idx="596">
                  <c:v>2660</c:v>
                </c:pt>
                <c:pt idx="597">
                  <c:v>1320</c:v>
                </c:pt>
                <c:pt idx="598">
                  <c:v>1266</c:v>
                </c:pt>
                <c:pt idx="599">
                  <c:v>1250</c:v>
                </c:pt>
                <c:pt idx="600">
                  <c:v>1256</c:v>
                </c:pt>
                <c:pt idx="601">
                  <c:v>1256</c:v>
                </c:pt>
                <c:pt idx="602">
                  <c:v>1259</c:v>
                </c:pt>
                <c:pt idx="603">
                  <c:v>1272</c:v>
                </c:pt>
                <c:pt idx="604">
                  <c:v>1276</c:v>
                </c:pt>
                <c:pt idx="605">
                  <c:v>1288</c:v>
                </c:pt>
                <c:pt idx="606">
                  <c:v>1305</c:v>
                </c:pt>
                <c:pt idx="607">
                  <c:v>1315</c:v>
                </c:pt>
                <c:pt idx="608">
                  <c:v>1322</c:v>
                </c:pt>
                <c:pt idx="609">
                  <c:v>1340</c:v>
                </c:pt>
                <c:pt idx="610">
                  <c:v>1348</c:v>
                </c:pt>
                <c:pt idx="611">
                  <c:v>1353</c:v>
                </c:pt>
                <c:pt idx="612">
                  <c:v>1374</c:v>
                </c:pt>
                <c:pt idx="613">
                  <c:v>1385</c:v>
                </c:pt>
                <c:pt idx="614">
                  <c:v>1389</c:v>
                </c:pt>
                <c:pt idx="615">
                  <c:v>1412</c:v>
                </c:pt>
                <c:pt idx="616">
                  <c:v>1433</c:v>
                </c:pt>
                <c:pt idx="617">
                  <c:v>1441</c:v>
                </c:pt>
                <c:pt idx="618">
                  <c:v>1462</c:v>
                </c:pt>
                <c:pt idx="619">
                  <c:v>1475</c:v>
                </c:pt>
                <c:pt idx="620">
                  <c:v>1488</c:v>
                </c:pt>
                <c:pt idx="621">
                  <c:v>2000000</c:v>
                </c:pt>
                <c:pt idx="622">
                  <c:v>1463</c:v>
                </c:pt>
                <c:pt idx="623">
                  <c:v>1462</c:v>
                </c:pt>
                <c:pt idx="624">
                  <c:v>1484</c:v>
                </c:pt>
                <c:pt idx="625">
                  <c:v>1493</c:v>
                </c:pt>
                <c:pt idx="626">
                  <c:v>1000000</c:v>
                </c:pt>
                <c:pt idx="627">
                  <c:v>1508</c:v>
                </c:pt>
                <c:pt idx="628">
                  <c:v>1493</c:v>
                </c:pt>
                <c:pt idx="629">
                  <c:v>1506</c:v>
                </c:pt>
                <c:pt idx="630">
                  <c:v>1543</c:v>
                </c:pt>
                <c:pt idx="631">
                  <c:v>1567</c:v>
                </c:pt>
                <c:pt idx="632">
                  <c:v>1582</c:v>
                </c:pt>
                <c:pt idx="633">
                  <c:v>1582</c:v>
                </c:pt>
                <c:pt idx="634">
                  <c:v>1587</c:v>
                </c:pt>
                <c:pt idx="635">
                  <c:v>1587</c:v>
                </c:pt>
                <c:pt idx="636">
                  <c:v>1572</c:v>
                </c:pt>
                <c:pt idx="637">
                  <c:v>1553</c:v>
                </c:pt>
                <c:pt idx="638">
                  <c:v>1538</c:v>
                </c:pt>
                <c:pt idx="639">
                  <c:v>1537</c:v>
                </c:pt>
                <c:pt idx="640">
                  <c:v>1513</c:v>
                </c:pt>
                <c:pt idx="641">
                  <c:v>1488</c:v>
                </c:pt>
                <c:pt idx="642">
                  <c:v>1475</c:v>
                </c:pt>
                <c:pt idx="643">
                  <c:v>1479</c:v>
                </c:pt>
                <c:pt idx="644">
                  <c:v>1467</c:v>
                </c:pt>
                <c:pt idx="645">
                  <c:v>1458</c:v>
                </c:pt>
                <c:pt idx="646">
                  <c:v>1449</c:v>
                </c:pt>
                <c:pt idx="647">
                  <c:v>1445</c:v>
                </c:pt>
                <c:pt idx="648">
                  <c:v>1429</c:v>
                </c:pt>
                <c:pt idx="649">
                  <c:v>1423</c:v>
                </c:pt>
                <c:pt idx="650">
                  <c:v>1404</c:v>
                </c:pt>
                <c:pt idx="651">
                  <c:v>1377</c:v>
                </c:pt>
                <c:pt idx="652">
                  <c:v>1369</c:v>
                </c:pt>
                <c:pt idx="653">
                  <c:v>1351</c:v>
                </c:pt>
                <c:pt idx="654">
                  <c:v>1340</c:v>
                </c:pt>
                <c:pt idx="655">
                  <c:v>1340</c:v>
                </c:pt>
                <c:pt idx="656">
                  <c:v>1332</c:v>
                </c:pt>
                <c:pt idx="657">
                  <c:v>1323</c:v>
                </c:pt>
                <c:pt idx="658">
                  <c:v>1330</c:v>
                </c:pt>
                <c:pt idx="659">
                  <c:v>1319</c:v>
                </c:pt>
                <c:pt idx="660">
                  <c:v>1319</c:v>
                </c:pt>
                <c:pt idx="661">
                  <c:v>1328</c:v>
                </c:pt>
                <c:pt idx="662">
                  <c:v>1333</c:v>
                </c:pt>
                <c:pt idx="663">
                  <c:v>1336</c:v>
                </c:pt>
                <c:pt idx="664">
                  <c:v>1333</c:v>
                </c:pt>
                <c:pt idx="665">
                  <c:v>1330</c:v>
                </c:pt>
                <c:pt idx="666">
                  <c:v>1319</c:v>
                </c:pt>
                <c:pt idx="667">
                  <c:v>1309</c:v>
                </c:pt>
                <c:pt idx="668">
                  <c:v>1309</c:v>
                </c:pt>
                <c:pt idx="669">
                  <c:v>1309</c:v>
                </c:pt>
                <c:pt idx="670">
                  <c:v>1316</c:v>
                </c:pt>
                <c:pt idx="671">
                  <c:v>1334</c:v>
                </c:pt>
                <c:pt idx="672">
                  <c:v>1337</c:v>
                </c:pt>
                <c:pt idx="673">
                  <c:v>1344</c:v>
                </c:pt>
                <c:pt idx="674">
                  <c:v>1366</c:v>
                </c:pt>
                <c:pt idx="675">
                  <c:v>1374</c:v>
                </c:pt>
                <c:pt idx="676">
                  <c:v>1377</c:v>
                </c:pt>
                <c:pt idx="677">
                  <c:v>1393</c:v>
                </c:pt>
                <c:pt idx="678">
                  <c:v>1397</c:v>
                </c:pt>
                <c:pt idx="679">
                  <c:v>1404</c:v>
                </c:pt>
                <c:pt idx="680">
                  <c:v>1432</c:v>
                </c:pt>
                <c:pt idx="681">
                  <c:v>1437</c:v>
                </c:pt>
                <c:pt idx="682">
                  <c:v>1453</c:v>
                </c:pt>
                <c:pt idx="683">
                  <c:v>1475</c:v>
                </c:pt>
                <c:pt idx="684">
                  <c:v>1491</c:v>
                </c:pt>
                <c:pt idx="685">
                  <c:v>1502</c:v>
                </c:pt>
                <c:pt idx="686">
                  <c:v>1524</c:v>
                </c:pt>
                <c:pt idx="687">
                  <c:v>1524</c:v>
                </c:pt>
                <c:pt idx="688">
                  <c:v>1534</c:v>
                </c:pt>
                <c:pt idx="689">
                  <c:v>1538</c:v>
                </c:pt>
                <c:pt idx="690">
                  <c:v>1523</c:v>
                </c:pt>
                <c:pt idx="691">
                  <c:v>1530</c:v>
                </c:pt>
                <c:pt idx="692">
                  <c:v>1524</c:v>
                </c:pt>
                <c:pt idx="693">
                  <c:v>1520</c:v>
                </c:pt>
                <c:pt idx="694">
                  <c:v>1524</c:v>
                </c:pt>
                <c:pt idx="695">
                  <c:v>1515</c:v>
                </c:pt>
                <c:pt idx="696">
                  <c:v>1502</c:v>
                </c:pt>
                <c:pt idx="697">
                  <c:v>1511</c:v>
                </c:pt>
                <c:pt idx="698">
                  <c:v>1504</c:v>
                </c:pt>
                <c:pt idx="699">
                  <c:v>1498</c:v>
                </c:pt>
                <c:pt idx="700">
                  <c:v>1502</c:v>
                </c:pt>
                <c:pt idx="701">
                  <c:v>1493</c:v>
                </c:pt>
                <c:pt idx="702">
                  <c:v>1497</c:v>
                </c:pt>
                <c:pt idx="703">
                  <c:v>1485</c:v>
                </c:pt>
                <c:pt idx="704">
                  <c:v>1479</c:v>
                </c:pt>
                <c:pt idx="705">
                  <c:v>1484</c:v>
                </c:pt>
                <c:pt idx="706">
                  <c:v>1475</c:v>
                </c:pt>
                <c:pt idx="707">
                  <c:v>1471</c:v>
                </c:pt>
                <c:pt idx="708">
                  <c:v>1471</c:v>
                </c:pt>
                <c:pt idx="709">
                  <c:v>1461</c:v>
                </c:pt>
                <c:pt idx="710">
                  <c:v>1449</c:v>
                </c:pt>
                <c:pt idx="711">
                  <c:v>1453</c:v>
                </c:pt>
                <c:pt idx="712">
                  <c:v>1453</c:v>
                </c:pt>
                <c:pt idx="713">
                  <c:v>1438</c:v>
                </c:pt>
                <c:pt idx="714">
                  <c:v>1437</c:v>
                </c:pt>
                <c:pt idx="715">
                  <c:v>1433</c:v>
                </c:pt>
                <c:pt idx="716">
                  <c:v>1420</c:v>
                </c:pt>
                <c:pt idx="717">
                  <c:v>1416</c:v>
                </c:pt>
                <c:pt idx="718">
                  <c:v>1411</c:v>
                </c:pt>
                <c:pt idx="719">
                  <c:v>1401</c:v>
                </c:pt>
                <c:pt idx="720">
                  <c:v>1401</c:v>
                </c:pt>
                <c:pt idx="721">
                  <c:v>1394</c:v>
                </c:pt>
                <c:pt idx="722">
                  <c:v>1381</c:v>
                </c:pt>
                <c:pt idx="723">
                  <c:v>1381</c:v>
                </c:pt>
                <c:pt idx="724">
                  <c:v>1376</c:v>
                </c:pt>
                <c:pt idx="725">
                  <c:v>1362</c:v>
                </c:pt>
                <c:pt idx="726">
                  <c:v>1366</c:v>
                </c:pt>
                <c:pt idx="727">
                  <c:v>1366</c:v>
                </c:pt>
                <c:pt idx="728">
                  <c:v>1355</c:v>
                </c:pt>
                <c:pt idx="729">
                  <c:v>1366</c:v>
                </c:pt>
                <c:pt idx="730">
                  <c:v>1368</c:v>
                </c:pt>
                <c:pt idx="731">
                  <c:v>1377</c:v>
                </c:pt>
                <c:pt idx="732">
                  <c:v>1393</c:v>
                </c:pt>
                <c:pt idx="733">
                  <c:v>1401</c:v>
                </c:pt>
                <c:pt idx="734">
                  <c:v>1401</c:v>
                </c:pt>
                <c:pt idx="735">
                  <c:v>1412</c:v>
                </c:pt>
                <c:pt idx="736">
                  <c:v>1415</c:v>
                </c:pt>
                <c:pt idx="737">
                  <c:v>1404</c:v>
                </c:pt>
                <c:pt idx="738">
                  <c:v>1425</c:v>
                </c:pt>
                <c:pt idx="739">
                  <c:v>1436</c:v>
                </c:pt>
                <c:pt idx="740">
                  <c:v>1433</c:v>
                </c:pt>
                <c:pt idx="741">
                  <c:v>1441</c:v>
                </c:pt>
                <c:pt idx="742">
                  <c:v>1452</c:v>
                </c:pt>
                <c:pt idx="743">
                  <c:v>1447</c:v>
                </c:pt>
                <c:pt idx="744">
                  <c:v>1453</c:v>
                </c:pt>
                <c:pt idx="745">
                  <c:v>1449</c:v>
                </c:pt>
                <c:pt idx="746">
                  <c:v>1448</c:v>
                </c:pt>
                <c:pt idx="747">
                  <c:v>1448</c:v>
                </c:pt>
                <c:pt idx="748">
                  <c:v>1453</c:v>
                </c:pt>
                <c:pt idx="749">
                  <c:v>1453</c:v>
                </c:pt>
                <c:pt idx="750">
                  <c:v>1458</c:v>
                </c:pt>
                <c:pt idx="751">
                  <c:v>1458</c:v>
                </c:pt>
                <c:pt idx="752">
                  <c:v>1466</c:v>
                </c:pt>
                <c:pt idx="753">
                  <c:v>1462</c:v>
                </c:pt>
                <c:pt idx="754">
                  <c:v>1462</c:v>
                </c:pt>
                <c:pt idx="755">
                  <c:v>2937</c:v>
                </c:pt>
                <c:pt idx="756">
                  <c:v>1436</c:v>
                </c:pt>
                <c:pt idx="757">
                  <c:v>1429</c:v>
                </c:pt>
                <c:pt idx="758">
                  <c:v>1441</c:v>
                </c:pt>
                <c:pt idx="759">
                  <c:v>1441</c:v>
                </c:pt>
                <c:pt idx="760">
                  <c:v>1453</c:v>
                </c:pt>
                <c:pt idx="761">
                  <c:v>1462</c:v>
                </c:pt>
                <c:pt idx="762">
                  <c:v>1462</c:v>
                </c:pt>
                <c:pt idx="763">
                  <c:v>1466</c:v>
                </c:pt>
                <c:pt idx="764">
                  <c:v>1470</c:v>
                </c:pt>
                <c:pt idx="765">
                  <c:v>1462</c:v>
                </c:pt>
                <c:pt idx="766">
                  <c:v>1449</c:v>
                </c:pt>
                <c:pt idx="767">
                  <c:v>1445</c:v>
                </c:pt>
                <c:pt idx="768">
                  <c:v>1437</c:v>
                </c:pt>
                <c:pt idx="769">
                  <c:v>1425</c:v>
                </c:pt>
                <c:pt idx="770">
                  <c:v>1429</c:v>
                </c:pt>
                <c:pt idx="771">
                  <c:v>1425</c:v>
                </c:pt>
                <c:pt idx="772">
                  <c:v>1433</c:v>
                </c:pt>
                <c:pt idx="773">
                  <c:v>1437</c:v>
                </c:pt>
                <c:pt idx="774">
                  <c:v>1441</c:v>
                </c:pt>
                <c:pt idx="775">
                  <c:v>1443</c:v>
                </c:pt>
                <c:pt idx="776">
                  <c:v>1437</c:v>
                </c:pt>
                <c:pt idx="777">
                  <c:v>1433</c:v>
                </c:pt>
                <c:pt idx="778">
                  <c:v>1429</c:v>
                </c:pt>
                <c:pt idx="779">
                  <c:v>1435</c:v>
                </c:pt>
                <c:pt idx="780">
                  <c:v>1437</c:v>
                </c:pt>
                <c:pt idx="781">
                  <c:v>1462</c:v>
                </c:pt>
                <c:pt idx="782">
                  <c:v>1497</c:v>
                </c:pt>
                <c:pt idx="783">
                  <c:v>1514</c:v>
                </c:pt>
                <c:pt idx="784">
                  <c:v>1563</c:v>
                </c:pt>
                <c:pt idx="785">
                  <c:v>1572</c:v>
                </c:pt>
                <c:pt idx="786">
                  <c:v>1592</c:v>
                </c:pt>
                <c:pt idx="787">
                  <c:v>1623</c:v>
                </c:pt>
                <c:pt idx="788">
                  <c:v>1646</c:v>
                </c:pt>
                <c:pt idx="789">
                  <c:v>1652</c:v>
                </c:pt>
                <c:pt idx="790">
                  <c:v>1650</c:v>
                </c:pt>
                <c:pt idx="791">
                  <c:v>1645</c:v>
                </c:pt>
                <c:pt idx="792">
                  <c:v>1661</c:v>
                </c:pt>
                <c:pt idx="793">
                  <c:v>1667</c:v>
                </c:pt>
                <c:pt idx="794">
                  <c:v>1650</c:v>
                </c:pt>
                <c:pt idx="795">
                  <c:v>1634</c:v>
                </c:pt>
                <c:pt idx="796">
                  <c:v>1623</c:v>
                </c:pt>
                <c:pt idx="797">
                  <c:v>1623</c:v>
                </c:pt>
                <c:pt idx="798">
                  <c:v>1618</c:v>
                </c:pt>
                <c:pt idx="799">
                  <c:v>1597</c:v>
                </c:pt>
                <c:pt idx="800">
                  <c:v>1592</c:v>
                </c:pt>
                <c:pt idx="801">
                  <c:v>1570</c:v>
                </c:pt>
                <c:pt idx="802">
                  <c:v>1567</c:v>
                </c:pt>
                <c:pt idx="803">
                  <c:v>1543</c:v>
                </c:pt>
                <c:pt idx="804">
                  <c:v>1534</c:v>
                </c:pt>
                <c:pt idx="805">
                  <c:v>1529</c:v>
                </c:pt>
                <c:pt idx="806">
                  <c:v>1520</c:v>
                </c:pt>
                <c:pt idx="807">
                  <c:v>1493</c:v>
                </c:pt>
                <c:pt idx="808">
                  <c:v>1488</c:v>
                </c:pt>
                <c:pt idx="809">
                  <c:v>1484</c:v>
                </c:pt>
                <c:pt idx="810">
                  <c:v>1462</c:v>
                </c:pt>
                <c:pt idx="811">
                  <c:v>1457</c:v>
                </c:pt>
                <c:pt idx="812">
                  <c:v>1445</c:v>
                </c:pt>
                <c:pt idx="813">
                  <c:v>1425</c:v>
                </c:pt>
                <c:pt idx="814">
                  <c:v>1419</c:v>
                </c:pt>
                <c:pt idx="815">
                  <c:v>1412</c:v>
                </c:pt>
                <c:pt idx="816">
                  <c:v>1387</c:v>
                </c:pt>
                <c:pt idx="817">
                  <c:v>1000000</c:v>
                </c:pt>
                <c:pt idx="818">
                  <c:v>1374</c:v>
                </c:pt>
                <c:pt idx="819">
                  <c:v>1353</c:v>
                </c:pt>
                <c:pt idx="820">
                  <c:v>1344</c:v>
                </c:pt>
                <c:pt idx="821">
                  <c:v>1337</c:v>
                </c:pt>
                <c:pt idx="822">
                  <c:v>1315</c:v>
                </c:pt>
                <c:pt idx="823">
                  <c:v>1312</c:v>
                </c:pt>
                <c:pt idx="824">
                  <c:v>1308</c:v>
                </c:pt>
                <c:pt idx="825">
                  <c:v>1289</c:v>
                </c:pt>
                <c:pt idx="826">
                  <c:v>1289</c:v>
                </c:pt>
                <c:pt idx="827">
                  <c:v>1276</c:v>
                </c:pt>
                <c:pt idx="828">
                  <c:v>1273</c:v>
                </c:pt>
                <c:pt idx="829">
                  <c:v>1285</c:v>
                </c:pt>
                <c:pt idx="830">
                  <c:v>1279</c:v>
                </c:pt>
                <c:pt idx="831">
                  <c:v>1282</c:v>
                </c:pt>
                <c:pt idx="832">
                  <c:v>1302</c:v>
                </c:pt>
                <c:pt idx="833">
                  <c:v>1309</c:v>
                </c:pt>
                <c:pt idx="834">
                  <c:v>1323</c:v>
                </c:pt>
                <c:pt idx="835">
                  <c:v>1316</c:v>
                </c:pt>
                <c:pt idx="836">
                  <c:v>1340</c:v>
                </c:pt>
                <c:pt idx="837">
                  <c:v>1359</c:v>
                </c:pt>
                <c:pt idx="838">
                  <c:v>1355</c:v>
                </c:pt>
                <c:pt idx="839">
                  <c:v>1374</c:v>
                </c:pt>
                <c:pt idx="840">
                  <c:v>1397</c:v>
                </c:pt>
                <c:pt idx="841">
                  <c:v>1395</c:v>
                </c:pt>
                <c:pt idx="842">
                  <c:v>1408</c:v>
                </c:pt>
                <c:pt idx="843">
                  <c:v>1433</c:v>
                </c:pt>
                <c:pt idx="844">
                  <c:v>1427</c:v>
                </c:pt>
                <c:pt idx="845">
                  <c:v>1448</c:v>
                </c:pt>
                <c:pt idx="846">
                  <c:v>1466</c:v>
                </c:pt>
                <c:pt idx="847">
                  <c:v>1471</c:v>
                </c:pt>
                <c:pt idx="848">
                  <c:v>1475</c:v>
                </c:pt>
                <c:pt idx="849">
                  <c:v>1488</c:v>
                </c:pt>
                <c:pt idx="850">
                  <c:v>1488</c:v>
                </c:pt>
                <c:pt idx="851">
                  <c:v>1488</c:v>
                </c:pt>
                <c:pt idx="852">
                  <c:v>1484</c:v>
                </c:pt>
                <c:pt idx="853">
                  <c:v>1495</c:v>
                </c:pt>
                <c:pt idx="854">
                  <c:v>1488</c:v>
                </c:pt>
                <c:pt idx="855">
                  <c:v>1488</c:v>
                </c:pt>
                <c:pt idx="856">
                  <c:v>1504</c:v>
                </c:pt>
                <c:pt idx="857">
                  <c:v>1493</c:v>
                </c:pt>
                <c:pt idx="858">
                  <c:v>1488</c:v>
                </c:pt>
                <c:pt idx="859">
                  <c:v>1493</c:v>
                </c:pt>
                <c:pt idx="860">
                  <c:v>1493</c:v>
                </c:pt>
                <c:pt idx="861">
                  <c:v>1471</c:v>
                </c:pt>
                <c:pt idx="862">
                  <c:v>1475</c:v>
                </c:pt>
                <c:pt idx="863">
                  <c:v>1475</c:v>
                </c:pt>
                <c:pt idx="864">
                  <c:v>1453</c:v>
                </c:pt>
                <c:pt idx="865">
                  <c:v>1457</c:v>
                </c:pt>
                <c:pt idx="866">
                  <c:v>1437</c:v>
                </c:pt>
                <c:pt idx="867">
                  <c:v>1441</c:v>
                </c:pt>
                <c:pt idx="868">
                  <c:v>1441</c:v>
                </c:pt>
                <c:pt idx="869">
                  <c:v>1429</c:v>
                </c:pt>
                <c:pt idx="870">
                  <c:v>1429</c:v>
                </c:pt>
                <c:pt idx="871">
                  <c:v>1429</c:v>
                </c:pt>
                <c:pt idx="872">
                  <c:v>1417</c:v>
                </c:pt>
                <c:pt idx="873">
                  <c:v>1420</c:v>
                </c:pt>
                <c:pt idx="874">
                  <c:v>1404</c:v>
                </c:pt>
                <c:pt idx="875">
                  <c:v>1404</c:v>
                </c:pt>
                <c:pt idx="876">
                  <c:v>1408</c:v>
                </c:pt>
                <c:pt idx="877">
                  <c:v>1397</c:v>
                </c:pt>
                <c:pt idx="878">
                  <c:v>1394</c:v>
                </c:pt>
                <c:pt idx="879">
                  <c:v>1399</c:v>
                </c:pt>
                <c:pt idx="880">
                  <c:v>1393</c:v>
                </c:pt>
                <c:pt idx="881">
                  <c:v>1397</c:v>
                </c:pt>
                <c:pt idx="882">
                  <c:v>1403</c:v>
                </c:pt>
                <c:pt idx="883">
                  <c:v>1401</c:v>
                </c:pt>
                <c:pt idx="884">
                  <c:v>1401</c:v>
                </c:pt>
                <c:pt idx="885">
                  <c:v>2770</c:v>
                </c:pt>
                <c:pt idx="886">
                  <c:v>1390</c:v>
                </c:pt>
                <c:pt idx="887">
                  <c:v>1389</c:v>
                </c:pt>
                <c:pt idx="888">
                  <c:v>1400</c:v>
                </c:pt>
                <c:pt idx="889">
                  <c:v>1393</c:v>
                </c:pt>
                <c:pt idx="890">
                  <c:v>1397</c:v>
                </c:pt>
                <c:pt idx="891">
                  <c:v>1412</c:v>
                </c:pt>
                <c:pt idx="892">
                  <c:v>1416</c:v>
                </c:pt>
                <c:pt idx="893">
                  <c:v>1415</c:v>
                </c:pt>
                <c:pt idx="894">
                  <c:v>1423</c:v>
                </c:pt>
                <c:pt idx="895">
                  <c:v>1420</c:v>
                </c:pt>
                <c:pt idx="896">
                  <c:v>1416</c:v>
                </c:pt>
                <c:pt idx="897">
                  <c:v>1428</c:v>
                </c:pt>
                <c:pt idx="898">
                  <c:v>1416</c:v>
                </c:pt>
                <c:pt idx="899">
                  <c:v>1416</c:v>
                </c:pt>
                <c:pt idx="900">
                  <c:v>1433</c:v>
                </c:pt>
                <c:pt idx="901">
                  <c:v>1416</c:v>
                </c:pt>
                <c:pt idx="902">
                  <c:v>1425</c:v>
                </c:pt>
                <c:pt idx="903">
                  <c:v>1433</c:v>
                </c:pt>
                <c:pt idx="904">
                  <c:v>1429</c:v>
                </c:pt>
                <c:pt idx="905">
                  <c:v>1425</c:v>
                </c:pt>
                <c:pt idx="906">
                  <c:v>1433</c:v>
                </c:pt>
                <c:pt idx="907">
                  <c:v>1420</c:v>
                </c:pt>
                <c:pt idx="908">
                  <c:v>1418</c:v>
                </c:pt>
                <c:pt idx="909">
                  <c:v>1425</c:v>
                </c:pt>
                <c:pt idx="910">
                  <c:v>1431</c:v>
                </c:pt>
                <c:pt idx="911">
                  <c:v>1412</c:v>
                </c:pt>
                <c:pt idx="912">
                  <c:v>1420</c:v>
                </c:pt>
                <c:pt idx="913">
                  <c:v>1433</c:v>
                </c:pt>
                <c:pt idx="914">
                  <c:v>1416</c:v>
                </c:pt>
                <c:pt idx="915">
                  <c:v>1425</c:v>
                </c:pt>
                <c:pt idx="916">
                  <c:v>1437</c:v>
                </c:pt>
                <c:pt idx="917">
                  <c:v>1425</c:v>
                </c:pt>
                <c:pt idx="918">
                  <c:v>1429</c:v>
                </c:pt>
                <c:pt idx="919">
                  <c:v>1437</c:v>
                </c:pt>
                <c:pt idx="920">
                  <c:v>1420</c:v>
                </c:pt>
                <c:pt idx="921">
                  <c:v>1435</c:v>
                </c:pt>
                <c:pt idx="922">
                  <c:v>1437</c:v>
                </c:pt>
                <c:pt idx="923">
                  <c:v>1437</c:v>
                </c:pt>
                <c:pt idx="924">
                  <c:v>1440</c:v>
                </c:pt>
                <c:pt idx="925">
                  <c:v>1437</c:v>
                </c:pt>
                <c:pt idx="926">
                  <c:v>1433</c:v>
                </c:pt>
                <c:pt idx="927">
                  <c:v>1433</c:v>
                </c:pt>
                <c:pt idx="928">
                  <c:v>1441</c:v>
                </c:pt>
                <c:pt idx="929">
                  <c:v>1433</c:v>
                </c:pt>
                <c:pt idx="930">
                  <c:v>1441</c:v>
                </c:pt>
                <c:pt idx="931">
                  <c:v>1428</c:v>
                </c:pt>
                <c:pt idx="932">
                  <c:v>1437</c:v>
                </c:pt>
                <c:pt idx="933">
                  <c:v>1445</c:v>
                </c:pt>
                <c:pt idx="934">
                  <c:v>1433</c:v>
                </c:pt>
                <c:pt idx="935">
                  <c:v>1441</c:v>
                </c:pt>
                <c:pt idx="936">
                  <c:v>1437</c:v>
                </c:pt>
                <c:pt idx="937">
                  <c:v>1437</c:v>
                </c:pt>
                <c:pt idx="938">
                  <c:v>1445</c:v>
                </c:pt>
                <c:pt idx="939">
                  <c:v>1437</c:v>
                </c:pt>
                <c:pt idx="940">
                  <c:v>1437</c:v>
                </c:pt>
                <c:pt idx="941">
                  <c:v>1441</c:v>
                </c:pt>
                <c:pt idx="942">
                  <c:v>1433</c:v>
                </c:pt>
                <c:pt idx="943">
                  <c:v>1433</c:v>
                </c:pt>
                <c:pt idx="944">
                  <c:v>1441</c:v>
                </c:pt>
                <c:pt idx="945">
                  <c:v>1433</c:v>
                </c:pt>
                <c:pt idx="946">
                  <c:v>1429</c:v>
                </c:pt>
                <c:pt idx="947">
                  <c:v>1437</c:v>
                </c:pt>
                <c:pt idx="948">
                  <c:v>1441</c:v>
                </c:pt>
                <c:pt idx="949">
                  <c:v>1420</c:v>
                </c:pt>
                <c:pt idx="950">
                  <c:v>1425</c:v>
                </c:pt>
                <c:pt idx="951">
                  <c:v>1433</c:v>
                </c:pt>
                <c:pt idx="952">
                  <c:v>1416</c:v>
                </c:pt>
                <c:pt idx="953">
                  <c:v>1422</c:v>
                </c:pt>
                <c:pt idx="954">
                  <c:v>1436</c:v>
                </c:pt>
                <c:pt idx="955">
                  <c:v>1416</c:v>
                </c:pt>
                <c:pt idx="956">
                  <c:v>1429</c:v>
                </c:pt>
                <c:pt idx="957">
                  <c:v>1431</c:v>
                </c:pt>
                <c:pt idx="958">
                  <c:v>1412</c:v>
                </c:pt>
                <c:pt idx="959">
                  <c:v>1420</c:v>
                </c:pt>
                <c:pt idx="960">
                  <c:v>1425</c:v>
                </c:pt>
                <c:pt idx="961">
                  <c:v>1408</c:v>
                </c:pt>
                <c:pt idx="962">
                  <c:v>1416</c:v>
                </c:pt>
                <c:pt idx="963">
                  <c:v>1420</c:v>
                </c:pt>
                <c:pt idx="964">
                  <c:v>1401</c:v>
                </c:pt>
                <c:pt idx="965">
                  <c:v>1408</c:v>
                </c:pt>
                <c:pt idx="966">
                  <c:v>1412</c:v>
                </c:pt>
                <c:pt idx="967">
                  <c:v>1397</c:v>
                </c:pt>
                <c:pt idx="968">
                  <c:v>1404</c:v>
                </c:pt>
                <c:pt idx="969">
                  <c:v>1412</c:v>
                </c:pt>
                <c:pt idx="970">
                  <c:v>1404</c:v>
                </c:pt>
                <c:pt idx="971">
                  <c:v>1404</c:v>
                </c:pt>
                <c:pt idx="972">
                  <c:v>1412</c:v>
                </c:pt>
                <c:pt idx="973">
                  <c:v>1400</c:v>
                </c:pt>
                <c:pt idx="974">
                  <c:v>1401</c:v>
                </c:pt>
                <c:pt idx="975">
                  <c:v>1405</c:v>
                </c:pt>
                <c:pt idx="976">
                  <c:v>1408</c:v>
                </c:pt>
                <c:pt idx="977">
                  <c:v>1412</c:v>
                </c:pt>
                <c:pt idx="978">
                  <c:v>1423</c:v>
                </c:pt>
                <c:pt idx="979">
                  <c:v>1420</c:v>
                </c:pt>
                <c:pt idx="980">
                  <c:v>1425</c:v>
                </c:pt>
                <c:pt idx="981">
                  <c:v>1429</c:v>
                </c:pt>
                <c:pt idx="982">
                  <c:v>1420</c:v>
                </c:pt>
                <c:pt idx="983">
                  <c:v>1429</c:v>
                </c:pt>
                <c:pt idx="984">
                  <c:v>1437</c:v>
                </c:pt>
                <c:pt idx="985">
                  <c:v>1422</c:v>
                </c:pt>
                <c:pt idx="986">
                  <c:v>1429</c:v>
                </c:pt>
                <c:pt idx="987">
                  <c:v>1416</c:v>
                </c:pt>
                <c:pt idx="988">
                  <c:v>1432</c:v>
                </c:pt>
                <c:pt idx="989">
                  <c:v>1433</c:v>
                </c:pt>
                <c:pt idx="990">
                  <c:v>1429</c:v>
                </c:pt>
                <c:pt idx="991">
                  <c:v>1441</c:v>
                </c:pt>
                <c:pt idx="992">
                  <c:v>1435</c:v>
                </c:pt>
                <c:pt idx="993">
                  <c:v>1433</c:v>
                </c:pt>
                <c:pt idx="994">
                  <c:v>2911</c:v>
                </c:pt>
                <c:pt idx="995">
                  <c:v>1423</c:v>
                </c:pt>
                <c:pt idx="996">
                  <c:v>1416</c:v>
                </c:pt>
                <c:pt idx="997">
                  <c:v>1429</c:v>
                </c:pt>
                <c:pt idx="998">
                  <c:v>1427</c:v>
                </c:pt>
                <c:pt idx="999">
                  <c:v>1430</c:v>
                </c:pt>
                <c:pt idx="1000">
                  <c:v>1438</c:v>
                </c:pt>
                <c:pt idx="1001">
                  <c:v>1437</c:v>
                </c:pt>
                <c:pt idx="1002">
                  <c:v>1441</c:v>
                </c:pt>
                <c:pt idx="1003">
                  <c:v>1449</c:v>
                </c:pt>
                <c:pt idx="1004">
                  <c:v>1445</c:v>
                </c:pt>
                <c:pt idx="1005">
                  <c:v>1445</c:v>
                </c:pt>
                <c:pt idx="1006">
                  <c:v>1449</c:v>
                </c:pt>
                <c:pt idx="1007">
                  <c:v>1459</c:v>
                </c:pt>
                <c:pt idx="1008">
                  <c:v>1441</c:v>
                </c:pt>
                <c:pt idx="1009">
                  <c:v>1449</c:v>
                </c:pt>
                <c:pt idx="1010">
                  <c:v>1456</c:v>
                </c:pt>
                <c:pt idx="1011">
                  <c:v>1437</c:v>
                </c:pt>
                <c:pt idx="1012">
                  <c:v>1443</c:v>
                </c:pt>
                <c:pt idx="1013">
                  <c:v>1449</c:v>
                </c:pt>
                <c:pt idx="1014">
                  <c:v>1435</c:v>
                </c:pt>
                <c:pt idx="1015">
                  <c:v>1441</c:v>
                </c:pt>
                <c:pt idx="1016">
                  <c:v>1445</c:v>
                </c:pt>
                <c:pt idx="1017">
                  <c:v>1437</c:v>
                </c:pt>
                <c:pt idx="1018">
                  <c:v>1433</c:v>
                </c:pt>
                <c:pt idx="1019">
                  <c:v>1433</c:v>
                </c:pt>
                <c:pt idx="1020">
                  <c:v>1420</c:v>
                </c:pt>
                <c:pt idx="1021">
                  <c:v>1418</c:v>
                </c:pt>
                <c:pt idx="1022">
                  <c:v>1404</c:v>
                </c:pt>
                <c:pt idx="1023">
                  <c:v>1408</c:v>
                </c:pt>
                <c:pt idx="1024">
                  <c:v>1408</c:v>
                </c:pt>
                <c:pt idx="1025">
                  <c:v>1389</c:v>
                </c:pt>
                <c:pt idx="1026">
                  <c:v>1397</c:v>
                </c:pt>
                <c:pt idx="1027">
                  <c:v>1397</c:v>
                </c:pt>
                <c:pt idx="1028">
                  <c:v>1389</c:v>
                </c:pt>
                <c:pt idx="1029">
                  <c:v>1393</c:v>
                </c:pt>
                <c:pt idx="1030">
                  <c:v>1401</c:v>
                </c:pt>
                <c:pt idx="1031">
                  <c:v>1385</c:v>
                </c:pt>
                <c:pt idx="1032">
                  <c:v>1393</c:v>
                </c:pt>
                <c:pt idx="1033">
                  <c:v>1396</c:v>
                </c:pt>
                <c:pt idx="1034">
                  <c:v>1404</c:v>
                </c:pt>
                <c:pt idx="1035">
                  <c:v>1404</c:v>
                </c:pt>
                <c:pt idx="1036">
                  <c:v>500000</c:v>
                </c:pt>
                <c:pt idx="1037">
                  <c:v>1392</c:v>
                </c:pt>
                <c:pt idx="1038">
                  <c:v>1397</c:v>
                </c:pt>
                <c:pt idx="1039">
                  <c:v>1401</c:v>
                </c:pt>
                <c:pt idx="1040">
                  <c:v>1397</c:v>
                </c:pt>
                <c:pt idx="1041">
                  <c:v>1408</c:v>
                </c:pt>
                <c:pt idx="1042">
                  <c:v>1414</c:v>
                </c:pt>
                <c:pt idx="1043">
                  <c:v>1416</c:v>
                </c:pt>
                <c:pt idx="1044">
                  <c:v>1429</c:v>
                </c:pt>
                <c:pt idx="1045">
                  <c:v>1437</c:v>
                </c:pt>
                <c:pt idx="1046">
                  <c:v>1437</c:v>
                </c:pt>
                <c:pt idx="1047">
                  <c:v>1449</c:v>
                </c:pt>
                <c:pt idx="1048">
                  <c:v>1445</c:v>
                </c:pt>
                <c:pt idx="1049">
                  <c:v>1449</c:v>
                </c:pt>
                <c:pt idx="1050">
                  <c:v>1458</c:v>
                </c:pt>
                <c:pt idx="1051">
                  <c:v>1453</c:v>
                </c:pt>
                <c:pt idx="1052">
                  <c:v>1458</c:v>
                </c:pt>
                <c:pt idx="1053">
                  <c:v>1471</c:v>
                </c:pt>
                <c:pt idx="1054">
                  <c:v>1457</c:v>
                </c:pt>
                <c:pt idx="1055">
                  <c:v>1458</c:v>
                </c:pt>
                <c:pt idx="1056">
                  <c:v>1462</c:v>
                </c:pt>
                <c:pt idx="1057">
                  <c:v>1466</c:v>
                </c:pt>
                <c:pt idx="1058">
                  <c:v>1453</c:v>
                </c:pt>
                <c:pt idx="1059">
                  <c:v>1460</c:v>
                </c:pt>
                <c:pt idx="1060">
                  <c:v>1466</c:v>
                </c:pt>
                <c:pt idx="1061">
                  <c:v>1449</c:v>
                </c:pt>
                <c:pt idx="1062">
                  <c:v>1458</c:v>
                </c:pt>
                <c:pt idx="1063">
                  <c:v>1453</c:v>
                </c:pt>
                <c:pt idx="1064">
                  <c:v>1441</c:v>
                </c:pt>
                <c:pt idx="1065">
                  <c:v>1445</c:v>
                </c:pt>
                <c:pt idx="1066">
                  <c:v>1441</c:v>
                </c:pt>
                <c:pt idx="1067">
                  <c:v>1429</c:v>
                </c:pt>
                <c:pt idx="1068">
                  <c:v>1429</c:v>
                </c:pt>
                <c:pt idx="1069">
                  <c:v>1416</c:v>
                </c:pt>
                <c:pt idx="1070">
                  <c:v>1428</c:v>
                </c:pt>
                <c:pt idx="1071">
                  <c:v>1429</c:v>
                </c:pt>
                <c:pt idx="1072">
                  <c:v>500000</c:v>
                </c:pt>
                <c:pt idx="1073">
                  <c:v>1414</c:v>
                </c:pt>
                <c:pt idx="1074">
                  <c:v>1408</c:v>
                </c:pt>
                <c:pt idx="1075">
                  <c:v>1394</c:v>
                </c:pt>
                <c:pt idx="1076">
                  <c:v>1397</c:v>
                </c:pt>
                <c:pt idx="1077">
                  <c:v>1401</c:v>
                </c:pt>
                <c:pt idx="1078">
                  <c:v>1389</c:v>
                </c:pt>
                <c:pt idx="1079">
                  <c:v>1398</c:v>
                </c:pt>
                <c:pt idx="1080">
                  <c:v>1401</c:v>
                </c:pt>
                <c:pt idx="1081">
                  <c:v>1394</c:v>
                </c:pt>
                <c:pt idx="1082">
                  <c:v>1405</c:v>
                </c:pt>
                <c:pt idx="1083">
                  <c:v>1408</c:v>
                </c:pt>
                <c:pt idx="1084">
                  <c:v>1407</c:v>
                </c:pt>
                <c:pt idx="1085">
                  <c:v>1416</c:v>
                </c:pt>
                <c:pt idx="1086">
                  <c:v>1420</c:v>
                </c:pt>
                <c:pt idx="1087">
                  <c:v>1412</c:v>
                </c:pt>
                <c:pt idx="1088">
                  <c:v>1425</c:v>
                </c:pt>
                <c:pt idx="1089">
                  <c:v>1416</c:v>
                </c:pt>
                <c:pt idx="1090">
                  <c:v>1420</c:v>
                </c:pt>
                <c:pt idx="1091">
                  <c:v>1433</c:v>
                </c:pt>
                <c:pt idx="1092">
                  <c:v>1427</c:v>
                </c:pt>
                <c:pt idx="1093">
                  <c:v>1433</c:v>
                </c:pt>
                <c:pt idx="1094">
                  <c:v>1445</c:v>
                </c:pt>
                <c:pt idx="1095">
                  <c:v>1440</c:v>
                </c:pt>
                <c:pt idx="1096">
                  <c:v>1442</c:v>
                </c:pt>
                <c:pt idx="1097">
                  <c:v>1458</c:v>
                </c:pt>
                <c:pt idx="1098">
                  <c:v>1449</c:v>
                </c:pt>
                <c:pt idx="1099">
                  <c:v>1453</c:v>
                </c:pt>
                <c:pt idx="1100">
                  <c:v>666667</c:v>
                </c:pt>
                <c:pt idx="1101">
                  <c:v>1457</c:v>
                </c:pt>
                <c:pt idx="1102">
                  <c:v>1437</c:v>
                </c:pt>
                <c:pt idx="1103">
                  <c:v>1441</c:v>
                </c:pt>
                <c:pt idx="1104">
                  <c:v>1453</c:v>
                </c:pt>
                <c:pt idx="1105">
                  <c:v>1441</c:v>
                </c:pt>
                <c:pt idx="1106">
                  <c:v>1453</c:v>
                </c:pt>
                <c:pt idx="1107">
                  <c:v>1458</c:v>
                </c:pt>
                <c:pt idx="1108">
                  <c:v>1441</c:v>
                </c:pt>
                <c:pt idx="1109">
                  <c:v>1453</c:v>
                </c:pt>
                <c:pt idx="1110">
                  <c:v>1458</c:v>
                </c:pt>
                <c:pt idx="1111">
                  <c:v>1447</c:v>
                </c:pt>
                <c:pt idx="1112">
                  <c:v>1449</c:v>
                </c:pt>
                <c:pt idx="1113">
                  <c:v>1445</c:v>
                </c:pt>
                <c:pt idx="1114">
                  <c:v>1437</c:v>
                </c:pt>
                <c:pt idx="1115">
                  <c:v>1438</c:v>
                </c:pt>
                <c:pt idx="1116">
                  <c:v>1429</c:v>
                </c:pt>
                <c:pt idx="1117">
                  <c:v>1437</c:v>
                </c:pt>
                <c:pt idx="1118">
                  <c:v>666667</c:v>
                </c:pt>
                <c:pt idx="1119">
                  <c:v>1416</c:v>
                </c:pt>
                <c:pt idx="1120">
                  <c:v>1420</c:v>
                </c:pt>
                <c:pt idx="1121">
                  <c:v>1412</c:v>
                </c:pt>
                <c:pt idx="1122">
                  <c:v>1415</c:v>
                </c:pt>
                <c:pt idx="1123">
                  <c:v>2801</c:v>
                </c:pt>
                <c:pt idx="1124">
                  <c:v>1404</c:v>
                </c:pt>
                <c:pt idx="1125">
                  <c:v>1401</c:v>
                </c:pt>
                <c:pt idx="1126">
                  <c:v>1412</c:v>
                </c:pt>
                <c:pt idx="1127">
                  <c:v>1408</c:v>
                </c:pt>
                <c:pt idx="1128">
                  <c:v>1408</c:v>
                </c:pt>
                <c:pt idx="1129">
                  <c:v>1425</c:v>
                </c:pt>
                <c:pt idx="1130">
                  <c:v>1416</c:v>
                </c:pt>
                <c:pt idx="1131">
                  <c:v>1420</c:v>
                </c:pt>
                <c:pt idx="1132">
                  <c:v>1429</c:v>
                </c:pt>
                <c:pt idx="1133">
                  <c:v>1416</c:v>
                </c:pt>
                <c:pt idx="1134">
                  <c:v>1420</c:v>
                </c:pt>
                <c:pt idx="1135">
                  <c:v>1429</c:v>
                </c:pt>
                <c:pt idx="1136">
                  <c:v>1425</c:v>
                </c:pt>
                <c:pt idx="1137">
                  <c:v>1433</c:v>
                </c:pt>
                <c:pt idx="1138">
                  <c:v>1437</c:v>
                </c:pt>
                <c:pt idx="1139">
                  <c:v>1429</c:v>
                </c:pt>
                <c:pt idx="1140">
                  <c:v>1429</c:v>
                </c:pt>
                <c:pt idx="1141">
                  <c:v>1433</c:v>
                </c:pt>
                <c:pt idx="1142">
                  <c:v>1436</c:v>
                </c:pt>
                <c:pt idx="1143">
                  <c:v>1420</c:v>
                </c:pt>
                <c:pt idx="1144">
                  <c:v>1425</c:v>
                </c:pt>
                <c:pt idx="1145">
                  <c:v>1433</c:v>
                </c:pt>
                <c:pt idx="1146">
                  <c:v>1412</c:v>
                </c:pt>
                <c:pt idx="1147">
                  <c:v>1418</c:v>
                </c:pt>
                <c:pt idx="1148">
                  <c:v>1433</c:v>
                </c:pt>
                <c:pt idx="1149">
                  <c:v>1415</c:v>
                </c:pt>
                <c:pt idx="1150">
                  <c:v>1425</c:v>
                </c:pt>
                <c:pt idx="1151">
                  <c:v>1429</c:v>
                </c:pt>
                <c:pt idx="1152">
                  <c:v>1416</c:v>
                </c:pt>
                <c:pt idx="1153">
                  <c:v>1433</c:v>
                </c:pt>
                <c:pt idx="1154">
                  <c:v>1437</c:v>
                </c:pt>
                <c:pt idx="1155">
                  <c:v>1425</c:v>
                </c:pt>
                <c:pt idx="1156">
                  <c:v>1437</c:v>
                </c:pt>
                <c:pt idx="1157">
                  <c:v>1441</c:v>
                </c:pt>
                <c:pt idx="1158">
                  <c:v>1433</c:v>
                </c:pt>
                <c:pt idx="1159">
                  <c:v>1433</c:v>
                </c:pt>
                <c:pt idx="1160">
                  <c:v>1441</c:v>
                </c:pt>
                <c:pt idx="1161">
                  <c:v>1425</c:v>
                </c:pt>
                <c:pt idx="1162">
                  <c:v>1429</c:v>
                </c:pt>
                <c:pt idx="1163">
                  <c:v>1422</c:v>
                </c:pt>
                <c:pt idx="1164">
                  <c:v>1432</c:v>
                </c:pt>
                <c:pt idx="1165">
                  <c:v>1437</c:v>
                </c:pt>
                <c:pt idx="1166">
                  <c:v>1429</c:v>
                </c:pt>
                <c:pt idx="1167">
                  <c:v>1437</c:v>
                </c:pt>
                <c:pt idx="1168">
                  <c:v>1429</c:v>
                </c:pt>
                <c:pt idx="1169">
                  <c:v>1433</c:v>
                </c:pt>
                <c:pt idx="1170">
                  <c:v>1441</c:v>
                </c:pt>
                <c:pt idx="1171">
                  <c:v>1441</c:v>
                </c:pt>
                <c:pt idx="1172">
                  <c:v>1437</c:v>
                </c:pt>
                <c:pt idx="1173">
                  <c:v>1453</c:v>
                </c:pt>
                <c:pt idx="1174">
                  <c:v>1445</c:v>
                </c:pt>
                <c:pt idx="1175">
                  <c:v>1449</c:v>
                </c:pt>
                <c:pt idx="1176">
                  <c:v>1458</c:v>
                </c:pt>
                <c:pt idx="1177">
                  <c:v>1449</c:v>
                </c:pt>
                <c:pt idx="1178">
                  <c:v>1447</c:v>
                </c:pt>
                <c:pt idx="1179">
                  <c:v>1455</c:v>
                </c:pt>
                <c:pt idx="1180">
                  <c:v>1466</c:v>
                </c:pt>
                <c:pt idx="1181">
                  <c:v>1445</c:v>
                </c:pt>
                <c:pt idx="1182">
                  <c:v>1457</c:v>
                </c:pt>
                <c:pt idx="1183">
                  <c:v>1466</c:v>
                </c:pt>
                <c:pt idx="1184">
                  <c:v>1445</c:v>
                </c:pt>
                <c:pt idx="1185">
                  <c:v>1458</c:v>
                </c:pt>
                <c:pt idx="1186">
                  <c:v>1463</c:v>
                </c:pt>
                <c:pt idx="1187">
                  <c:v>1448</c:v>
                </c:pt>
                <c:pt idx="1188">
                  <c:v>1453</c:v>
                </c:pt>
                <c:pt idx="1189">
                  <c:v>1449</c:v>
                </c:pt>
                <c:pt idx="1190">
                  <c:v>1440</c:v>
                </c:pt>
                <c:pt idx="1191">
                  <c:v>1441</c:v>
                </c:pt>
                <c:pt idx="1192">
                  <c:v>1425</c:v>
                </c:pt>
                <c:pt idx="1193">
                  <c:v>1437</c:v>
                </c:pt>
                <c:pt idx="1194">
                  <c:v>1437</c:v>
                </c:pt>
                <c:pt idx="1195">
                  <c:v>1425</c:v>
                </c:pt>
                <c:pt idx="1196">
                  <c:v>1429</c:v>
                </c:pt>
                <c:pt idx="1197">
                  <c:v>1425</c:v>
                </c:pt>
                <c:pt idx="1198">
                  <c:v>1412</c:v>
                </c:pt>
                <c:pt idx="1199">
                  <c:v>1416</c:v>
                </c:pt>
                <c:pt idx="1200">
                  <c:v>1408</c:v>
                </c:pt>
                <c:pt idx="1201">
                  <c:v>1417</c:v>
                </c:pt>
                <c:pt idx="1202">
                  <c:v>1425</c:v>
                </c:pt>
                <c:pt idx="1203">
                  <c:v>1419</c:v>
                </c:pt>
                <c:pt idx="1204">
                  <c:v>1420</c:v>
                </c:pt>
                <c:pt idx="1205">
                  <c:v>1429</c:v>
                </c:pt>
                <c:pt idx="1206">
                  <c:v>1416</c:v>
                </c:pt>
                <c:pt idx="1207">
                  <c:v>1417</c:v>
                </c:pt>
                <c:pt idx="1208">
                  <c:v>1420</c:v>
                </c:pt>
                <c:pt idx="1209">
                  <c:v>1416</c:v>
                </c:pt>
                <c:pt idx="1210">
                  <c:v>1420</c:v>
                </c:pt>
                <c:pt idx="1211">
                  <c:v>1429</c:v>
                </c:pt>
                <c:pt idx="1212">
                  <c:v>1425</c:v>
                </c:pt>
                <c:pt idx="1213">
                  <c:v>1429</c:v>
                </c:pt>
                <c:pt idx="1214">
                  <c:v>1434</c:v>
                </c:pt>
                <c:pt idx="1215">
                  <c:v>1432</c:v>
                </c:pt>
                <c:pt idx="1216">
                  <c:v>1441</c:v>
                </c:pt>
                <c:pt idx="1217">
                  <c:v>1445</c:v>
                </c:pt>
                <c:pt idx="1218">
                  <c:v>1461</c:v>
                </c:pt>
                <c:pt idx="1219">
                  <c:v>1447</c:v>
                </c:pt>
                <c:pt idx="1220">
                  <c:v>1453</c:v>
                </c:pt>
                <c:pt idx="1221">
                  <c:v>1463</c:v>
                </c:pt>
                <c:pt idx="1222">
                  <c:v>1450</c:v>
                </c:pt>
                <c:pt idx="1223">
                  <c:v>1462</c:v>
                </c:pt>
                <c:pt idx="1224">
                  <c:v>1466</c:v>
                </c:pt>
                <c:pt idx="1225">
                  <c:v>1458</c:v>
                </c:pt>
                <c:pt idx="1226">
                  <c:v>1452</c:v>
                </c:pt>
                <c:pt idx="1227">
                  <c:v>1455</c:v>
                </c:pt>
                <c:pt idx="1228">
                  <c:v>1449</c:v>
                </c:pt>
                <c:pt idx="1229">
                  <c:v>1453</c:v>
                </c:pt>
                <c:pt idx="1230">
                  <c:v>1440</c:v>
                </c:pt>
                <c:pt idx="1231">
                  <c:v>0</c:v>
                </c:pt>
                <c:pt idx="1232">
                  <c:v>1499</c:v>
                </c:pt>
                <c:pt idx="1233">
                  <c:v>1567</c:v>
                </c:pt>
                <c:pt idx="1234">
                  <c:v>1664</c:v>
                </c:pt>
                <c:pt idx="1235">
                  <c:v>1732</c:v>
                </c:pt>
                <c:pt idx="1236">
                  <c:v>1805</c:v>
                </c:pt>
                <c:pt idx="1237">
                  <c:v>1873</c:v>
                </c:pt>
                <c:pt idx="1238">
                  <c:v>1947</c:v>
                </c:pt>
                <c:pt idx="1239">
                  <c:v>2000</c:v>
                </c:pt>
                <c:pt idx="1240">
                  <c:v>2016</c:v>
                </c:pt>
                <c:pt idx="1241">
                  <c:v>1996</c:v>
                </c:pt>
                <c:pt idx="1242">
                  <c:v>1986</c:v>
                </c:pt>
                <c:pt idx="1243">
                  <c:v>1953</c:v>
                </c:pt>
                <c:pt idx="1244">
                  <c:v>1946</c:v>
                </c:pt>
                <c:pt idx="1245">
                  <c:v>1932</c:v>
                </c:pt>
                <c:pt idx="1246">
                  <c:v>1903</c:v>
                </c:pt>
                <c:pt idx="1247">
                  <c:v>1885</c:v>
                </c:pt>
                <c:pt idx="1248">
                  <c:v>1855</c:v>
                </c:pt>
                <c:pt idx="1249">
                  <c:v>1826</c:v>
                </c:pt>
                <c:pt idx="1250">
                  <c:v>1802</c:v>
                </c:pt>
                <c:pt idx="1251">
                  <c:v>1800</c:v>
                </c:pt>
                <c:pt idx="1252">
                  <c:v>1768</c:v>
                </c:pt>
                <c:pt idx="1253">
                  <c:v>1756</c:v>
                </c:pt>
                <c:pt idx="1254">
                  <c:v>1726</c:v>
                </c:pt>
                <c:pt idx="1255">
                  <c:v>1712</c:v>
                </c:pt>
                <c:pt idx="1256">
                  <c:v>1706</c:v>
                </c:pt>
                <c:pt idx="1257">
                  <c:v>1675</c:v>
                </c:pt>
                <c:pt idx="1258">
                  <c:v>1665</c:v>
                </c:pt>
                <c:pt idx="1259">
                  <c:v>1643</c:v>
                </c:pt>
                <c:pt idx="1260">
                  <c:v>1614</c:v>
                </c:pt>
                <c:pt idx="1261">
                  <c:v>1609</c:v>
                </c:pt>
                <c:pt idx="1262">
                  <c:v>1608</c:v>
                </c:pt>
                <c:pt idx="1263">
                  <c:v>1572</c:v>
                </c:pt>
                <c:pt idx="1264">
                  <c:v>1548</c:v>
                </c:pt>
                <c:pt idx="1265">
                  <c:v>1534</c:v>
                </c:pt>
                <c:pt idx="1266">
                  <c:v>1519</c:v>
                </c:pt>
                <c:pt idx="1267">
                  <c:v>1497</c:v>
                </c:pt>
                <c:pt idx="1268">
                  <c:v>1478</c:v>
                </c:pt>
                <c:pt idx="1269">
                  <c:v>1471</c:v>
                </c:pt>
                <c:pt idx="1270">
                  <c:v>1463</c:v>
                </c:pt>
                <c:pt idx="1271">
                  <c:v>1432</c:v>
                </c:pt>
                <c:pt idx="1272">
                  <c:v>1425</c:v>
                </c:pt>
                <c:pt idx="1273">
                  <c:v>1414</c:v>
                </c:pt>
                <c:pt idx="1274">
                  <c:v>1381</c:v>
                </c:pt>
                <c:pt idx="1275">
                  <c:v>1375</c:v>
                </c:pt>
                <c:pt idx="1276">
                  <c:v>1358</c:v>
                </c:pt>
                <c:pt idx="1277">
                  <c:v>1340</c:v>
                </c:pt>
                <c:pt idx="1278">
                  <c:v>1330</c:v>
                </c:pt>
                <c:pt idx="1279">
                  <c:v>1309</c:v>
                </c:pt>
                <c:pt idx="1280">
                  <c:v>1305</c:v>
                </c:pt>
                <c:pt idx="1281">
                  <c:v>1299</c:v>
                </c:pt>
                <c:pt idx="1282">
                  <c:v>1273</c:v>
                </c:pt>
                <c:pt idx="1283">
                  <c:v>1266</c:v>
                </c:pt>
                <c:pt idx="1284">
                  <c:v>1259</c:v>
                </c:pt>
                <c:pt idx="1285">
                  <c:v>1259</c:v>
                </c:pt>
                <c:pt idx="1286">
                  <c:v>1259</c:v>
                </c:pt>
                <c:pt idx="1287">
                  <c:v>1244</c:v>
                </c:pt>
                <c:pt idx="1288">
                  <c:v>1259</c:v>
                </c:pt>
                <c:pt idx="1289">
                  <c:v>1279</c:v>
                </c:pt>
                <c:pt idx="1290">
                  <c:v>1312</c:v>
                </c:pt>
                <c:pt idx="1291">
                  <c:v>2736</c:v>
                </c:pt>
                <c:pt idx="1292">
                  <c:v>1340</c:v>
                </c:pt>
                <c:pt idx="1293">
                  <c:v>2670</c:v>
                </c:pt>
                <c:pt idx="1294">
                  <c:v>1360</c:v>
                </c:pt>
                <c:pt idx="1295">
                  <c:v>1362</c:v>
                </c:pt>
                <c:pt idx="1296">
                  <c:v>1377</c:v>
                </c:pt>
                <c:pt idx="1297">
                  <c:v>1404</c:v>
                </c:pt>
                <c:pt idx="1298">
                  <c:v>1425</c:v>
                </c:pt>
                <c:pt idx="1299">
                  <c:v>1445</c:v>
                </c:pt>
                <c:pt idx="1300">
                  <c:v>1471</c:v>
                </c:pt>
                <c:pt idx="1301">
                  <c:v>1466</c:v>
                </c:pt>
                <c:pt idx="1302">
                  <c:v>1471</c:v>
                </c:pt>
                <c:pt idx="1303">
                  <c:v>1484</c:v>
                </c:pt>
                <c:pt idx="1304">
                  <c:v>1488</c:v>
                </c:pt>
                <c:pt idx="1305">
                  <c:v>1466</c:v>
                </c:pt>
                <c:pt idx="1306">
                  <c:v>1466</c:v>
                </c:pt>
                <c:pt idx="1307">
                  <c:v>1466</c:v>
                </c:pt>
                <c:pt idx="1308">
                  <c:v>1441</c:v>
                </c:pt>
                <c:pt idx="1309">
                  <c:v>1446</c:v>
                </c:pt>
                <c:pt idx="1310">
                  <c:v>1439</c:v>
                </c:pt>
                <c:pt idx="1311">
                  <c:v>1416</c:v>
                </c:pt>
                <c:pt idx="1312">
                  <c:v>1416</c:v>
                </c:pt>
                <c:pt idx="1313">
                  <c:v>1414</c:v>
                </c:pt>
                <c:pt idx="1314">
                  <c:v>1389</c:v>
                </c:pt>
                <c:pt idx="1315">
                  <c:v>1390</c:v>
                </c:pt>
                <c:pt idx="1316">
                  <c:v>1385</c:v>
                </c:pt>
                <c:pt idx="1317">
                  <c:v>1362</c:v>
                </c:pt>
                <c:pt idx="1318">
                  <c:v>1376</c:v>
                </c:pt>
                <c:pt idx="1319">
                  <c:v>1377</c:v>
                </c:pt>
                <c:pt idx="1320">
                  <c:v>1359</c:v>
                </c:pt>
                <c:pt idx="1321">
                  <c:v>1370</c:v>
                </c:pt>
                <c:pt idx="1322">
                  <c:v>1389</c:v>
                </c:pt>
                <c:pt idx="1323">
                  <c:v>1378</c:v>
                </c:pt>
                <c:pt idx="1324">
                  <c:v>1391</c:v>
                </c:pt>
                <c:pt idx="1325">
                  <c:v>1425</c:v>
                </c:pt>
                <c:pt idx="1326">
                  <c:v>1419</c:v>
                </c:pt>
                <c:pt idx="1327">
                  <c:v>1445</c:v>
                </c:pt>
                <c:pt idx="1328">
                  <c:v>1462</c:v>
                </c:pt>
                <c:pt idx="1329">
                  <c:v>1453</c:v>
                </c:pt>
                <c:pt idx="1330">
                  <c:v>1474</c:v>
                </c:pt>
                <c:pt idx="1331">
                  <c:v>1485</c:v>
                </c:pt>
                <c:pt idx="1332">
                  <c:v>1484</c:v>
                </c:pt>
                <c:pt idx="1333">
                  <c:v>1488</c:v>
                </c:pt>
                <c:pt idx="1334">
                  <c:v>1471</c:v>
                </c:pt>
                <c:pt idx="1335">
                  <c:v>1475</c:v>
                </c:pt>
                <c:pt idx="1336">
                  <c:v>1455</c:v>
                </c:pt>
                <c:pt idx="1337">
                  <c:v>1449</c:v>
                </c:pt>
                <c:pt idx="1338">
                  <c:v>1441</c:v>
                </c:pt>
                <c:pt idx="1339">
                  <c:v>1426</c:v>
                </c:pt>
                <c:pt idx="1340">
                  <c:v>1422</c:v>
                </c:pt>
                <c:pt idx="1341">
                  <c:v>1416</c:v>
                </c:pt>
                <c:pt idx="1342">
                  <c:v>1398</c:v>
                </c:pt>
                <c:pt idx="1343">
                  <c:v>1393</c:v>
                </c:pt>
                <c:pt idx="1344">
                  <c:v>1389</c:v>
                </c:pt>
                <c:pt idx="1345">
                  <c:v>1375</c:v>
                </c:pt>
                <c:pt idx="1346">
                  <c:v>1370</c:v>
                </c:pt>
                <c:pt idx="1347">
                  <c:v>1370</c:v>
                </c:pt>
                <c:pt idx="1348">
                  <c:v>1357</c:v>
                </c:pt>
                <c:pt idx="1349">
                  <c:v>1359</c:v>
                </c:pt>
                <c:pt idx="1350">
                  <c:v>1377</c:v>
                </c:pt>
                <c:pt idx="1351">
                  <c:v>1381</c:v>
                </c:pt>
                <c:pt idx="1352">
                  <c:v>1389</c:v>
                </c:pt>
                <c:pt idx="1353">
                  <c:v>1412</c:v>
                </c:pt>
                <c:pt idx="1354">
                  <c:v>1429</c:v>
                </c:pt>
                <c:pt idx="1355">
                  <c:v>1433</c:v>
                </c:pt>
                <c:pt idx="1356">
                  <c:v>1453</c:v>
                </c:pt>
                <c:pt idx="1357">
                  <c:v>1452</c:v>
                </c:pt>
                <c:pt idx="1358">
                  <c:v>1458</c:v>
                </c:pt>
                <c:pt idx="1359">
                  <c:v>1471</c:v>
                </c:pt>
                <c:pt idx="1360">
                  <c:v>1462</c:v>
                </c:pt>
                <c:pt idx="1361">
                  <c:v>1461</c:v>
                </c:pt>
                <c:pt idx="1362">
                  <c:v>1460</c:v>
                </c:pt>
                <c:pt idx="1363">
                  <c:v>1458</c:v>
                </c:pt>
                <c:pt idx="1364">
                  <c:v>1437</c:v>
                </c:pt>
                <c:pt idx="1365">
                  <c:v>1438</c:v>
                </c:pt>
                <c:pt idx="1366">
                  <c:v>1434</c:v>
                </c:pt>
                <c:pt idx="1367">
                  <c:v>1408</c:v>
                </c:pt>
                <c:pt idx="1368">
                  <c:v>1412</c:v>
                </c:pt>
                <c:pt idx="1369">
                  <c:v>1412</c:v>
                </c:pt>
                <c:pt idx="1370">
                  <c:v>1389</c:v>
                </c:pt>
                <c:pt idx="1371">
                  <c:v>1389</c:v>
                </c:pt>
                <c:pt idx="1372">
                  <c:v>1389</c:v>
                </c:pt>
                <c:pt idx="1373">
                  <c:v>1374</c:v>
                </c:pt>
                <c:pt idx="1374">
                  <c:v>1395</c:v>
                </c:pt>
                <c:pt idx="1375">
                  <c:v>1404</c:v>
                </c:pt>
                <c:pt idx="1376">
                  <c:v>1397</c:v>
                </c:pt>
                <c:pt idx="1377">
                  <c:v>1416</c:v>
                </c:pt>
                <c:pt idx="1378">
                  <c:v>1434</c:v>
                </c:pt>
                <c:pt idx="1379">
                  <c:v>1425</c:v>
                </c:pt>
                <c:pt idx="1380">
                  <c:v>1447</c:v>
                </c:pt>
                <c:pt idx="1381">
                  <c:v>500000</c:v>
                </c:pt>
                <c:pt idx="1382">
                  <c:v>1441</c:v>
                </c:pt>
                <c:pt idx="1383">
                  <c:v>1441</c:v>
                </c:pt>
                <c:pt idx="1384">
                  <c:v>1449</c:v>
                </c:pt>
                <c:pt idx="1385">
                  <c:v>1451</c:v>
                </c:pt>
                <c:pt idx="1386">
                  <c:v>2915</c:v>
                </c:pt>
                <c:pt idx="1387">
                  <c:v>1443</c:v>
                </c:pt>
                <c:pt idx="1388">
                  <c:v>1449</c:v>
                </c:pt>
                <c:pt idx="1389">
                  <c:v>1448</c:v>
                </c:pt>
                <c:pt idx="1390">
                  <c:v>1441</c:v>
                </c:pt>
                <c:pt idx="1391">
                  <c:v>1449</c:v>
                </c:pt>
                <c:pt idx="1392">
                  <c:v>1445</c:v>
                </c:pt>
                <c:pt idx="1393">
                  <c:v>1452</c:v>
                </c:pt>
                <c:pt idx="1394">
                  <c:v>1459</c:v>
                </c:pt>
                <c:pt idx="1395">
                  <c:v>1445</c:v>
                </c:pt>
                <c:pt idx="1396">
                  <c:v>1453</c:v>
                </c:pt>
                <c:pt idx="1397">
                  <c:v>1460</c:v>
                </c:pt>
                <c:pt idx="1398">
                  <c:v>1447</c:v>
                </c:pt>
                <c:pt idx="1399">
                  <c:v>1449</c:v>
                </c:pt>
                <c:pt idx="1400">
                  <c:v>1451</c:v>
                </c:pt>
                <c:pt idx="1401">
                  <c:v>1453</c:v>
                </c:pt>
                <c:pt idx="1402">
                  <c:v>1429</c:v>
                </c:pt>
                <c:pt idx="1403">
                  <c:v>1429</c:v>
                </c:pt>
                <c:pt idx="1404">
                  <c:v>1429</c:v>
                </c:pt>
                <c:pt idx="1405">
                  <c:v>1404</c:v>
                </c:pt>
                <c:pt idx="1406">
                  <c:v>1404</c:v>
                </c:pt>
                <c:pt idx="1407">
                  <c:v>1404</c:v>
                </c:pt>
                <c:pt idx="1408">
                  <c:v>1383</c:v>
                </c:pt>
                <c:pt idx="1409">
                  <c:v>1381</c:v>
                </c:pt>
                <c:pt idx="1410">
                  <c:v>1379</c:v>
                </c:pt>
                <c:pt idx="1411">
                  <c:v>1359</c:v>
                </c:pt>
                <c:pt idx="1412">
                  <c:v>1362</c:v>
                </c:pt>
                <c:pt idx="1413">
                  <c:v>1373</c:v>
                </c:pt>
                <c:pt idx="1414">
                  <c:v>1362</c:v>
                </c:pt>
                <c:pt idx="1415">
                  <c:v>1377</c:v>
                </c:pt>
                <c:pt idx="1416">
                  <c:v>1377</c:v>
                </c:pt>
                <c:pt idx="1417">
                  <c:v>1385</c:v>
                </c:pt>
                <c:pt idx="1418">
                  <c:v>1394</c:v>
                </c:pt>
                <c:pt idx="1419">
                  <c:v>1393</c:v>
                </c:pt>
                <c:pt idx="1420">
                  <c:v>1401</c:v>
                </c:pt>
                <c:pt idx="1421">
                  <c:v>1412</c:v>
                </c:pt>
                <c:pt idx="1422">
                  <c:v>1401</c:v>
                </c:pt>
                <c:pt idx="1423">
                  <c:v>1412</c:v>
                </c:pt>
                <c:pt idx="1424">
                  <c:v>1429</c:v>
                </c:pt>
                <c:pt idx="1425">
                  <c:v>1446</c:v>
                </c:pt>
                <c:pt idx="1426">
                  <c:v>1437</c:v>
                </c:pt>
                <c:pt idx="1427">
                  <c:v>1445</c:v>
                </c:pt>
                <c:pt idx="1428">
                  <c:v>1455</c:v>
                </c:pt>
                <c:pt idx="1429">
                  <c:v>1445</c:v>
                </c:pt>
                <c:pt idx="1430">
                  <c:v>1458</c:v>
                </c:pt>
                <c:pt idx="1431">
                  <c:v>1466</c:v>
                </c:pt>
                <c:pt idx="1432">
                  <c:v>1461</c:v>
                </c:pt>
                <c:pt idx="1433">
                  <c:v>1466</c:v>
                </c:pt>
                <c:pt idx="1434">
                  <c:v>1474</c:v>
                </c:pt>
                <c:pt idx="1435">
                  <c:v>1458</c:v>
                </c:pt>
                <c:pt idx="1436">
                  <c:v>1453</c:v>
                </c:pt>
                <c:pt idx="1437">
                  <c:v>1437</c:v>
                </c:pt>
                <c:pt idx="1438">
                  <c:v>1433</c:v>
                </c:pt>
                <c:pt idx="1439">
                  <c:v>1429</c:v>
                </c:pt>
                <c:pt idx="1440">
                  <c:v>1408</c:v>
                </c:pt>
                <c:pt idx="1441">
                  <c:v>1405</c:v>
                </c:pt>
                <c:pt idx="1442">
                  <c:v>1404</c:v>
                </c:pt>
                <c:pt idx="1443">
                  <c:v>1384</c:v>
                </c:pt>
                <c:pt idx="1444">
                  <c:v>1385</c:v>
                </c:pt>
                <c:pt idx="1445">
                  <c:v>1381</c:v>
                </c:pt>
                <c:pt idx="1446">
                  <c:v>1366</c:v>
                </c:pt>
                <c:pt idx="1447">
                  <c:v>1377</c:v>
                </c:pt>
                <c:pt idx="1448">
                  <c:v>1381</c:v>
                </c:pt>
                <c:pt idx="1449">
                  <c:v>1385</c:v>
                </c:pt>
                <c:pt idx="1450">
                  <c:v>1404</c:v>
                </c:pt>
                <c:pt idx="1451">
                  <c:v>1412</c:v>
                </c:pt>
                <c:pt idx="1452">
                  <c:v>1414</c:v>
                </c:pt>
                <c:pt idx="1453">
                  <c:v>1437</c:v>
                </c:pt>
                <c:pt idx="1454">
                  <c:v>1449</c:v>
                </c:pt>
                <c:pt idx="1455">
                  <c:v>1455</c:v>
                </c:pt>
                <c:pt idx="1456">
                  <c:v>1468</c:v>
                </c:pt>
                <c:pt idx="1457">
                  <c:v>1453</c:v>
                </c:pt>
                <c:pt idx="1458">
                  <c:v>2853</c:v>
                </c:pt>
                <c:pt idx="1459">
                  <c:v>1451</c:v>
                </c:pt>
                <c:pt idx="1460">
                  <c:v>1437</c:v>
                </c:pt>
                <c:pt idx="1461">
                  <c:v>1433</c:v>
                </c:pt>
                <c:pt idx="1462">
                  <c:v>1437</c:v>
                </c:pt>
                <c:pt idx="1463">
                  <c:v>1425</c:v>
                </c:pt>
                <c:pt idx="1464">
                  <c:v>1431</c:v>
                </c:pt>
                <c:pt idx="1465">
                  <c:v>1437</c:v>
                </c:pt>
                <c:pt idx="1466">
                  <c:v>1437</c:v>
                </c:pt>
                <c:pt idx="1467">
                  <c:v>1441</c:v>
                </c:pt>
                <c:pt idx="1468">
                  <c:v>1453</c:v>
                </c:pt>
                <c:pt idx="1469">
                  <c:v>1462</c:v>
                </c:pt>
                <c:pt idx="1470">
                  <c:v>1449</c:v>
                </c:pt>
                <c:pt idx="1471">
                  <c:v>1457</c:v>
                </c:pt>
                <c:pt idx="1472">
                  <c:v>1460</c:v>
                </c:pt>
                <c:pt idx="1473">
                  <c:v>1449</c:v>
                </c:pt>
                <c:pt idx="1474">
                  <c:v>1458</c:v>
                </c:pt>
                <c:pt idx="1475">
                  <c:v>1452</c:v>
                </c:pt>
                <c:pt idx="1476">
                  <c:v>1429</c:v>
                </c:pt>
                <c:pt idx="1477">
                  <c:v>1416</c:v>
                </c:pt>
                <c:pt idx="1478">
                  <c:v>1397</c:v>
                </c:pt>
                <c:pt idx="1479">
                  <c:v>1355</c:v>
                </c:pt>
                <c:pt idx="1480">
                  <c:v>1348</c:v>
                </c:pt>
                <c:pt idx="1481">
                  <c:v>1337</c:v>
                </c:pt>
                <c:pt idx="1482">
                  <c:v>1319</c:v>
                </c:pt>
                <c:pt idx="1483">
                  <c:v>1325</c:v>
                </c:pt>
                <c:pt idx="1484">
                  <c:v>1330</c:v>
                </c:pt>
                <c:pt idx="1485">
                  <c:v>1328</c:v>
                </c:pt>
                <c:pt idx="1486">
                  <c:v>1340</c:v>
                </c:pt>
                <c:pt idx="1487">
                  <c:v>1348</c:v>
                </c:pt>
                <c:pt idx="1488">
                  <c:v>1340</c:v>
                </c:pt>
                <c:pt idx="1489">
                  <c:v>1355</c:v>
                </c:pt>
                <c:pt idx="1490">
                  <c:v>1354</c:v>
                </c:pt>
                <c:pt idx="1491">
                  <c:v>1362</c:v>
                </c:pt>
                <c:pt idx="1492">
                  <c:v>1379</c:v>
                </c:pt>
                <c:pt idx="1493">
                  <c:v>1372</c:v>
                </c:pt>
                <c:pt idx="1494">
                  <c:v>1374</c:v>
                </c:pt>
                <c:pt idx="1495">
                  <c:v>1388</c:v>
                </c:pt>
                <c:pt idx="1496">
                  <c:v>1387</c:v>
                </c:pt>
                <c:pt idx="1497">
                  <c:v>1393</c:v>
                </c:pt>
                <c:pt idx="1498">
                  <c:v>1397</c:v>
                </c:pt>
                <c:pt idx="1499">
                  <c:v>1400</c:v>
                </c:pt>
                <c:pt idx="1500">
                  <c:v>1401</c:v>
                </c:pt>
                <c:pt idx="1501">
                  <c:v>1401</c:v>
                </c:pt>
                <c:pt idx="1502">
                  <c:v>1395</c:v>
                </c:pt>
                <c:pt idx="1503">
                  <c:v>1399</c:v>
                </c:pt>
                <c:pt idx="1504">
                  <c:v>1409</c:v>
                </c:pt>
                <c:pt idx="1505">
                  <c:v>1411</c:v>
                </c:pt>
                <c:pt idx="1506">
                  <c:v>1425</c:v>
                </c:pt>
                <c:pt idx="1507">
                  <c:v>1433</c:v>
                </c:pt>
                <c:pt idx="1508">
                  <c:v>2907</c:v>
                </c:pt>
                <c:pt idx="1509">
                  <c:v>2786</c:v>
                </c:pt>
                <c:pt idx="1510">
                  <c:v>1312</c:v>
                </c:pt>
                <c:pt idx="1511">
                  <c:v>1291</c:v>
                </c:pt>
                <c:pt idx="1512">
                  <c:v>1313</c:v>
                </c:pt>
                <c:pt idx="1513">
                  <c:v>1332</c:v>
                </c:pt>
                <c:pt idx="1514">
                  <c:v>1355</c:v>
                </c:pt>
                <c:pt idx="1515">
                  <c:v>1374</c:v>
                </c:pt>
                <c:pt idx="1516">
                  <c:v>1385</c:v>
                </c:pt>
                <c:pt idx="1517">
                  <c:v>1404</c:v>
                </c:pt>
                <c:pt idx="1518">
                  <c:v>1417</c:v>
                </c:pt>
                <c:pt idx="1519">
                  <c:v>1432</c:v>
                </c:pt>
                <c:pt idx="1520">
                  <c:v>1445</c:v>
                </c:pt>
                <c:pt idx="1521">
                  <c:v>1445</c:v>
                </c:pt>
                <c:pt idx="1522">
                  <c:v>1456</c:v>
                </c:pt>
                <c:pt idx="1523">
                  <c:v>1449</c:v>
                </c:pt>
                <c:pt idx="1524">
                  <c:v>1453</c:v>
                </c:pt>
                <c:pt idx="1525">
                  <c:v>1460</c:v>
                </c:pt>
                <c:pt idx="1526">
                  <c:v>1453</c:v>
                </c:pt>
                <c:pt idx="1527">
                  <c:v>1453</c:v>
                </c:pt>
                <c:pt idx="1528">
                  <c:v>1462</c:v>
                </c:pt>
                <c:pt idx="1529">
                  <c:v>1462</c:v>
                </c:pt>
                <c:pt idx="1530">
                  <c:v>1447</c:v>
                </c:pt>
                <c:pt idx="1531">
                  <c:v>1453</c:v>
                </c:pt>
                <c:pt idx="1532">
                  <c:v>1445</c:v>
                </c:pt>
                <c:pt idx="1533">
                  <c:v>1441</c:v>
                </c:pt>
                <c:pt idx="1534">
                  <c:v>1449</c:v>
                </c:pt>
                <c:pt idx="1535">
                  <c:v>1441</c:v>
                </c:pt>
                <c:pt idx="1536">
                  <c:v>1441</c:v>
                </c:pt>
                <c:pt idx="1537">
                  <c:v>1441</c:v>
                </c:pt>
                <c:pt idx="1538">
                  <c:v>1445</c:v>
                </c:pt>
                <c:pt idx="1539">
                  <c:v>1449</c:v>
                </c:pt>
                <c:pt idx="1540">
                  <c:v>1458</c:v>
                </c:pt>
                <c:pt idx="1541">
                  <c:v>1453</c:v>
                </c:pt>
                <c:pt idx="1542">
                  <c:v>1458</c:v>
                </c:pt>
                <c:pt idx="1543">
                  <c:v>1462</c:v>
                </c:pt>
                <c:pt idx="1544">
                  <c:v>1466</c:v>
                </c:pt>
                <c:pt idx="1545">
                  <c:v>1484</c:v>
                </c:pt>
                <c:pt idx="1546">
                  <c:v>1479</c:v>
                </c:pt>
                <c:pt idx="1547">
                  <c:v>1484</c:v>
                </c:pt>
                <c:pt idx="1548">
                  <c:v>1484</c:v>
                </c:pt>
                <c:pt idx="1549">
                  <c:v>1471</c:v>
                </c:pt>
                <c:pt idx="1550">
                  <c:v>1455</c:v>
                </c:pt>
                <c:pt idx="1551">
                  <c:v>1453</c:v>
                </c:pt>
                <c:pt idx="1552">
                  <c:v>1445</c:v>
                </c:pt>
                <c:pt idx="1553">
                  <c:v>1433</c:v>
                </c:pt>
                <c:pt idx="1554">
                  <c:v>1445</c:v>
                </c:pt>
                <c:pt idx="1555">
                  <c:v>1444</c:v>
                </c:pt>
                <c:pt idx="1556">
                  <c:v>1441</c:v>
                </c:pt>
                <c:pt idx="1557">
                  <c:v>1458</c:v>
                </c:pt>
                <c:pt idx="1558">
                  <c:v>1453</c:v>
                </c:pt>
                <c:pt idx="1559">
                  <c:v>1458</c:v>
                </c:pt>
                <c:pt idx="1560">
                  <c:v>1449</c:v>
                </c:pt>
                <c:pt idx="1561">
                  <c:v>1441</c:v>
                </c:pt>
                <c:pt idx="1562">
                  <c:v>1401</c:v>
                </c:pt>
                <c:pt idx="1563">
                  <c:v>1359</c:v>
                </c:pt>
                <c:pt idx="1564">
                  <c:v>1309</c:v>
                </c:pt>
                <c:pt idx="1565">
                  <c:v>1276</c:v>
                </c:pt>
                <c:pt idx="1566">
                  <c:v>1266</c:v>
                </c:pt>
                <c:pt idx="1567">
                  <c:v>1247</c:v>
                </c:pt>
                <c:pt idx="1568">
                  <c:v>1232</c:v>
                </c:pt>
                <c:pt idx="1569">
                  <c:v>1221</c:v>
                </c:pt>
                <c:pt idx="1570">
                  <c:v>1202</c:v>
                </c:pt>
                <c:pt idx="1571">
                  <c:v>1198</c:v>
                </c:pt>
                <c:pt idx="1572">
                  <c:v>1195</c:v>
                </c:pt>
                <c:pt idx="1573">
                  <c:v>1195</c:v>
                </c:pt>
                <c:pt idx="1574">
                  <c:v>1200</c:v>
                </c:pt>
                <c:pt idx="1575">
                  <c:v>1220</c:v>
                </c:pt>
                <c:pt idx="1576">
                  <c:v>1254</c:v>
                </c:pt>
                <c:pt idx="1577">
                  <c:v>1298</c:v>
                </c:pt>
                <c:pt idx="1578">
                  <c:v>1328</c:v>
                </c:pt>
                <c:pt idx="1579">
                  <c:v>1386</c:v>
                </c:pt>
                <c:pt idx="1580">
                  <c:v>1405</c:v>
                </c:pt>
                <c:pt idx="1581">
                  <c:v>2890</c:v>
                </c:pt>
                <c:pt idx="1582">
                  <c:v>1447</c:v>
                </c:pt>
                <c:pt idx="1583">
                  <c:v>1462</c:v>
                </c:pt>
                <c:pt idx="1584">
                  <c:v>1515</c:v>
                </c:pt>
                <c:pt idx="1585">
                  <c:v>1584</c:v>
                </c:pt>
                <c:pt idx="1586">
                  <c:v>1613</c:v>
                </c:pt>
                <c:pt idx="1587">
                  <c:v>1634</c:v>
                </c:pt>
                <c:pt idx="1588">
                  <c:v>1623</c:v>
                </c:pt>
                <c:pt idx="1589">
                  <c:v>1621</c:v>
                </c:pt>
                <c:pt idx="1590">
                  <c:v>1599</c:v>
                </c:pt>
                <c:pt idx="1591">
                  <c:v>1584</c:v>
                </c:pt>
                <c:pt idx="1592">
                  <c:v>1543</c:v>
                </c:pt>
                <c:pt idx="1593">
                  <c:v>1502</c:v>
                </c:pt>
                <c:pt idx="1594">
                  <c:v>1466</c:v>
                </c:pt>
                <c:pt idx="1595">
                  <c:v>1416</c:v>
                </c:pt>
                <c:pt idx="1596">
                  <c:v>1396</c:v>
                </c:pt>
                <c:pt idx="1597">
                  <c:v>1370</c:v>
                </c:pt>
                <c:pt idx="1598">
                  <c:v>1333</c:v>
                </c:pt>
                <c:pt idx="1599">
                  <c:v>1312</c:v>
                </c:pt>
                <c:pt idx="1600">
                  <c:v>1304</c:v>
                </c:pt>
                <c:pt idx="1601">
                  <c:v>1285</c:v>
                </c:pt>
                <c:pt idx="1602">
                  <c:v>1299</c:v>
                </c:pt>
                <c:pt idx="1603">
                  <c:v>1311</c:v>
                </c:pt>
                <c:pt idx="1604">
                  <c:v>1326</c:v>
                </c:pt>
                <c:pt idx="1605">
                  <c:v>1346</c:v>
                </c:pt>
                <c:pt idx="1606">
                  <c:v>1348</c:v>
                </c:pt>
                <c:pt idx="1607">
                  <c:v>1359</c:v>
                </c:pt>
                <c:pt idx="1608">
                  <c:v>1374</c:v>
                </c:pt>
                <c:pt idx="1609">
                  <c:v>1370</c:v>
                </c:pt>
                <c:pt idx="1610">
                  <c:v>1374</c:v>
                </c:pt>
                <c:pt idx="1611">
                  <c:v>1374</c:v>
                </c:pt>
                <c:pt idx="1612">
                  <c:v>1362</c:v>
                </c:pt>
                <c:pt idx="1613">
                  <c:v>1351</c:v>
                </c:pt>
                <c:pt idx="1614">
                  <c:v>1359</c:v>
                </c:pt>
                <c:pt idx="1615">
                  <c:v>1366</c:v>
                </c:pt>
                <c:pt idx="1616">
                  <c:v>1377</c:v>
                </c:pt>
                <c:pt idx="1617">
                  <c:v>1397</c:v>
                </c:pt>
                <c:pt idx="1618">
                  <c:v>1420</c:v>
                </c:pt>
                <c:pt idx="1619">
                  <c:v>1437</c:v>
                </c:pt>
                <c:pt idx="1620">
                  <c:v>1458</c:v>
                </c:pt>
                <c:pt idx="1621">
                  <c:v>1475</c:v>
                </c:pt>
                <c:pt idx="1622">
                  <c:v>1490</c:v>
                </c:pt>
                <c:pt idx="1623">
                  <c:v>1506</c:v>
                </c:pt>
                <c:pt idx="1624">
                  <c:v>1502</c:v>
                </c:pt>
                <c:pt idx="1625">
                  <c:v>1497</c:v>
                </c:pt>
                <c:pt idx="1626">
                  <c:v>3044</c:v>
                </c:pt>
                <c:pt idx="1627">
                  <c:v>1457</c:v>
                </c:pt>
                <c:pt idx="1628">
                  <c:v>1412</c:v>
                </c:pt>
                <c:pt idx="1629">
                  <c:v>1420</c:v>
                </c:pt>
                <c:pt idx="1630">
                  <c:v>1423</c:v>
                </c:pt>
                <c:pt idx="1631">
                  <c:v>1416</c:v>
                </c:pt>
                <c:pt idx="1632">
                  <c:v>1433</c:v>
                </c:pt>
                <c:pt idx="1633">
                  <c:v>1433</c:v>
                </c:pt>
                <c:pt idx="1634">
                  <c:v>1434</c:v>
                </c:pt>
                <c:pt idx="1635">
                  <c:v>1449</c:v>
                </c:pt>
                <c:pt idx="1636">
                  <c:v>1453</c:v>
                </c:pt>
                <c:pt idx="1637">
                  <c:v>1449</c:v>
                </c:pt>
                <c:pt idx="1638">
                  <c:v>1441</c:v>
                </c:pt>
                <c:pt idx="1639">
                  <c:v>1425</c:v>
                </c:pt>
                <c:pt idx="1640">
                  <c:v>1416</c:v>
                </c:pt>
                <c:pt idx="1641">
                  <c:v>1409</c:v>
                </c:pt>
                <c:pt idx="1642">
                  <c:v>1397</c:v>
                </c:pt>
                <c:pt idx="1643">
                  <c:v>1393</c:v>
                </c:pt>
                <c:pt idx="1644">
                  <c:v>1388</c:v>
                </c:pt>
                <c:pt idx="1645">
                  <c:v>1376</c:v>
                </c:pt>
                <c:pt idx="1646">
                  <c:v>1366</c:v>
                </c:pt>
                <c:pt idx="1647">
                  <c:v>1355</c:v>
                </c:pt>
                <c:pt idx="1648">
                  <c:v>1348</c:v>
                </c:pt>
                <c:pt idx="1649">
                  <c:v>1340</c:v>
                </c:pt>
                <c:pt idx="1650">
                  <c:v>1354</c:v>
                </c:pt>
                <c:pt idx="1651">
                  <c:v>1360</c:v>
                </c:pt>
                <c:pt idx="1652">
                  <c:v>1360</c:v>
                </c:pt>
                <c:pt idx="1653">
                  <c:v>1383</c:v>
                </c:pt>
                <c:pt idx="1654">
                  <c:v>1000000</c:v>
                </c:pt>
                <c:pt idx="1655">
                  <c:v>1346</c:v>
                </c:pt>
                <c:pt idx="1656">
                  <c:v>1316</c:v>
                </c:pt>
                <c:pt idx="1657">
                  <c:v>1332</c:v>
                </c:pt>
                <c:pt idx="1658">
                  <c:v>1342</c:v>
                </c:pt>
                <c:pt idx="1659">
                  <c:v>1356</c:v>
                </c:pt>
                <c:pt idx="1660">
                  <c:v>1365</c:v>
                </c:pt>
                <c:pt idx="1661">
                  <c:v>1375</c:v>
                </c:pt>
                <c:pt idx="1662">
                  <c:v>1393</c:v>
                </c:pt>
                <c:pt idx="1663">
                  <c:v>1407</c:v>
                </c:pt>
                <c:pt idx="1664">
                  <c:v>1403</c:v>
                </c:pt>
                <c:pt idx="1665">
                  <c:v>1415</c:v>
                </c:pt>
                <c:pt idx="1666">
                  <c:v>1425</c:v>
                </c:pt>
                <c:pt idx="1667">
                  <c:v>1421</c:v>
                </c:pt>
                <c:pt idx="1668">
                  <c:v>1431</c:v>
                </c:pt>
                <c:pt idx="1669">
                  <c:v>1449</c:v>
                </c:pt>
                <c:pt idx="1670">
                  <c:v>1445</c:v>
                </c:pt>
                <c:pt idx="1671">
                  <c:v>1463</c:v>
                </c:pt>
                <c:pt idx="1672">
                  <c:v>1466</c:v>
                </c:pt>
                <c:pt idx="1673">
                  <c:v>1466</c:v>
                </c:pt>
                <c:pt idx="1674">
                  <c:v>1471</c:v>
                </c:pt>
                <c:pt idx="1675">
                  <c:v>1460</c:v>
                </c:pt>
                <c:pt idx="1676">
                  <c:v>1468</c:v>
                </c:pt>
                <c:pt idx="1677">
                  <c:v>1475</c:v>
                </c:pt>
                <c:pt idx="1678">
                  <c:v>1466</c:v>
                </c:pt>
                <c:pt idx="1679">
                  <c:v>1479</c:v>
                </c:pt>
                <c:pt idx="1680">
                  <c:v>2924</c:v>
                </c:pt>
                <c:pt idx="1681">
                  <c:v>1430</c:v>
                </c:pt>
                <c:pt idx="1682">
                  <c:v>1393</c:v>
                </c:pt>
                <c:pt idx="1683">
                  <c:v>1389</c:v>
                </c:pt>
                <c:pt idx="1684">
                  <c:v>1397</c:v>
                </c:pt>
                <c:pt idx="1685">
                  <c:v>1420</c:v>
                </c:pt>
                <c:pt idx="1686">
                  <c:v>1425</c:v>
                </c:pt>
                <c:pt idx="1687">
                  <c:v>1431</c:v>
                </c:pt>
                <c:pt idx="1688">
                  <c:v>1449</c:v>
                </c:pt>
                <c:pt idx="1689">
                  <c:v>1445</c:v>
                </c:pt>
                <c:pt idx="1690">
                  <c:v>1445</c:v>
                </c:pt>
                <c:pt idx="1691">
                  <c:v>1449</c:v>
                </c:pt>
                <c:pt idx="1692">
                  <c:v>1441</c:v>
                </c:pt>
                <c:pt idx="1693">
                  <c:v>1429</c:v>
                </c:pt>
                <c:pt idx="1694">
                  <c:v>1433</c:v>
                </c:pt>
                <c:pt idx="1695">
                  <c:v>1436</c:v>
                </c:pt>
                <c:pt idx="1696">
                  <c:v>1433</c:v>
                </c:pt>
                <c:pt idx="1697">
                  <c:v>1446</c:v>
                </c:pt>
                <c:pt idx="1698">
                  <c:v>1449</c:v>
                </c:pt>
                <c:pt idx="1699">
                  <c:v>1445</c:v>
                </c:pt>
                <c:pt idx="1700">
                  <c:v>1455</c:v>
                </c:pt>
                <c:pt idx="1701">
                  <c:v>1453</c:v>
                </c:pt>
                <c:pt idx="1702">
                  <c:v>1465</c:v>
                </c:pt>
                <c:pt idx="1703">
                  <c:v>1474</c:v>
                </c:pt>
                <c:pt idx="1704">
                  <c:v>1479</c:v>
                </c:pt>
                <c:pt idx="1705">
                  <c:v>2924</c:v>
                </c:pt>
                <c:pt idx="1706">
                  <c:v>1472</c:v>
                </c:pt>
                <c:pt idx="1707">
                  <c:v>1408</c:v>
                </c:pt>
                <c:pt idx="1708">
                  <c:v>1416</c:v>
                </c:pt>
                <c:pt idx="1709">
                  <c:v>1426</c:v>
                </c:pt>
                <c:pt idx="1710">
                  <c:v>1441</c:v>
                </c:pt>
                <c:pt idx="1711">
                  <c:v>1458</c:v>
                </c:pt>
                <c:pt idx="1712">
                  <c:v>1471</c:v>
                </c:pt>
                <c:pt idx="1713">
                  <c:v>1479</c:v>
                </c:pt>
                <c:pt idx="1714">
                  <c:v>1495</c:v>
                </c:pt>
                <c:pt idx="1715">
                  <c:v>1497</c:v>
                </c:pt>
                <c:pt idx="1716">
                  <c:v>1502</c:v>
                </c:pt>
                <c:pt idx="1717">
                  <c:v>1511</c:v>
                </c:pt>
                <c:pt idx="1718">
                  <c:v>1520</c:v>
                </c:pt>
                <c:pt idx="1719">
                  <c:v>1515</c:v>
                </c:pt>
                <c:pt idx="1720">
                  <c:v>1511</c:v>
                </c:pt>
                <c:pt idx="1721">
                  <c:v>1502</c:v>
                </c:pt>
                <c:pt idx="1722">
                  <c:v>1495</c:v>
                </c:pt>
                <c:pt idx="1723">
                  <c:v>1484</c:v>
                </c:pt>
                <c:pt idx="1724">
                  <c:v>1462</c:v>
                </c:pt>
                <c:pt idx="1725">
                  <c:v>1462</c:v>
                </c:pt>
                <c:pt idx="1726">
                  <c:v>1445</c:v>
                </c:pt>
                <c:pt idx="1727">
                  <c:v>1437</c:v>
                </c:pt>
                <c:pt idx="1728">
                  <c:v>1433</c:v>
                </c:pt>
                <c:pt idx="1729">
                  <c:v>1415</c:v>
                </c:pt>
                <c:pt idx="1730">
                  <c:v>1404</c:v>
                </c:pt>
                <c:pt idx="1731">
                  <c:v>1397</c:v>
                </c:pt>
                <c:pt idx="1732">
                  <c:v>1393</c:v>
                </c:pt>
                <c:pt idx="1733">
                  <c:v>1392</c:v>
                </c:pt>
                <c:pt idx="1734">
                  <c:v>1404</c:v>
                </c:pt>
                <c:pt idx="1735">
                  <c:v>1400</c:v>
                </c:pt>
                <c:pt idx="1736">
                  <c:v>1399</c:v>
                </c:pt>
                <c:pt idx="1737">
                  <c:v>1412</c:v>
                </c:pt>
                <c:pt idx="1738">
                  <c:v>1408</c:v>
                </c:pt>
                <c:pt idx="1739">
                  <c:v>1420</c:v>
                </c:pt>
                <c:pt idx="1740">
                  <c:v>1445</c:v>
                </c:pt>
                <c:pt idx="1741">
                  <c:v>1445</c:v>
                </c:pt>
                <c:pt idx="1742">
                  <c:v>1455</c:v>
                </c:pt>
                <c:pt idx="1743">
                  <c:v>1472</c:v>
                </c:pt>
                <c:pt idx="1744">
                  <c:v>1471</c:v>
                </c:pt>
                <c:pt idx="1745">
                  <c:v>1471</c:v>
                </c:pt>
                <c:pt idx="1746">
                  <c:v>1472</c:v>
                </c:pt>
                <c:pt idx="1747">
                  <c:v>1475</c:v>
                </c:pt>
                <c:pt idx="1748">
                  <c:v>1466</c:v>
                </c:pt>
                <c:pt idx="1749">
                  <c:v>1475</c:v>
                </c:pt>
                <c:pt idx="1750">
                  <c:v>1475</c:v>
                </c:pt>
                <c:pt idx="1751">
                  <c:v>1478</c:v>
                </c:pt>
                <c:pt idx="1752">
                  <c:v>1471</c:v>
                </c:pt>
                <c:pt idx="1753">
                  <c:v>1444</c:v>
                </c:pt>
                <c:pt idx="1754">
                  <c:v>1449</c:v>
                </c:pt>
                <c:pt idx="1755">
                  <c:v>1449</c:v>
                </c:pt>
                <c:pt idx="1756">
                  <c:v>1433</c:v>
                </c:pt>
                <c:pt idx="1757">
                  <c:v>1438</c:v>
                </c:pt>
                <c:pt idx="1758">
                  <c:v>1433</c:v>
                </c:pt>
                <c:pt idx="1759">
                  <c:v>1416</c:v>
                </c:pt>
                <c:pt idx="1760">
                  <c:v>1411</c:v>
                </c:pt>
                <c:pt idx="1761">
                  <c:v>1385</c:v>
                </c:pt>
                <c:pt idx="1762">
                  <c:v>1381</c:v>
                </c:pt>
                <c:pt idx="1763">
                  <c:v>1389</c:v>
                </c:pt>
                <c:pt idx="1764">
                  <c:v>1385</c:v>
                </c:pt>
                <c:pt idx="1765">
                  <c:v>1385</c:v>
                </c:pt>
                <c:pt idx="1766">
                  <c:v>1402</c:v>
                </c:pt>
                <c:pt idx="1767">
                  <c:v>1412</c:v>
                </c:pt>
                <c:pt idx="1768">
                  <c:v>1416</c:v>
                </c:pt>
                <c:pt idx="1769">
                  <c:v>1429</c:v>
                </c:pt>
                <c:pt idx="1770">
                  <c:v>1425</c:v>
                </c:pt>
                <c:pt idx="1771">
                  <c:v>1429</c:v>
                </c:pt>
                <c:pt idx="1772">
                  <c:v>1445</c:v>
                </c:pt>
                <c:pt idx="1773">
                  <c:v>1441</c:v>
                </c:pt>
                <c:pt idx="1774">
                  <c:v>1441</c:v>
                </c:pt>
                <c:pt idx="1775">
                  <c:v>1449</c:v>
                </c:pt>
                <c:pt idx="1776">
                  <c:v>1446</c:v>
                </c:pt>
                <c:pt idx="1777">
                  <c:v>1445</c:v>
                </c:pt>
                <c:pt idx="1778">
                  <c:v>1453</c:v>
                </c:pt>
                <c:pt idx="1779">
                  <c:v>1453</c:v>
                </c:pt>
                <c:pt idx="1780">
                  <c:v>1443</c:v>
                </c:pt>
                <c:pt idx="1781">
                  <c:v>1445</c:v>
                </c:pt>
                <c:pt idx="1782">
                  <c:v>1437</c:v>
                </c:pt>
                <c:pt idx="1783">
                  <c:v>1423</c:v>
                </c:pt>
                <c:pt idx="1784">
                  <c:v>1437</c:v>
                </c:pt>
                <c:pt idx="1785">
                  <c:v>1437</c:v>
                </c:pt>
                <c:pt idx="1786">
                  <c:v>1433</c:v>
                </c:pt>
                <c:pt idx="1787">
                  <c:v>1451</c:v>
                </c:pt>
                <c:pt idx="1788">
                  <c:v>1453</c:v>
                </c:pt>
                <c:pt idx="1789">
                  <c:v>1458</c:v>
                </c:pt>
                <c:pt idx="1790">
                  <c:v>1458</c:v>
                </c:pt>
                <c:pt idx="1791">
                  <c:v>1453</c:v>
                </c:pt>
                <c:pt idx="1792">
                  <c:v>1440</c:v>
                </c:pt>
                <c:pt idx="1793">
                  <c:v>1436</c:v>
                </c:pt>
                <c:pt idx="1794">
                  <c:v>1416</c:v>
                </c:pt>
                <c:pt idx="1795">
                  <c:v>1420</c:v>
                </c:pt>
                <c:pt idx="1796">
                  <c:v>1416</c:v>
                </c:pt>
                <c:pt idx="1797">
                  <c:v>1385</c:v>
                </c:pt>
                <c:pt idx="1798">
                  <c:v>1393</c:v>
                </c:pt>
                <c:pt idx="1799">
                  <c:v>1393</c:v>
                </c:pt>
                <c:pt idx="1800">
                  <c:v>1381</c:v>
                </c:pt>
                <c:pt idx="1801">
                  <c:v>1397</c:v>
                </c:pt>
                <c:pt idx="1802">
                  <c:v>1408</c:v>
                </c:pt>
                <c:pt idx="1803">
                  <c:v>1408</c:v>
                </c:pt>
                <c:pt idx="1804">
                  <c:v>1429</c:v>
                </c:pt>
                <c:pt idx="1805">
                  <c:v>1441</c:v>
                </c:pt>
                <c:pt idx="1806">
                  <c:v>1441</c:v>
                </c:pt>
                <c:pt idx="1807">
                  <c:v>1451</c:v>
                </c:pt>
                <c:pt idx="1808">
                  <c:v>1449</c:v>
                </c:pt>
                <c:pt idx="1809">
                  <c:v>1453</c:v>
                </c:pt>
                <c:pt idx="1810">
                  <c:v>1462</c:v>
                </c:pt>
                <c:pt idx="1811">
                  <c:v>1471</c:v>
                </c:pt>
                <c:pt idx="1812">
                  <c:v>1468</c:v>
                </c:pt>
                <c:pt idx="1813">
                  <c:v>1479</c:v>
                </c:pt>
                <c:pt idx="1814">
                  <c:v>1475</c:v>
                </c:pt>
                <c:pt idx="1815">
                  <c:v>1471</c:v>
                </c:pt>
                <c:pt idx="1816">
                  <c:v>1474</c:v>
                </c:pt>
                <c:pt idx="1817">
                  <c:v>1479</c:v>
                </c:pt>
                <c:pt idx="1818">
                  <c:v>1466</c:v>
                </c:pt>
                <c:pt idx="1819">
                  <c:v>1475</c:v>
                </c:pt>
                <c:pt idx="1820">
                  <c:v>1466</c:v>
                </c:pt>
                <c:pt idx="1821">
                  <c:v>1437</c:v>
                </c:pt>
                <c:pt idx="1822">
                  <c:v>666667</c:v>
                </c:pt>
                <c:pt idx="1823">
                  <c:v>1397</c:v>
                </c:pt>
                <c:pt idx="1824">
                  <c:v>1355</c:v>
                </c:pt>
                <c:pt idx="1825">
                  <c:v>1359</c:v>
                </c:pt>
                <c:pt idx="1826">
                  <c:v>1361</c:v>
                </c:pt>
                <c:pt idx="1827">
                  <c:v>1362</c:v>
                </c:pt>
                <c:pt idx="1828">
                  <c:v>1396</c:v>
                </c:pt>
                <c:pt idx="1829">
                  <c:v>1404</c:v>
                </c:pt>
                <c:pt idx="1830">
                  <c:v>1404</c:v>
                </c:pt>
                <c:pt idx="1831">
                  <c:v>1433</c:v>
                </c:pt>
                <c:pt idx="1832">
                  <c:v>1440</c:v>
                </c:pt>
                <c:pt idx="1833">
                  <c:v>2920</c:v>
                </c:pt>
                <c:pt idx="1834">
                  <c:v>1420</c:v>
                </c:pt>
                <c:pt idx="1835">
                  <c:v>1404</c:v>
                </c:pt>
                <c:pt idx="1836">
                  <c:v>1411</c:v>
                </c:pt>
                <c:pt idx="1837">
                  <c:v>1429</c:v>
                </c:pt>
                <c:pt idx="1838">
                  <c:v>1437</c:v>
                </c:pt>
                <c:pt idx="1839">
                  <c:v>1444</c:v>
                </c:pt>
                <c:pt idx="1840">
                  <c:v>1449</c:v>
                </c:pt>
                <c:pt idx="1841">
                  <c:v>1462</c:v>
                </c:pt>
                <c:pt idx="1842">
                  <c:v>1462</c:v>
                </c:pt>
                <c:pt idx="1843">
                  <c:v>1457</c:v>
                </c:pt>
                <c:pt idx="1844">
                  <c:v>1449</c:v>
                </c:pt>
                <c:pt idx="1845">
                  <c:v>1458</c:v>
                </c:pt>
                <c:pt idx="1846">
                  <c:v>1420</c:v>
                </c:pt>
                <c:pt idx="1847">
                  <c:v>1402</c:v>
                </c:pt>
                <c:pt idx="1848">
                  <c:v>1404</c:v>
                </c:pt>
                <c:pt idx="1849">
                  <c:v>666667</c:v>
                </c:pt>
                <c:pt idx="1850">
                  <c:v>1346</c:v>
                </c:pt>
                <c:pt idx="1851">
                  <c:v>1333</c:v>
                </c:pt>
                <c:pt idx="1852">
                  <c:v>1334</c:v>
                </c:pt>
                <c:pt idx="1853">
                  <c:v>1344</c:v>
                </c:pt>
                <c:pt idx="1854">
                  <c:v>1366</c:v>
                </c:pt>
                <c:pt idx="1855">
                  <c:v>1381</c:v>
                </c:pt>
                <c:pt idx="1856">
                  <c:v>1389</c:v>
                </c:pt>
                <c:pt idx="1857">
                  <c:v>1404</c:v>
                </c:pt>
                <c:pt idx="1858">
                  <c:v>1418</c:v>
                </c:pt>
                <c:pt idx="1859">
                  <c:v>1425</c:v>
                </c:pt>
                <c:pt idx="1860">
                  <c:v>500000</c:v>
                </c:pt>
                <c:pt idx="1861">
                  <c:v>1427</c:v>
                </c:pt>
                <c:pt idx="1862">
                  <c:v>1385</c:v>
                </c:pt>
                <c:pt idx="1863">
                  <c:v>1401</c:v>
                </c:pt>
                <c:pt idx="1864">
                  <c:v>2778</c:v>
                </c:pt>
                <c:pt idx="1865">
                  <c:v>1376</c:v>
                </c:pt>
                <c:pt idx="1866">
                  <c:v>1385</c:v>
                </c:pt>
                <c:pt idx="1867">
                  <c:v>1403</c:v>
                </c:pt>
                <c:pt idx="1868">
                  <c:v>1425</c:v>
                </c:pt>
                <c:pt idx="1869">
                  <c:v>1445</c:v>
                </c:pt>
                <c:pt idx="1870">
                  <c:v>1457</c:v>
                </c:pt>
                <c:pt idx="1871">
                  <c:v>1453</c:v>
                </c:pt>
                <c:pt idx="1872">
                  <c:v>1462</c:v>
                </c:pt>
                <c:pt idx="1873">
                  <c:v>1452</c:v>
                </c:pt>
                <c:pt idx="1874">
                  <c:v>1449</c:v>
                </c:pt>
                <c:pt idx="1875">
                  <c:v>1461</c:v>
                </c:pt>
                <c:pt idx="1876">
                  <c:v>1462</c:v>
                </c:pt>
                <c:pt idx="1877">
                  <c:v>1453</c:v>
                </c:pt>
                <c:pt idx="1878">
                  <c:v>1445</c:v>
                </c:pt>
                <c:pt idx="1879">
                  <c:v>1430</c:v>
                </c:pt>
                <c:pt idx="1880">
                  <c:v>1416</c:v>
                </c:pt>
                <c:pt idx="1881">
                  <c:v>2833</c:v>
                </c:pt>
                <c:pt idx="1882">
                  <c:v>1364</c:v>
                </c:pt>
                <c:pt idx="1883">
                  <c:v>1337</c:v>
                </c:pt>
                <c:pt idx="1884">
                  <c:v>1350</c:v>
                </c:pt>
                <c:pt idx="1885">
                  <c:v>1362</c:v>
                </c:pt>
                <c:pt idx="1886">
                  <c:v>1374</c:v>
                </c:pt>
                <c:pt idx="1887">
                  <c:v>1384</c:v>
                </c:pt>
                <c:pt idx="1888">
                  <c:v>1381</c:v>
                </c:pt>
                <c:pt idx="1889">
                  <c:v>1386</c:v>
                </c:pt>
                <c:pt idx="1890">
                  <c:v>1412</c:v>
                </c:pt>
                <c:pt idx="1891">
                  <c:v>1416</c:v>
                </c:pt>
                <c:pt idx="1892">
                  <c:v>2000000</c:v>
                </c:pt>
                <c:pt idx="1893">
                  <c:v>1396</c:v>
                </c:pt>
                <c:pt idx="1894">
                  <c:v>1381</c:v>
                </c:pt>
                <c:pt idx="1895">
                  <c:v>1397</c:v>
                </c:pt>
                <c:pt idx="1896">
                  <c:v>1422</c:v>
                </c:pt>
                <c:pt idx="1897">
                  <c:v>1429</c:v>
                </c:pt>
                <c:pt idx="1898">
                  <c:v>1441</c:v>
                </c:pt>
                <c:pt idx="1899">
                  <c:v>1461</c:v>
                </c:pt>
                <c:pt idx="1900">
                  <c:v>1476</c:v>
                </c:pt>
                <c:pt idx="1901">
                  <c:v>2976</c:v>
                </c:pt>
                <c:pt idx="1902">
                  <c:v>1464</c:v>
                </c:pt>
                <c:pt idx="1903">
                  <c:v>1439</c:v>
                </c:pt>
                <c:pt idx="1904">
                  <c:v>1439</c:v>
                </c:pt>
                <c:pt idx="1905">
                  <c:v>1458</c:v>
                </c:pt>
                <c:pt idx="1906">
                  <c:v>1462</c:v>
                </c:pt>
                <c:pt idx="1907">
                  <c:v>1472</c:v>
                </c:pt>
                <c:pt idx="1908">
                  <c:v>1479</c:v>
                </c:pt>
                <c:pt idx="1909">
                  <c:v>1462</c:v>
                </c:pt>
                <c:pt idx="1910">
                  <c:v>1453</c:v>
                </c:pt>
                <c:pt idx="1911">
                  <c:v>1437</c:v>
                </c:pt>
                <c:pt idx="1912">
                  <c:v>1425</c:v>
                </c:pt>
                <c:pt idx="1913">
                  <c:v>1441</c:v>
                </c:pt>
                <c:pt idx="1914">
                  <c:v>2874</c:v>
                </c:pt>
                <c:pt idx="1915">
                  <c:v>1406</c:v>
                </c:pt>
                <c:pt idx="1916">
                  <c:v>1394</c:v>
                </c:pt>
                <c:pt idx="1917">
                  <c:v>1393</c:v>
                </c:pt>
                <c:pt idx="1918">
                  <c:v>1399</c:v>
                </c:pt>
                <c:pt idx="1919">
                  <c:v>1418</c:v>
                </c:pt>
                <c:pt idx="1920">
                  <c:v>1420</c:v>
                </c:pt>
                <c:pt idx="1921">
                  <c:v>1417</c:v>
                </c:pt>
                <c:pt idx="1922">
                  <c:v>1420</c:v>
                </c:pt>
                <c:pt idx="1923">
                  <c:v>1401</c:v>
                </c:pt>
                <c:pt idx="1924">
                  <c:v>1401</c:v>
                </c:pt>
                <c:pt idx="1925">
                  <c:v>1408</c:v>
                </c:pt>
                <c:pt idx="1926">
                  <c:v>1408</c:v>
                </c:pt>
                <c:pt idx="1927">
                  <c:v>1412</c:v>
                </c:pt>
                <c:pt idx="1928">
                  <c:v>666667</c:v>
                </c:pt>
                <c:pt idx="1929">
                  <c:v>1391</c:v>
                </c:pt>
                <c:pt idx="1930">
                  <c:v>1389</c:v>
                </c:pt>
                <c:pt idx="1931">
                  <c:v>1412</c:v>
                </c:pt>
                <c:pt idx="1932">
                  <c:v>1412</c:v>
                </c:pt>
                <c:pt idx="1933">
                  <c:v>1416</c:v>
                </c:pt>
                <c:pt idx="1934">
                  <c:v>1433</c:v>
                </c:pt>
                <c:pt idx="1935">
                  <c:v>1429</c:v>
                </c:pt>
                <c:pt idx="1936">
                  <c:v>1441</c:v>
                </c:pt>
                <c:pt idx="1937">
                  <c:v>1466</c:v>
                </c:pt>
                <c:pt idx="1938">
                  <c:v>1470</c:v>
                </c:pt>
                <c:pt idx="1939">
                  <c:v>1477</c:v>
                </c:pt>
                <c:pt idx="1940">
                  <c:v>1484</c:v>
                </c:pt>
                <c:pt idx="1941">
                  <c:v>1475</c:v>
                </c:pt>
                <c:pt idx="1942">
                  <c:v>1462</c:v>
                </c:pt>
                <c:pt idx="1943">
                  <c:v>1462</c:v>
                </c:pt>
                <c:pt idx="1944">
                  <c:v>1458</c:v>
                </c:pt>
                <c:pt idx="1945">
                  <c:v>1453</c:v>
                </c:pt>
                <c:pt idx="1946">
                  <c:v>1445</c:v>
                </c:pt>
                <c:pt idx="1947">
                  <c:v>1436</c:v>
                </c:pt>
                <c:pt idx="1948">
                  <c:v>1416</c:v>
                </c:pt>
                <c:pt idx="1949">
                  <c:v>1416</c:v>
                </c:pt>
                <c:pt idx="1950">
                  <c:v>1412</c:v>
                </c:pt>
                <c:pt idx="1951">
                  <c:v>1420</c:v>
                </c:pt>
                <c:pt idx="1952">
                  <c:v>1416</c:v>
                </c:pt>
                <c:pt idx="1953">
                  <c:v>1412</c:v>
                </c:pt>
                <c:pt idx="1954">
                  <c:v>1418</c:v>
                </c:pt>
                <c:pt idx="1955">
                  <c:v>1420</c:v>
                </c:pt>
                <c:pt idx="1956">
                  <c:v>1428</c:v>
                </c:pt>
                <c:pt idx="1957">
                  <c:v>1428</c:v>
                </c:pt>
                <c:pt idx="1958">
                  <c:v>1449</c:v>
                </c:pt>
                <c:pt idx="1959">
                  <c:v>1445</c:v>
                </c:pt>
                <c:pt idx="1960">
                  <c:v>1458</c:v>
                </c:pt>
                <c:pt idx="1961">
                  <c:v>1453</c:v>
                </c:pt>
                <c:pt idx="1962">
                  <c:v>1432</c:v>
                </c:pt>
                <c:pt idx="1963">
                  <c:v>1433</c:v>
                </c:pt>
                <c:pt idx="1964">
                  <c:v>1420</c:v>
                </c:pt>
                <c:pt idx="1965">
                  <c:v>1419</c:v>
                </c:pt>
                <c:pt idx="1966">
                  <c:v>1425</c:v>
                </c:pt>
                <c:pt idx="1967">
                  <c:v>1416</c:v>
                </c:pt>
                <c:pt idx="1968">
                  <c:v>1412</c:v>
                </c:pt>
                <c:pt idx="1969">
                  <c:v>1412</c:v>
                </c:pt>
                <c:pt idx="1970">
                  <c:v>1412</c:v>
                </c:pt>
                <c:pt idx="1971">
                  <c:v>1412</c:v>
                </c:pt>
                <c:pt idx="1972">
                  <c:v>1437</c:v>
                </c:pt>
                <c:pt idx="1973">
                  <c:v>1420</c:v>
                </c:pt>
                <c:pt idx="1974">
                  <c:v>1417</c:v>
                </c:pt>
                <c:pt idx="1975">
                  <c:v>1416</c:v>
                </c:pt>
                <c:pt idx="1976">
                  <c:v>1408</c:v>
                </c:pt>
                <c:pt idx="1977">
                  <c:v>1401</c:v>
                </c:pt>
                <c:pt idx="1978">
                  <c:v>1408</c:v>
                </c:pt>
                <c:pt idx="1979">
                  <c:v>1408</c:v>
                </c:pt>
                <c:pt idx="1980">
                  <c:v>1413</c:v>
                </c:pt>
                <c:pt idx="1981">
                  <c:v>1428</c:v>
                </c:pt>
                <c:pt idx="1982">
                  <c:v>1425</c:v>
                </c:pt>
                <c:pt idx="1983">
                  <c:v>1429</c:v>
                </c:pt>
                <c:pt idx="1984">
                  <c:v>1444</c:v>
                </c:pt>
                <c:pt idx="1985">
                  <c:v>2907</c:v>
                </c:pt>
                <c:pt idx="1986">
                  <c:v>1420</c:v>
                </c:pt>
                <c:pt idx="1987">
                  <c:v>1404</c:v>
                </c:pt>
                <c:pt idx="1988">
                  <c:v>1411</c:v>
                </c:pt>
                <c:pt idx="1989">
                  <c:v>1413</c:v>
                </c:pt>
                <c:pt idx="1990">
                  <c:v>1437</c:v>
                </c:pt>
                <c:pt idx="1991">
                  <c:v>1440</c:v>
                </c:pt>
                <c:pt idx="1992">
                  <c:v>1441</c:v>
                </c:pt>
                <c:pt idx="1993">
                  <c:v>1449</c:v>
                </c:pt>
                <c:pt idx="1994">
                  <c:v>1449</c:v>
                </c:pt>
                <c:pt idx="1995">
                  <c:v>1456</c:v>
                </c:pt>
                <c:pt idx="1996">
                  <c:v>1453</c:v>
                </c:pt>
                <c:pt idx="1997">
                  <c:v>1441</c:v>
                </c:pt>
                <c:pt idx="1998">
                  <c:v>1420</c:v>
                </c:pt>
                <c:pt idx="1999">
                  <c:v>1416</c:v>
                </c:pt>
                <c:pt idx="2000">
                  <c:v>1408</c:v>
                </c:pt>
                <c:pt idx="2001">
                  <c:v>1412</c:v>
                </c:pt>
                <c:pt idx="2002">
                  <c:v>1420</c:v>
                </c:pt>
                <c:pt idx="2003">
                  <c:v>1404</c:v>
                </c:pt>
                <c:pt idx="2004">
                  <c:v>1420</c:v>
                </c:pt>
                <c:pt idx="2005">
                  <c:v>1429</c:v>
                </c:pt>
                <c:pt idx="2006">
                  <c:v>1429</c:v>
                </c:pt>
                <c:pt idx="2007">
                  <c:v>1437</c:v>
                </c:pt>
                <c:pt idx="2008">
                  <c:v>1445</c:v>
                </c:pt>
                <c:pt idx="2009">
                  <c:v>1432</c:v>
                </c:pt>
                <c:pt idx="2010">
                  <c:v>1440</c:v>
                </c:pt>
                <c:pt idx="2011">
                  <c:v>1433</c:v>
                </c:pt>
                <c:pt idx="2012">
                  <c:v>1413</c:v>
                </c:pt>
                <c:pt idx="2013">
                  <c:v>1408</c:v>
                </c:pt>
                <c:pt idx="2014">
                  <c:v>1377</c:v>
                </c:pt>
                <c:pt idx="2015">
                  <c:v>1358</c:v>
                </c:pt>
                <c:pt idx="2016">
                  <c:v>1342</c:v>
                </c:pt>
                <c:pt idx="2017">
                  <c:v>1334</c:v>
                </c:pt>
                <c:pt idx="2018">
                  <c:v>1325</c:v>
                </c:pt>
                <c:pt idx="2019">
                  <c:v>1334</c:v>
                </c:pt>
                <c:pt idx="2020">
                  <c:v>1341</c:v>
                </c:pt>
                <c:pt idx="2021">
                  <c:v>1329</c:v>
                </c:pt>
                <c:pt idx="2022">
                  <c:v>1340</c:v>
                </c:pt>
                <c:pt idx="2023">
                  <c:v>1342</c:v>
                </c:pt>
                <c:pt idx="2024">
                  <c:v>1338</c:v>
                </c:pt>
                <c:pt idx="2025">
                  <c:v>1334</c:v>
                </c:pt>
                <c:pt idx="2026">
                  <c:v>1354</c:v>
                </c:pt>
                <c:pt idx="2027">
                  <c:v>1345</c:v>
                </c:pt>
                <c:pt idx="2028">
                  <c:v>1349</c:v>
                </c:pt>
                <c:pt idx="2029">
                  <c:v>1364</c:v>
                </c:pt>
                <c:pt idx="2030">
                  <c:v>1364</c:v>
                </c:pt>
                <c:pt idx="2031">
                  <c:v>1366</c:v>
                </c:pt>
                <c:pt idx="2032">
                  <c:v>1369</c:v>
                </c:pt>
                <c:pt idx="2033">
                  <c:v>1364</c:v>
                </c:pt>
                <c:pt idx="2034">
                  <c:v>1366</c:v>
                </c:pt>
                <c:pt idx="2035">
                  <c:v>1366</c:v>
                </c:pt>
                <c:pt idx="2036">
                  <c:v>1373</c:v>
                </c:pt>
                <c:pt idx="2037">
                  <c:v>1367</c:v>
                </c:pt>
                <c:pt idx="2038">
                  <c:v>1378</c:v>
                </c:pt>
                <c:pt idx="2039">
                  <c:v>1375</c:v>
                </c:pt>
                <c:pt idx="2040">
                  <c:v>1377</c:v>
                </c:pt>
                <c:pt idx="2041">
                  <c:v>1382</c:v>
                </c:pt>
                <c:pt idx="2042">
                  <c:v>1375</c:v>
                </c:pt>
                <c:pt idx="2043">
                  <c:v>1378</c:v>
                </c:pt>
                <c:pt idx="2044">
                  <c:v>1386</c:v>
                </c:pt>
                <c:pt idx="2045">
                  <c:v>1378</c:v>
                </c:pt>
                <c:pt idx="2046">
                  <c:v>1386</c:v>
                </c:pt>
                <c:pt idx="2047">
                  <c:v>1398</c:v>
                </c:pt>
                <c:pt idx="2048">
                  <c:v>1393</c:v>
                </c:pt>
                <c:pt idx="2049">
                  <c:v>1395</c:v>
                </c:pt>
                <c:pt idx="2050">
                  <c:v>1404</c:v>
                </c:pt>
                <c:pt idx="2051">
                  <c:v>1414</c:v>
                </c:pt>
                <c:pt idx="2052">
                  <c:v>1416</c:v>
                </c:pt>
                <c:pt idx="2053">
                  <c:v>1434</c:v>
                </c:pt>
                <c:pt idx="2054">
                  <c:v>1450</c:v>
                </c:pt>
                <c:pt idx="2055">
                  <c:v>1449</c:v>
                </c:pt>
                <c:pt idx="2056">
                  <c:v>1462</c:v>
                </c:pt>
                <c:pt idx="2057">
                  <c:v>1449</c:v>
                </c:pt>
                <c:pt idx="2058">
                  <c:v>1000000</c:v>
                </c:pt>
                <c:pt idx="2059">
                  <c:v>1397</c:v>
                </c:pt>
                <c:pt idx="2060">
                  <c:v>1366</c:v>
                </c:pt>
                <c:pt idx="2061">
                  <c:v>1371</c:v>
                </c:pt>
                <c:pt idx="2062">
                  <c:v>1397</c:v>
                </c:pt>
                <c:pt idx="2063">
                  <c:v>1408</c:v>
                </c:pt>
                <c:pt idx="2064">
                  <c:v>1406</c:v>
                </c:pt>
                <c:pt idx="2065">
                  <c:v>1428</c:v>
                </c:pt>
                <c:pt idx="2066">
                  <c:v>1429</c:v>
                </c:pt>
                <c:pt idx="2067">
                  <c:v>1439</c:v>
                </c:pt>
                <c:pt idx="2068">
                  <c:v>1452</c:v>
                </c:pt>
                <c:pt idx="2069">
                  <c:v>1453</c:v>
                </c:pt>
                <c:pt idx="2070">
                  <c:v>1471</c:v>
                </c:pt>
                <c:pt idx="2071">
                  <c:v>1479</c:v>
                </c:pt>
                <c:pt idx="2072">
                  <c:v>1475</c:v>
                </c:pt>
                <c:pt idx="2073">
                  <c:v>1475</c:v>
                </c:pt>
                <c:pt idx="2074">
                  <c:v>2963</c:v>
                </c:pt>
                <c:pt idx="2075">
                  <c:v>1414</c:v>
                </c:pt>
                <c:pt idx="2076">
                  <c:v>1378</c:v>
                </c:pt>
                <c:pt idx="2077">
                  <c:v>1362</c:v>
                </c:pt>
                <c:pt idx="2078">
                  <c:v>2000000</c:v>
                </c:pt>
                <c:pt idx="2079">
                  <c:v>1327</c:v>
                </c:pt>
                <c:pt idx="2080">
                  <c:v>500000</c:v>
                </c:pt>
                <c:pt idx="2081">
                  <c:v>1261</c:v>
                </c:pt>
                <c:pt idx="2082">
                  <c:v>1232</c:v>
                </c:pt>
                <c:pt idx="2083">
                  <c:v>1270</c:v>
                </c:pt>
                <c:pt idx="2084">
                  <c:v>1285</c:v>
                </c:pt>
                <c:pt idx="2085">
                  <c:v>1304</c:v>
                </c:pt>
                <c:pt idx="2086">
                  <c:v>1327</c:v>
                </c:pt>
                <c:pt idx="2087">
                  <c:v>1363</c:v>
                </c:pt>
                <c:pt idx="2088">
                  <c:v>1374</c:v>
                </c:pt>
                <c:pt idx="2089">
                  <c:v>1411</c:v>
                </c:pt>
                <c:pt idx="2090">
                  <c:v>1437</c:v>
                </c:pt>
                <c:pt idx="2091">
                  <c:v>1441</c:v>
                </c:pt>
                <c:pt idx="2092">
                  <c:v>1462</c:v>
                </c:pt>
                <c:pt idx="2093">
                  <c:v>1475</c:v>
                </c:pt>
                <c:pt idx="2094">
                  <c:v>1475</c:v>
                </c:pt>
                <c:pt idx="2095">
                  <c:v>1506</c:v>
                </c:pt>
                <c:pt idx="2096">
                  <c:v>1511</c:v>
                </c:pt>
                <c:pt idx="2097">
                  <c:v>1515</c:v>
                </c:pt>
                <c:pt idx="2098">
                  <c:v>1529</c:v>
                </c:pt>
                <c:pt idx="2099">
                  <c:v>1529</c:v>
                </c:pt>
                <c:pt idx="2100">
                  <c:v>1534</c:v>
                </c:pt>
                <c:pt idx="2101">
                  <c:v>1515</c:v>
                </c:pt>
                <c:pt idx="2102">
                  <c:v>1484</c:v>
                </c:pt>
                <c:pt idx="2103">
                  <c:v>1474</c:v>
                </c:pt>
                <c:pt idx="2104">
                  <c:v>1466</c:v>
                </c:pt>
                <c:pt idx="2105">
                  <c:v>1449</c:v>
                </c:pt>
                <c:pt idx="2106">
                  <c:v>1458</c:v>
                </c:pt>
                <c:pt idx="2107">
                  <c:v>1481</c:v>
                </c:pt>
                <c:pt idx="2108">
                  <c:v>1477</c:v>
                </c:pt>
                <c:pt idx="2109">
                  <c:v>1493</c:v>
                </c:pt>
                <c:pt idx="2110">
                  <c:v>1506</c:v>
                </c:pt>
                <c:pt idx="2111">
                  <c:v>1502</c:v>
                </c:pt>
                <c:pt idx="2112">
                  <c:v>1506</c:v>
                </c:pt>
                <c:pt idx="2113">
                  <c:v>1495</c:v>
                </c:pt>
                <c:pt idx="2114">
                  <c:v>1490</c:v>
                </c:pt>
                <c:pt idx="2115">
                  <c:v>1462</c:v>
                </c:pt>
                <c:pt idx="2116">
                  <c:v>1445</c:v>
                </c:pt>
                <c:pt idx="2117">
                  <c:v>1404</c:v>
                </c:pt>
                <c:pt idx="2118">
                  <c:v>1366</c:v>
                </c:pt>
                <c:pt idx="2119">
                  <c:v>1337</c:v>
                </c:pt>
                <c:pt idx="2120">
                  <c:v>1337</c:v>
                </c:pt>
                <c:pt idx="2121">
                  <c:v>1309</c:v>
                </c:pt>
                <c:pt idx="2122">
                  <c:v>1302</c:v>
                </c:pt>
                <c:pt idx="2123">
                  <c:v>1316</c:v>
                </c:pt>
                <c:pt idx="2124">
                  <c:v>1330</c:v>
                </c:pt>
                <c:pt idx="2125">
                  <c:v>666667</c:v>
                </c:pt>
                <c:pt idx="2126">
                  <c:v>1348</c:v>
                </c:pt>
                <c:pt idx="2127">
                  <c:v>1361</c:v>
                </c:pt>
                <c:pt idx="2128">
                  <c:v>1385</c:v>
                </c:pt>
                <c:pt idx="2129">
                  <c:v>1408</c:v>
                </c:pt>
                <c:pt idx="2130">
                  <c:v>1429</c:v>
                </c:pt>
                <c:pt idx="2131">
                  <c:v>1453</c:v>
                </c:pt>
                <c:pt idx="2132">
                  <c:v>1474</c:v>
                </c:pt>
                <c:pt idx="2133">
                  <c:v>1473</c:v>
                </c:pt>
                <c:pt idx="2134">
                  <c:v>1471</c:v>
                </c:pt>
                <c:pt idx="2135">
                  <c:v>1485</c:v>
                </c:pt>
                <c:pt idx="2136">
                  <c:v>1475</c:v>
                </c:pt>
                <c:pt idx="2137">
                  <c:v>1466</c:v>
                </c:pt>
                <c:pt idx="2138">
                  <c:v>1458</c:v>
                </c:pt>
                <c:pt idx="2139">
                  <c:v>1451</c:v>
                </c:pt>
                <c:pt idx="2140">
                  <c:v>1449</c:v>
                </c:pt>
                <c:pt idx="2141">
                  <c:v>1457</c:v>
                </c:pt>
                <c:pt idx="2142">
                  <c:v>1441</c:v>
                </c:pt>
                <c:pt idx="2143">
                  <c:v>1433</c:v>
                </c:pt>
                <c:pt idx="2144">
                  <c:v>1439</c:v>
                </c:pt>
                <c:pt idx="2145">
                  <c:v>1457</c:v>
                </c:pt>
                <c:pt idx="2146">
                  <c:v>1445</c:v>
                </c:pt>
                <c:pt idx="2147">
                  <c:v>1462</c:v>
                </c:pt>
                <c:pt idx="2148">
                  <c:v>1475</c:v>
                </c:pt>
                <c:pt idx="2149">
                  <c:v>1466</c:v>
                </c:pt>
                <c:pt idx="2150">
                  <c:v>1471</c:v>
                </c:pt>
                <c:pt idx="2151">
                  <c:v>1474</c:v>
                </c:pt>
                <c:pt idx="2152">
                  <c:v>1471</c:v>
                </c:pt>
                <c:pt idx="2153">
                  <c:v>1471</c:v>
                </c:pt>
                <c:pt idx="2154">
                  <c:v>1463</c:v>
                </c:pt>
                <c:pt idx="2155">
                  <c:v>1451</c:v>
                </c:pt>
                <c:pt idx="2156">
                  <c:v>1441</c:v>
                </c:pt>
                <c:pt idx="2157">
                  <c:v>1420</c:v>
                </c:pt>
                <c:pt idx="2158">
                  <c:v>1440</c:v>
                </c:pt>
                <c:pt idx="2159">
                  <c:v>1437</c:v>
                </c:pt>
                <c:pt idx="2160">
                  <c:v>1420</c:v>
                </c:pt>
                <c:pt idx="2161">
                  <c:v>1426</c:v>
                </c:pt>
                <c:pt idx="2162">
                  <c:v>1401</c:v>
                </c:pt>
                <c:pt idx="2163">
                  <c:v>1404</c:v>
                </c:pt>
                <c:pt idx="2164">
                  <c:v>1416</c:v>
                </c:pt>
                <c:pt idx="2165">
                  <c:v>1405</c:v>
                </c:pt>
                <c:pt idx="2166">
                  <c:v>1412</c:v>
                </c:pt>
                <c:pt idx="2167">
                  <c:v>1429</c:v>
                </c:pt>
                <c:pt idx="2168">
                  <c:v>1425</c:v>
                </c:pt>
                <c:pt idx="2169">
                  <c:v>1432</c:v>
                </c:pt>
                <c:pt idx="2170">
                  <c:v>3012</c:v>
                </c:pt>
                <c:pt idx="2171">
                  <c:v>1418</c:v>
                </c:pt>
                <c:pt idx="2172">
                  <c:v>1412</c:v>
                </c:pt>
                <c:pt idx="2173">
                  <c:v>1437</c:v>
                </c:pt>
                <c:pt idx="2174">
                  <c:v>1449</c:v>
                </c:pt>
                <c:pt idx="2175">
                  <c:v>1475</c:v>
                </c:pt>
                <c:pt idx="2176">
                  <c:v>1511</c:v>
                </c:pt>
                <c:pt idx="2177">
                  <c:v>1543</c:v>
                </c:pt>
                <c:pt idx="2178">
                  <c:v>1558</c:v>
                </c:pt>
                <c:pt idx="2179">
                  <c:v>1597</c:v>
                </c:pt>
                <c:pt idx="2180">
                  <c:v>1613</c:v>
                </c:pt>
                <c:pt idx="2181">
                  <c:v>1639</c:v>
                </c:pt>
                <c:pt idx="2182">
                  <c:v>1647</c:v>
                </c:pt>
                <c:pt idx="2183">
                  <c:v>1652</c:v>
                </c:pt>
                <c:pt idx="2184">
                  <c:v>1682</c:v>
                </c:pt>
                <c:pt idx="2185">
                  <c:v>1688</c:v>
                </c:pt>
                <c:pt idx="2186">
                  <c:v>1695</c:v>
                </c:pt>
                <c:pt idx="2187">
                  <c:v>1706</c:v>
                </c:pt>
                <c:pt idx="2188">
                  <c:v>1724</c:v>
                </c:pt>
                <c:pt idx="2189">
                  <c:v>1747</c:v>
                </c:pt>
                <c:pt idx="2190">
                  <c:v>1750</c:v>
                </c:pt>
                <c:pt idx="2191">
                  <c:v>1765</c:v>
                </c:pt>
                <c:pt idx="2192">
                  <c:v>1779</c:v>
                </c:pt>
                <c:pt idx="2193">
                  <c:v>1799</c:v>
                </c:pt>
                <c:pt idx="2194">
                  <c:v>1805</c:v>
                </c:pt>
                <c:pt idx="2195">
                  <c:v>1825</c:v>
                </c:pt>
                <c:pt idx="2196">
                  <c:v>1852</c:v>
                </c:pt>
                <c:pt idx="2197">
                  <c:v>1866</c:v>
                </c:pt>
                <c:pt idx="2198">
                  <c:v>1885</c:v>
                </c:pt>
                <c:pt idx="2199">
                  <c:v>1901</c:v>
                </c:pt>
                <c:pt idx="2200">
                  <c:v>1908</c:v>
                </c:pt>
                <c:pt idx="2201">
                  <c:v>1923</c:v>
                </c:pt>
                <c:pt idx="2202">
                  <c:v>1936</c:v>
                </c:pt>
                <c:pt idx="2203">
                  <c:v>1925</c:v>
                </c:pt>
                <c:pt idx="2204">
                  <c:v>1929</c:v>
                </c:pt>
                <c:pt idx="2205">
                  <c:v>1959</c:v>
                </c:pt>
                <c:pt idx="2206">
                  <c:v>1947</c:v>
                </c:pt>
                <c:pt idx="2207">
                  <c:v>1974</c:v>
                </c:pt>
                <c:pt idx="2208">
                  <c:v>1984</c:v>
                </c:pt>
                <c:pt idx="2209">
                  <c:v>2012</c:v>
                </c:pt>
                <c:pt idx="2210">
                  <c:v>2016</c:v>
                </c:pt>
                <c:pt idx="2211">
                  <c:v>2049</c:v>
                </c:pt>
                <c:pt idx="2212">
                  <c:v>2047</c:v>
                </c:pt>
                <c:pt idx="2213">
                  <c:v>2066</c:v>
                </c:pt>
                <c:pt idx="2214">
                  <c:v>500000</c:v>
                </c:pt>
                <c:pt idx="2215">
                  <c:v>2043</c:v>
                </c:pt>
                <c:pt idx="2216">
                  <c:v>2016</c:v>
                </c:pt>
                <c:pt idx="2217">
                  <c:v>2000000</c:v>
                </c:pt>
                <c:pt idx="2218">
                  <c:v>1992</c:v>
                </c:pt>
                <c:pt idx="2219">
                  <c:v>2000</c:v>
                </c:pt>
                <c:pt idx="2220">
                  <c:v>2010</c:v>
                </c:pt>
                <c:pt idx="2221">
                  <c:v>1976</c:v>
                </c:pt>
                <c:pt idx="2222">
                  <c:v>1984</c:v>
                </c:pt>
                <c:pt idx="2223">
                  <c:v>1976</c:v>
                </c:pt>
                <c:pt idx="2224">
                  <c:v>1961</c:v>
                </c:pt>
                <c:pt idx="2225">
                  <c:v>1980</c:v>
                </c:pt>
                <c:pt idx="2226">
                  <c:v>1963</c:v>
                </c:pt>
                <c:pt idx="2227">
                  <c:v>1953</c:v>
                </c:pt>
                <c:pt idx="2228">
                  <c:v>1961</c:v>
                </c:pt>
                <c:pt idx="2229">
                  <c:v>1969</c:v>
                </c:pt>
                <c:pt idx="2230">
                  <c:v>1980</c:v>
                </c:pt>
                <c:pt idx="2231">
                  <c:v>1969</c:v>
                </c:pt>
                <c:pt idx="2232">
                  <c:v>1980</c:v>
                </c:pt>
                <c:pt idx="2233">
                  <c:v>1967</c:v>
                </c:pt>
                <c:pt idx="2234">
                  <c:v>1980</c:v>
                </c:pt>
                <c:pt idx="2235">
                  <c:v>1976</c:v>
                </c:pt>
                <c:pt idx="2236">
                  <c:v>1978</c:v>
                </c:pt>
                <c:pt idx="2237">
                  <c:v>1996</c:v>
                </c:pt>
                <c:pt idx="2238">
                  <c:v>1984</c:v>
                </c:pt>
                <c:pt idx="2239">
                  <c:v>1988</c:v>
                </c:pt>
                <c:pt idx="2240">
                  <c:v>1984</c:v>
                </c:pt>
                <c:pt idx="2241">
                  <c:v>2004</c:v>
                </c:pt>
                <c:pt idx="2242">
                  <c:v>2002</c:v>
                </c:pt>
                <c:pt idx="2243">
                  <c:v>2008</c:v>
                </c:pt>
                <c:pt idx="2244">
                  <c:v>2041</c:v>
                </c:pt>
                <c:pt idx="2245">
                  <c:v>2043</c:v>
                </c:pt>
                <c:pt idx="2246">
                  <c:v>2077</c:v>
                </c:pt>
                <c:pt idx="2247">
                  <c:v>2088</c:v>
                </c:pt>
                <c:pt idx="2248">
                  <c:v>2134</c:v>
                </c:pt>
                <c:pt idx="2249">
                  <c:v>2139</c:v>
                </c:pt>
                <c:pt idx="2250">
                  <c:v>2183</c:v>
                </c:pt>
                <c:pt idx="2251">
                  <c:v>2200</c:v>
                </c:pt>
                <c:pt idx="2252">
                  <c:v>2252</c:v>
                </c:pt>
                <c:pt idx="2253">
                  <c:v>2294</c:v>
                </c:pt>
                <c:pt idx="2254">
                  <c:v>2320</c:v>
                </c:pt>
                <c:pt idx="2255">
                  <c:v>2350</c:v>
                </c:pt>
                <c:pt idx="2256">
                  <c:v>2387</c:v>
                </c:pt>
                <c:pt idx="2257">
                  <c:v>2404</c:v>
                </c:pt>
                <c:pt idx="2258">
                  <c:v>2439</c:v>
                </c:pt>
                <c:pt idx="2259">
                  <c:v>2475</c:v>
                </c:pt>
                <c:pt idx="2260">
                  <c:v>2488</c:v>
                </c:pt>
                <c:pt idx="2261">
                  <c:v>2488</c:v>
                </c:pt>
                <c:pt idx="2262">
                  <c:v>2488</c:v>
                </c:pt>
                <c:pt idx="2263">
                  <c:v>2500</c:v>
                </c:pt>
                <c:pt idx="2264">
                  <c:v>2522</c:v>
                </c:pt>
                <c:pt idx="2265">
                  <c:v>2525</c:v>
                </c:pt>
                <c:pt idx="2266">
                  <c:v>2538</c:v>
                </c:pt>
                <c:pt idx="2267">
                  <c:v>2525</c:v>
                </c:pt>
                <c:pt idx="2268">
                  <c:v>2538</c:v>
                </c:pt>
                <c:pt idx="2269">
                  <c:v>2577</c:v>
                </c:pt>
                <c:pt idx="2270">
                  <c:v>2601</c:v>
                </c:pt>
                <c:pt idx="2271">
                  <c:v>5391</c:v>
                </c:pt>
                <c:pt idx="2272">
                  <c:v>2567</c:v>
                </c:pt>
                <c:pt idx="2273">
                  <c:v>666667</c:v>
                </c:pt>
                <c:pt idx="2274">
                  <c:v>2581</c:v>
                </c:pt>
                <c:pt idx="2275">
                  <c:v>2581</c:v>
                </c:pt>
                <c:pt idx="2276">
                  <c:v>2618</c:v>
                </c:pt>
                <c:pt idx="2277">
                  <c:v>2646</c:v>
                </c:pt>
                <c:pt idx="2278">
                  <c:v>2703</c:v>
                </c:pt>
                <c:pt idx="2279">
                  <c:v>2732</c:v>
                </c:pt>
                <c:pt idx="2280">
                  <c:v>2747</c:v>
                </c:pt>
                <c:pt idx="2281">
                  <c:v>2778</c:v>
                </c:pt>
                <c:pt idx="2282">
                  <c:v>2809</c:v>
                </c:pt>
                <c:pt idx="2283">
                  <c:v>2837</c:v>
                </c:pt>
                <c:pt idx="2284">
                  <c:v>2899</c:v>
                </c:pt>
                <c:pt idx="2285">
                  <c:v>2924</c:v>
                </c:pt>
                <c:pt idx="2286">
                  <c:v>2941</c:v>
                </c:pt>
                <c:pt idx="2287">
                  <c:v>2941</c:v>
                </c:pt>
                <c:pt idx="2288">
                  <c:v>2972</c:v>
                </c:pt>
                <c:pt idx="2289">
                  <c:v>2959</c:v>
                </c:pt>
                <c:pt idx="2290">
                  <c:v>2941</c:v>
                </c:pt>
                <c:pt idx="2291">
                  <c:v>2976</c:v>
                </c:pt>
                <c:pt idx="2292">
                  <c:v>2972</c:v>
                </c:pt>
                <c:pt idx="2293">
                  <c:v>2941</c:v>
                </c:pt>
                <c:pt idx="2294">
                  <c:v>2976</c:v>
                </c:pt>
                <c:pt idx="2295">
                  <c:v>2963</c:v>
                </c:pt>
                <c:pt idx="2296">
                  <c:v>2985</c:v>
                </c:pt>
                <c:pt idx="2297">
                  <c:v>2994</c:v>
                </c:pt>
                <c:pt idx="2298">
                  <c:v>3012</c:v>
                </c:pt>
                <c:pt idx="2299">
                  <c:v>3035</c:v>
                </c:pt>
                <c:pt idx="2300">
                  <c:v>3053</c:v>
                </c:pt>
                <c:pt idx="2301">
                  <c:v>3063</c:v>
                </c:pt>
                <c:pt idx="2302">
                  <c:v>3077</c:v>
                </c:pt>
                <c:pt idx="2303">
                  <c:v>3101</c:v>
                </c:pt>
                <c:pt idx="2304">
                  <c:v>3091</c:v>
                </c:pt>
                <c:pt idx="2305">
                  <c:v>3101</c:v>
                </c:pt>
                <c:pt idx="2306">
                  <c:v>3096</c:v>
                </c:pt>
                <c:pt idx="2307">
                  <c:v>3135</c:v>
                </c:pt>
                <c:pt idx="2308">
                  <c:v>3125</c:v>
                </c:pt>
                <c:pt idx="2309">
                  <c:v>3115</c:v>
                </c:pt>
                <c:pt idx="2310">
                  <c:v>3140</c:v>
                </c:pt>
                <c:pt idx="2311">
                  <c:v>3170</c:v>
                </c:pt>
                <c:pt idx="2312">
                  <c:v>3175</c:v>
                </c:pt>
                <c:pt idx="2313">
                  <c:v>3180</c:v>
                </c:pt>
                <c:pt idx="2314">
                  <c:v>3190</c:v>
                </c:pt>
                <c:pt idx="2315">
                  <c:v>3226</c:v>
                </c:pt>
                <c:pt idx="2316">
                  <c:v>3205</c:v>
                </c:pt>
                <c:pt idx="2317">
                  <c:v>3200</c:v>
                </c:pt>
                <c:pt idx="2318">
                  <c:v>3226</c:v>
                </c:pt>
                <c:pt idx="2319">
                  <c:v>3205</c:v>
                </c:pt>
                <c:pt idx="2320">
                  <c:v>3221</c:v>
                </c:pt>
                <c:pt idx="2321">
                  <c:v>3185</c:v>
                </c:pt>
                <c:pt idx="2322">
                  <c:v>3221</c:v>
                </c:pt>
                <c:pt idx="2323">
                  <c:v>500000</c:v>
                </c:pt>
                <c:pt idx="2324">
                  <c:v>3155</c:v>
                </c:pt>
                <c:pt idx="2325">
                  <c:v>3125</c:v>
                </c:pt>
                <c:pt idx="2326">
                  <c:v>3150</c:v>
                </c:pt>
                <c:pt idx="2327">
                  <c:v>3140</c:v>
                </c:pt>
                <c:pt idx="2328">
                  <c:v>3175</c:v>
                </c:pt>
                <c:pt idx="2329">
                  <c:v>3180</c:v>
                </c:pt>
                <c:pt idx="2330">
                  <c:v>3155</c:v>
                </c:pt>
                <c:pt idx="2331">
                  <c:v>3155</c:v>
                </c:pt>
                <c:pt idx="2332">
                  <c:v>3160</c:v>
                </c:pt>
                <c:pt idx="2333">
                  <c:v>3155</c:v>
                </c:pt>
                <c:pt idx="2334">
                  <c:v>3135</c:v>
                </c:pt>
                <c:pt idx="2335">
                  <c:v>3140</c:v>
                </c:pt>
                <c:pt idx="2336">
                  <c:v>3125</c:v>
                </c:pt>
                <c:pt idx="2337">
                  <c:v>3101</c:v>
                </c:pt>
                <c:pt idx="2338">
                  <c:v>3086</c:v>
                </c:pt>
                <c:pt idx="2339">
                  <c:v>3096</c:v>
                </c:pt>
                <c:pt idx="2340">
                  <c:v>3091</c:v>
                </c:pt>
                <c:pt idx="2341">
                  <c:v>3063</c:v>
                </c:pt>
                <c:pt idx="2342">
                  <c:v>3058</c:v>
                </c:pt>
                <c:pt idx="2343">
                  <c:v>3063</c:v>
                </c:pt>
                <c:pt idx="2344">
                  <c:v>3072</c:v>
                </c:pt>
                <c:pt idx="2345">
                  <c:v>3067</c:v>
                </c:pt>
                <c:pt idx="2346">
                  <c:v>3063</c:v>
                </c:pt>
                <c:pt idx="2347">
                  <c:v>3067</c:v>
                </c:pt>
                <c:pt idx="2348">
                  <c:v>3086</c:v>
                </c:pt>
                <c:pt idx="2349">
                  <c:v>3082</c:v>
                </c:pt>
                <c:pt idx="2350">
                  <c:v>3082</c:v>
                </c:pt>
                <c:pt idx="2351">
                  <c:v>3077</c:v>
                </c:pt>
                <c:pt idx="2352">
                  <c:v>3110</c:v>
                </c:pt>
                <c:pt idx="2353">
                  <c:v>3067</c:v>
                </c:pt>
                <c:pt idx="2354">
                  <c:v>3106</c:v>
                </c:pt>
                <c:pt idx="2355">
                  <c:v>3106</c:v>
                </c:pt>
                <c:pt idx="2356">
                  <c:v>3106</c:v>
                </c:pt>
                <c:pt idx="2357">
                  <c:v>3091</c:v>
                </c:pt>
                <c:pt idx="2358">
                  <c:v>3125</c:v>
                </c:pt>
                <c:pt idx="2359">
                  <c:v>3106</c:v>
                </c:pt>
                <c:pt idx="2360">
                  <c:v>3140</c:v>
                </c:pt>
                <c:pt idx="2361">
                  <c:v>3110</c:v>
                </c:pt>
                <c:pt idx="2362">
                  <c:v>3140</c:v>
                </c:pt>
                <c:pt idx="2363">
                  <c:v>3140</c:v>
                </c:pt>
                <c:pt idx="2364">
                  <c:v>3130</c:v>
                </c:pt>
                <c:pt idx="2365">
                  <c:v>3110</c:v>
                </c:pt>
                <c:pt idx="2366">
                  <c:v>3130</c:v>
                </c:pt>
                <c:pt idx="2367">
                  <c:v>3135</c:v>
                </c:pt>
                <c:pt idx="2368">
                  <c:v>3125</c:v>
                </c:pt>
                <c:pt idx="2369">
                  <c:v>3115</c:v>
                </c:pt>
                <c:pt idx="2370">
                  <c:v>3110</c:v>
                </c:pt>
                <c:pt idx="2371">
                  <c:v>3120</c:v>
                </c:pt>
                <c:pt idx="2372">
                  <c:v>3125</c:v>
                </c:pt>
                <c:pt idx="2373">
                  <c:v>3086</c:v>
                </c:pt>
                <c:pt idx="2374">
                  <c:v>3125</c:v>
                </c:pt>
                <c:pt idx="2375">
                  <c:v>3135</c:v>
                </c:pt>
                <c:pt idx="2376">
                  <c:v>3115</c:v>
                </c:pt>
                <c:pt idx="2377">
                  <c:v>3110</c:v>
                </c:pt>
                <c:pt idx="2378">
                  <c:v>3160</c:v>
                </c:pt>
                <c:pt idx="2379">
                  <c:v>3140</c:v>
                </c:pt>
                <c:pt idx="2380">
                  <c:v>3140</c:v>
                </c:pt>
                <c:pt idx="2381">
                  <c:v>3130</c:v>
                </c:pt>
                <c:pt idx="2382">
                  <c:v>3150</c:v>
                </c:pt>
                <c:pt idx="2383">
                  <c:v>3155</c:v>
                </c:pt>
                <c:pt idx="2384">
                  <c:v>3155</c:v>
                </c:pt>
                <c:pt idx="2385">
                  <c:v>3140</c:v>
                </c:pt>
                <c:pt idx="2386">
                  <c:v>3170</c:v>
                </c:pt>
                <c:pt idx="2387">
                  <c:v>3140</c:v>
                </c:pt>
                <c:pt idx="2388">
                  <c:v>3170</c:v>
                </c:pt>
                <c:pt idx="2389">
                  <c:v>3155</c:v>
                </c:pt>
                <c:pt idx="2390">
                  <c:v>3145</c:v>
                </c:pt>
                <c:pt idx="2391">
                  <c:v>3160</c:v>
                </c:pt>
                <c:pt idx="2392">
                  <c:v>3175</c:v>
                </c:pt>
                <c:pt idx="2393">
                  <c:v>3165</c:v>
                </c:pt>
                <c:pt idx="2394">
                  <c:v>3170</c:v>
                </c:pt>
                <c:pt idx="2395">
                  <c:v>3170</c:v>
                </c:pt>
                <c:pt idx="2396">
                  <c:v>3190</c:v>
                </c:pt>
                <c:pt idx="2397">
                  <c:v>3185</c:v>
                </c:pt>
                <c:pt idx="2398">
                  <c:v>3175</c:v>
                </c:pt>
                <c:pt idx="2399">
                  <c:v>3190</c:v>
                </c:pt>
                <c:pt idx="2400">
                  <c:v>3200</c:v>
                </c:pt>
                <c:pt idx="2401">
                  <c:v>3195</c:v>
                </c:pt>
                <c:pt idx="2402">
                  <c:v>3185</c:v>
                </c:pt>
                <c:pt idx="2403">
                  <c:v>3215</c:v>
                </c:pt>
                <c:pt idx="2404">
                  <c:v>3190</c:v>
                </c:pt>
                <c:pt idx="2405">
                  <c:v>3195</c:v>
                </c:pt>
                <c:pt idx="2406">
                  <c:v>3180</c:v>
                </c:pt>
                <c:pt idx="2407">
                  <c:v>3180</c:v>
                </c:pt>
                <c:pt idx="2408">
                  <c:v>3190</c:v>
                </c:pt>
                <c:pt idx="2409">
                  <c:v>3226</c:v>
                </c:pt>
                <c:pt idx="2410">
                  <c:v>3215</c:v>
                </c:pt>
                <c:pt idx="2411">
                  <c:v>3190</c:v>
                </c:pt>
                <c:pt idx="2412">
                  <c:v>3226</c:v>
                </c:pt>
                <c:pt idx="2413">
                  <c:v>3221</c:v>
                </c:pt>
                <c:pt idx="2414">
                  <c:v>3226</c:v>
                </c:pt>
                <c:pt idx="2415">
                  <c:v>3215</c:v>
                </c:pt>
                <c:pt idx="2416">
                  <c:v>3252</c:v>
                </c:pt>
                <c:pt idx="2417">
                  <c:v>3236</c:v>
                </c:pt>
                <c:pt idx="2418">
                  <c:v>3268</c:v>
                </c:pt>
                <c:pt idx="2419">
                  <c:v>3263</c:v>
                </c:pt>
                <c:pt idx="2420">
                  <c:v>3268</c:v>
                </c:pt>
                <c:pt idx="2421">
                  <c:v>3300</c:v>
                </c:pt>
                <c:pt idx="2422">
                  <c:v>3311</c:v>
                </c:pt>
                <c:pt idx="2423">
                  <c:v>3317</c:v>
                </c:pt>
                <c:pt idx="2424">
                  <c:v>3333</c:v>
                </c:pt>
                <c:pt idx="2425">
                  <c:v>3311</c:v>
                </c:pt>
                <c:pt idx="2426">
                  <c:v>3350</c:v>
                </c:pt>
                <c:pt idx="2427">
                  <c:v>3367</c:v>
                </c:pt>
                <c:pt idx="2428">
                  <c:v>3361</c:v>
                </c:pt>
                <c:pt idx="2429">
                  <c:v>3373</c:v>
                </c:pt>
                <c:pt idx="2430">
                  <c:v>3367</c:v>
                </c:pt>
                <c:pt idx="2431">
                  <c:v>3384</c:v>
                </c:pt>
                <c:pt idx="2432">
                  <c:v>3378</c:v>
                </c:pt>
                <c:pt idx="2433">
                  <c:v>3413</c:v>
                </c:pt>
                <c:pt idx="2434">
                  <c:v>3401</c:v>
                </c:pt>
                <c:pt idx="2435">
                  <c:v>3401</c:v>
                </c:pt>
                <c:pt idx="2436">
                  <c:v>3407</c:v>
                </c:pt>
                <c:pt idx="2437">
                  <c:v>3419</c:v>
                </c:pt>
                <c:pt idx="2438">
                  <c:v>3454</c:v>
                </c:pt>
                <c:pt idx="2439">
                  <c:v>3436</c:v>
                </c:pt>
                <c:pt idx="2440">
                  <c:v>3460</c:v>
                </c:pt>
                <c:pt idx="2441">
                  <c:v>3460</c:v>
                </c:pt>
                <c:pt idx="2442">
                  <c:v>3466</c:v>
                </c:pt>
                <c:pt idx="2443">
                  <c:v>3497</c:v>
                </c:pt>
                <c:pt idx="2444">
                  <c:v>3527</c:v>
                </c:pt>
                <c:pt idx="2445">
                  <c:v>3534</c:v>
                </c:pt>
                <c:pt idx="2446">
                  <c:v>3527</c:v>
                </c:pt>
                <c:pt idx="2447">
                  <c:v>3527</c:v>
                </c:pt>
                <c:pt idx="2448">
                  <c:v>3527</c:v>
                </c:pt>
                <c:pt idx="2449">
                  <c:v>3559</c:v>
                </c:pt>
                <c:pt idx="2450">
                  <c:v>3534</c:v>
                </c:pt>
                <c:pt idx="2451">
                  <c:v>3559</c:v>
                </c:pt>
                <c:pt idx="2452">
                  <c:v>3552</c:v>
                </c:pt>
                <c:pt idx="2453">
                  <c:v>3552</c:v>
                </c:pt>
                <c:pt idx="2454">
                  <c:v>3521</c:v>
                </c:pt>
                <c:pt idx="2455">
                  <c:v>3534</c:v>
                </c:pt>
                <c:pt idx="2456">
                  <c:v>3559</c:v>
                </c:pt>
                <c:pt idx="2457">
                  <c:v>3521</c:v>
                </c:pt>
                <c:pt idx="2458">
                  <c:v>3546</c:v>
                </c:pt>
                <c:pt idx="2459">
                  <c:v>3521</c:v>
                </c:pt>
                <c:pt idx="2460">
                  <c:v>3521</c:v>
                </c:pt>
                <c:pt idx="2461">
                  <c:v>3521</c:v>
                </c:pt>
                <c:pt idx="2462">
                  <c:v>3546</c:v>
                </c:pt>
                <c:pt idx="2463">
                  <c:v>500000</c:v>
                </c:pt>
                <c:pt idx="2464">
                  <c:v>3460</c:v>
                </c:pt>
                <c:pt idx="2465">
                  <c:v>3442</c:v>
                </c:pt>
                <c:pt idx="2466">
                  <c:v>3436</c:v>
                </c:pt>
                <c:pt idx="2467">
                  <c:v>3425</c:v>
                </c:pt>
                <c:pt idx="2468">
                  <c:v>3448</c:v>
                </c:pt>
                <c:pt idx="2469">
                  <c:v>3431</c:v>
                </c:pt>
                <c:pt idx="2470">
                  <c:v>3460</c:v>
                </c:pt>
                <c:pt idx="2471">
                  <c:v>3442</c:v>
                </c:pt>
                <c:pt idx="2472">
                  <c:v>3448</c:v>
                </c:pt>
                <c:pt idx="2473">
                  <c:v>3448</c:v>
                </c:pt>
                <c:pt idx="2474">
                  <c:v>3484</c:v>
                </c:pt>
                <c:pt idx="2475">
                  <c:v>3460</c:v>
                </c:pt>
                <c:pt idx="2476">
                  <c:v>3490</c:v>
                </c:pt>
                <c:pt idx="2477">
                  <c:v>3472</c:v>
                </c:pt>
                <c:pt idx="2478">
                  <c:v>3448</c:v>
                </c:pt>
                <c:pt idx="2479">
                  <c:v>3448</c:v>
                </c:pt>
                <c:pt idx="2480">
                  <c:v>3442</c:v>
                </c:pt>
                <c:pt idx="2481">
                  <c:v>3401</c:v>
                </c:pt>
                <c:pt idx="2482">
                  <c:v>3407</c:v>
                </c:pt>
                <c:pt idx="2483">
                  <c:v>3367</c:v>
                </c:pt>
                <c:pt idx="2484">
                  <c:v>3339</c:v>
                </c:pt>
                <c:pt idx="2485">
                  <c:v>666667</c:v>
                </c:pt>
                <c:pt idx="2486">
                  <c:v>3263</c:v>
                </c:pt>
                <c:pt idx="2487">
                  <c:v>3273</c:v>
                </c:pt>
                <c:pt idx="2488">
                  <c:v>3273</c:v>
                </c:pt>
                <c:pt idx="2489">
                  <c:v>3257</c:v>
                </c:pt>
                <c:pt idx="2490">
                  <c:v>3306</c:v>
                </c:pt>
                <c:pt idx="2491">
                  <c:v>3289</c:v>
                </c:pt>
                <c:pt idx="2492">
                  <c:v>3247</c:v>
                </c:pt>
                <c:pt idx="2493">
                  <c:v>3221</c:v>
                </c:pt>
                <c:pt idx="2494">
                  <c:v>3215</c:v>
                </c:pt>
                <c:pt idx="2495">
                  <c:v>3231</c:v>
                </c:pt>
                <c:pt idx="2496">
                  <c:v>3231</c:v>
                </c:pt>
                <c:pt idx="2497">
                  <c:v>3257</c:v>
                </c:pt>
                <c:pt idx="2498">
                  <c:v>3257</c:v>
                </c:pt>
                <c:pt idx="2499">
                  <c:v>3289</c:v>
                </c:pt>
                <c:pt idx="2500">
                  <c:v>3284</c:v>
                </c:pt>
                <c:pt idx="2501">
                  <c:v>3311</c:v>
                </c:pt>
                <c:pt idx="2502">
                  <c:v>3322</c:v>
                </c:pt>
                <c:pt idx="2503">
                  <c:v>3311</c:v>
                </c:pt>
                <c:pt idx="2504">
                  <c:v>3350</c:v>
                </c:pt>
                <c:pt idx="2505">
                  <c:v>3367</c:v>
                </c:pt>
                <c:pt idx="2506">
                  <c:v>3373</c:v>
                </c:pt>
                <c:pt idx="2507">
                  <c:v>3384</c:v>
                </c:pt>
                <c:pt idx="2508">
                  <c:v>3401</c:v>
                </c:pt>
                <c:pt idx="2509">
                  <c:v>3425</c:v>
                </c:pt>
                <c:pt idx="2510">
                  <c:v>3413</c:v>
                </c:pt>
                <c:pt idx="2511">
                  <c:v>3454</c:v>
                </c:pt>
                <c:pt idx="2512">
                  <c:v>3442</c:v>
                </c:pt>
                <c:pt idx="2513">
                  <c:v>3442</c:v>
                </c:pt>
                <c:pt idx="2514">
                  <c:v>3466</c:v>
                </c:pt>
                <c:pt idx="2515">
                  <c:v>3472</c:v>
                </c:pt>
                <c:pt idx="2516">
                  <c:v>3466</c:v>
                </c:pt>
                <c:pt idx="2517">
                  <c:v>3484</c:v>
                </c:pt>
                <c:pt idx="2518">
                  <c:v>3478</c:v>
                </c:pt>
                <c:pt idx="2519">
                  <c:v>3478</c:v>
                </c:pt>
                <c:pt idx="2520">
                  <c:v>3466</c:v>
                </c:pt>
                <c:pt idx="2521">
                  <c:v>3478</c:v>
                </c:pt>
                <c:pt idx="2522">
                  <c:v>3442</c:v>
                </c:pt>
                <c:pt idx="2523">
                  <c:v>3419</c:v>
                </c:pt>
                <c:pt idx="2524">
                  <c:v>3390</c:v>
                </c:pt>
                <c:pt idx="2525">
                  <c:v>3339</c:v>
                </c:pt>
                <c:pt idx="2526">
                  <c:v>6757</c:v>
                </c:pt>
                <c:pt idx="2527">
                  <c:v>3231</c:v>
                </c:pt>
                <c:pt idx="2528">
                  <c:v>3226</c:v>
                </c:pt>
                <c:pt idx="2529">
                  <c:v>3195</c:v>
                </c:pt>
                <c:pt idx="2530">
                  <c:v>3180</c:v>
                </c:pt>
                <c:pt idx="2531">
                  <c:v>3215</c:v>
                </c:pt>
                <c:pt idx="2532">
                  <c:v>3200</c:v>
                </c:pt>
                <c:pt idx="2533">
                  <c:v>3210</c:v>
                </c:pt>
                <c:pt idx="2534">
                  <c:v>3221</c:v>
                </c:pt>
                <c:pt idx="2535">
                  <c:v>3210</c:v>
                </c:pt>
                <c:pt idx="2536">
                  <c:v>3215</c:v>
                </c:pt>
                <c:pt idx="2537">
                  <c:v>3241</c:v>
                </c:pt>
                <c:pt idx="2538">
                  <c:v>3221</c:v>
                </c:pt>
                <c:pt idx="2539">
                  <c:v>3210</c:v>
                </c:pt>
                <c:pt idx="2540">
                  <c:v>3221</c:v>
                </c:pt>
                <c:pt idx="2541">
                  <c:v>3215</c:v>
                </c:pt>
                <c:pt idx="2542">
                  <c:v>3190</c:v>
                </c:pt>
                <c:pt idx="2543">
                  <c:v>3155</c:v>
                </c:pt>
                <c:pt idx="2544">
                  <c:v>3160</c:v>
                </c:pt>
                <c:pt idx="2545">
                  <c:v>3140</c:v>
                </c:pt>
                <c:pt idx="2546">
                  <c:v>3125</c:v>
                </c:pt>
                <c:pt idx="2547">
                  <c:v>3077</c:v>
                </c:pt>
                <c:pt idx="2548">
                  <c:v>3091</c:v>
                </c:pt>
                <c:pt idx="2549">
                  <c:v>3077</c:v>
                </c:pt>
                <c:pt idx="2550">
                  <c:v>3067</c:v>
                </c:pt>
                <c:pt idx="2551">
                  <c:v>3049</c:v>
                </c:pt>
                <c:pt idx="2552">
                  <c:v>3058</c:v>
                </c:pt>
                <c:pt idx="2553">
                  <c:v>3040</c:v>
                </c:pt>
                <c:pt idx="2554">
                  <c:v>3035</c:v>
                </c:pt>
                <c:pt idx="2555">
                  <c:v>2985</c:v>
                </c:pt>
                <c:pt idx="2556">
                  <c:v>2994</c:v>
                </c:pt>
                <c:pt idx="2557">
                  <c:v>3008</c:v>
                </c:pt>
                <c:pt idx="2558">
                  <c:v>2967</c:v>
                </c:pt>
                <c:pt idx="2559">
                  <c:v>2981</c:v>
                </c:pt>
                <c:pt idx="2560">
                  <c:v>2963</c:v>
                </c:pt>
                <c:pt idx="2561">
                  <c:v>2933</c:v>
                </c:pt>
                <c:pt idx="2562">
                  <c:v>2911</c:v>
                </c:pt>
                <c:pt idx="2563">
                  <c:v>2915</c:v>
                </c:pt>
                <c:pt idx="2564">
                  <c:v>2890</c:v>
                </c:pt>
                <c:pt idx="2565">
                  <c:v>2869</c:v>
                </c:pt>
                <c:pt idx="2566">
                  <c:v>2869</c:v>
                </c:pt>
                <c:pt idx="2567">
                  <c:v>2841</c:v>
                </c:pt>
                <c:pt idx="2568">
                  <c:v>2821</c:v>
                </c:pt>
                <c:pt idx="2569">
                  <c:v>2817</c:v>
                </c:pt>
                <c:pt idx="2570">
                  <c:v>2813</c:v>
                </c:pt>
                <c:pt idx="2571">
                  <c:v>2789</c:v>
                </c:pt>
                <c:pt idx="2572">
                  <c:v>2789</c:v>
                </c:pt>
                <c:pt idx="2573">
                  <c:v>2786</c:v>
                </c:pt>
                <c:pt idx="2574">
                  <c:v>2762</c:v>
                </c:pt>
                <c:pt idx="2575">
                  <c:v>2766</c:v>
                </c:pt>
                <c:pt idx="2576">
                  <c:v>2755</c:v>
                </c:pt>
                <c:pt idx="2577">
                  <c:v>2736</c:v>
                </c:pt>
                <c:pt idx="2578">
                  <c:v>2751</c:v>
                </c:pt>
                <c:pt idx="2579">
                  <c:v>2740</c:v>
                </c:pt>
                <c:pt idx="2580">
                  <c:v>2721</c:v>
                </c:pt>
                <c:pt idx="2581">
                  <c:v>2714</c:v>
                </c:pt>
                <c:pt idx="2582">
                  <c:v>2714</c:v>
                </c:pt>
                <c:pt idx="2583">
                  <c:v>2695</c:v>
                </c:pt>
                <c:pt idx="2584">
                  <c:v>2685</c:v>
                </c:pt>
                <c:pt idx="2585">
                  <c:v>2688</c:v>
                </c:pt>
                <c:pt idx="2586">
                  <c:v>2670</c:v>
                </c:pt>
                <c:pt idx="2587">
                  <c:v>2681</c:v>
                </c:pt>
                <c:pt idx="2588">
                  <c:v>2670</c:v>
                </c:pt>
                <c:pt idx="2589">
                  <c:v>2677</c:v>
                </c:pt>
                <c:pt idx="2590">
                  <c:v>2677</c:v>
                </c:pt>
                <c:pt idx="2591">
                  <c:v>2674</c:v>
                </c:pt>
                <c:pt idx="2592">
                  <c:v>2717</c:v>
                </c:pt>
                <c:pt idx="2593">
                  <c:v>2703</c:v>
                </c:pt>
                <c:pt idx="2594">
                  <c:v>2706</c:v>
                </c:pt>
                <c:pt idx="2595">
                  <c:v>2740</c:v>
                </c:pt>
                <c:pt idx="2596">
                  <c:v>2751</c:v>
                </c:pt>
                <c:pt idx="2597">
                  <c:v>2770</c:v>
                </c:pt>
                <c:pt idx="2598">
                  <c:v>2829</c:v>
                </c:pt>
                <c:pt idx="2599">
                  <c:v>2849</c:v>
                </c:pt>
                <c:pt idx="2600">
                  <c:v>2878</c:v>
                </c:pt>
                <c:pt idx="2601">
                  <c:v>2946</c:v>
                </c:pt>
                <c:pt idx="2602">
                  <c:v>2972</c:v>
                </c:pt>
                <c:pt idx="2603">
                  <c:v>2985</c:v>
                </c:pt>
                <c:pt idx="2604">
                  <c:v>3003</c:v>
                </c:pt>
                <c:pt idx="2605">
                  <c:v>3012</c:v>
                </c:pt>
                <c:pt idx="2606">
                  <c:v>3040</c:v>
                </c:pt>
                <c:pt idx="2607">
                  <c:v>3026</c:v>
                </c:pt>
                <c:pt idx="2608">
                  <c:v>3017</c:v>
                </c:pt>
                <c:pt idx="2609">
                  <c:v>3017</c:v>
                </c:pt>
                <c:pt idx="2610">
                  <c:v>3008</c:v>
                </c:pt>
                <c:pt idx="2611">
                  <c:v>3012</c:v>
                </c:pt>
                <c:pt idx="2612">
                  <c:v>3049</c:v>
                </c:pt>
                <c:pt idx="2613">
                  <c:v>3053</c:v>
                </c:pt>
                <c:pt idx="2614">
                  <c:v>3063</c:v>
                </c:pt>
                <c:pt idx="2615">
                  <c:v>3063</c:v>
                </c:pt>
                <c:pt idx="2616">
                  <c:v>3106</c:v>
                </c:pt>
                <c:pt idx="2617">
                  <c:v>3110</c:v>
                </c:pt>
                <c:pt idx="2618">
                  <c:v>3106</c:v>
                </c:pt>
                <c:pt idx="2619">
                  <c:v>3091</c:v>
                </c:pt>
                <c:pt idx="2620">
                  <c:v>3096</c:v>
                </c:pt>
                <c:pt idx="2621">
                  <c:v>3110</c:v>
                </c:pt>
                <c:pt idx="2622">
                  <c:v>3110</c:v>
                </c:pt>
                <c:pt idx="2623">
                  <c:v>3096</c:v>
                </c:pt>
                <c:pt idx="2624">
                  <c:v>3106</c:v>
                </c:pt>
                <c:pt idx="2625">
                  <c:v>3125</c:v>
                </c:pt>
                <c:pt idx="2626">
                  <c:v>3120</c:v>
                </c:pt>
                <c:pt idx="2627">
                  <c:v>3120</c:v>
                </c:pt>
                <c:pt idx="2628">
                  <c:v>3130</c:v>
                </c:pt>
                <c:pt idx="2629">
                  <c:v>3165</c:v>
                </c:pt>
                <c:pt idx="2630">
                  <c:v>3155</c:v>
                </c:pt>
                <c:pt idx="2631">
                  <c:v>3165</c:v>
                </c:pt>
                <c:pt idx="2632">
                  <c:v>3210</c:v>
                </c:pt>
                <c:pt idx="2633">
                  <c:v>3185</c:v>
                </c:pt>
                <c:pt idx="2634">
                  <c:v>3185</c:v>
                </c:pt>
                <c:pt idx="2635">
                  <c:v>3190</c:v>
                </c:pt>
                <c:pt idx="2636">
                  <c:v>3205</c:v>
                </c:pt>
                <c:pt idx="2637">
                  <c:v>3185</c:v>
                </c:pt>
                <c:pt idx="2638">
                  <c:v>3185</c:v>
                </c:pt>
                <c:pt idx="2639">
                  <c:v>3155</c:v>
                </c:pt>
                <c:pt idx="2640">
                  <c:v>3165</c:v>
                </c:pt>
                <c:pt idx="2641">
                  <c:v>3130</c:v>
                </c:pt>
                <c:pt idx="2642">
                  <c:v>3115</c:v>
                </c:pt>
                <c:pt idx="2643">
                  <c:v>3091</c:v>
                </c:pt>
                <c:pt idx="2644">
                  <c:v>3120</c:v>
                </c:pt>
                <c:pt idx="2645">
                  <c:v>3091</c:v>
                </c:pt>
                <c:pt idx="2646">
                  <c:v>3086</c:v>
                </c:pt>
                <c:pt idx="2647">
                  <c:v>3067</c:v>
                </c:pt>
                <c:pt idx="2648">
                  <c:v>3072</c:v>
                </c:pt>
                <c:pt idx="2649">
                  <c:v>3077</c:v>
                </c:pt>
                <c:pt idx="2650">
                  <c:v>3053</c:v>
                </c:pt>
                <c:pt idx="2651">
                  <c:v>3021</c:v>
                </c:pt>
                <c:pt idx="2652">
                  <c:v>2999</c:v>
                </c:pt>
                <c:pt idx="2653">
                  <c:v>2990</c:v>
                </c:pt>
                <c:pt idx="2654">
                  <c:v>2941</c:v>
                </c:pt>
                <c:pt idx="2655">
                  <c:v>2972</c:v>
                </c:pt>
                <c:pt idx="2656">
                  <c:v>2946</c:v>
                </c:pt>
                <c:pt idx="2657">
                  <c:v>2920</c:v>
                </c:pt>
                <c:pt idx="2658">
                  <c:v>2907</c:v>
                </c:pt>
                <c:pt idx="2659">
                  <c:v>2903</c:v>
                </c:pt>
                <c:pt idx="2660">
                  <c:v>2903</c:v>
                </c:pt>
                <c:pt idx="2661">
                  <c:v>2861</c:v>
                </c:pt>
                <c:pt idx="2662">
                  <c:v>2865</c:v>
                </c:pt>
                <c:pt idx="2663">
                  <c:v>2874</c:v>
                </c:pt>
                <c:pt idx="2664">
                  <c:v>2841</c:v>
                </c:pt>
                <c:pt idx="2665">
                  <c:v>2841</c:v>
                </c:pt>
                <c:pt idx="2666">
                  <c:v>2837</c:v>
                </c:pt>
                <c:pt idx="2667">
                  <c:v>2809</c:v>
                </c:pt>
                <c:pt idx="2668">
                  <c:v>2817</c:v>
                </c:pt>
                <c:pt idx="2669">
                  <c:v>2793</c:v>
                </c:pt>
                <c:pt idx="2670">
                  <c:v>2778</c:v>
                </c:pt>
                <c:pt idx="2671">
                  <c:v>1000000</c:v>
                </c:pt>
                <c:pt idx="2672">
                  <c:v>2732</c:v>
                </c:pt>
                <c:pt idx="2673">
                  <c:v>2717</c:v>
                </c:pt>
                <c:pt idx="2674">
                  <c:v>2740</c:v>
                </c:pt>
                <c:pt idx="2675">
                  <c:v>2751</c:v>
                </c:pt>
                <c:pt idx="2676">
                  <c:v>2747</c:v>
                </c:pt>
                <c:pt idx="2677">
                  <c:v>2762</c:v>
                </c:pt>
                <c:pt idx="2678">
                  <c:v>2789</c:v>
                </c:pt>
                <c:pt idx="2679">
                  <c:v>2778</c:v>
                </c:pt>
                <c:pt idx="2680">
                  <c:v>2797</c:v>
                </c:pt>
                <c:pt idx="2681">
                  <c:v>2809</c:v>
                </c:pt>
                <c:pt idx="2682">
                  <c:v>2809</c:v>
                </c:pt>
                <c:pt idx="2683">
                  <c:v>2809</c:v>
                </c:pt>
                <c:pt idx="2684">
                  <c:v>2825</c:v>
                </c:pt>
                <c:pt idx="2685">
                  <c:v>2841</c:v>
                </c:pt>
                <c:pt idx="2686">
                  <c:v>2845</c:v>
                </c:pt>
                <c:pt idx="2687">
                  <c:v>2865</c:v>
                </c:pt>
                <c:pt idx="2688">
                  <c:v>2825</c:v>
                </c:pt>
                <c:pt idx="2689">
                  <c:v>2857</c:v>
                </c:pt>
                <c:pt idx="2690">
                  <c:v>2853</c:v>
                </c:pt>
                <c:pt idx="2691">
                  <c:v>2841</c:v>
                </c:pt>
                <c:pt idx="2692">
                  <c:v>2845</c:v>
                </c:pt>
                <c:pt idx="2693">
                  <c:v>2841</c:v>
                </c:pt>
                <c:pt idx="2694">
                  <c:v>2825</c:v>
                </c:pt>
                <c:pt idx="2695">
                  <c:v>2825</c:v>
                </c:pt>
                <c:pt idx="2696">
                  <c:v>2841</c:v>
                </c:pt>
                <c:pt idx="2697">
                  <c:v>2837</c:v>
                </c:pt>
                <c:pt idx="2698">
                  <c:v>2849</c:v>
                </c:pt>
                <c:pt idx="2699">
                  <c:v>2829</c:v>
                </c:pt>
                <c:pt idx="2700">
                  <c:v>2829</c:v>
                </c:pt>
                <c:pt idx="2701">
                  <c:v>2841</c:v>
                </c:pt>
                <c:pt idx="2702">
                  <c:v>2841</c:v>
                </c:pt>
                <c:pt idx="2703">
                  <c:v>2841</c:v>
                </c:pt>
                <c:pt idx="2704">
                  <c:v>2833</c:v>
                </c:pt>
                <c:pt idx="2705">
                  <c:v>2845</c:v>
                </c:pt>
                <c:pt idx="2706">
                  <c:v>2857</c:v>
                </c:pt>
                <c:pt idx="2707">
                  <c:v>2825</c:v>
                </c:pt>
                <c:pt idx="2708">
                  <c:v>2837</c:v>
                </c:pt>
                <c:pt idx="2709">
                  <c:v>2841</c:v>
                </c:pt>
                <c:pt idx="2710">
                  <c:v>2821</c:v>
                </c:pt>
                <c:pt idx="2711">
                  <c:v>2809</c:v>
                </c:pt>
                <c:pt idx="2712">
                  <c:v>2805</c:v>
                </c:pt>
                <c:pt idx="2713">
                  <c:v>2778</c:v>
                </c:pt>
                <c:pt idx="2714">
                  <c:v>2778</c:v>
                </c:pt>
                <c:pt idx="2715">
                  <c:v>2778</c:v>
                </c:pt>
                <c:pt idx="2716">
                  <c:v>2762</c:v>
                </c:pt>
                <c:pt idx="2717">
                  <c:v>2747</c:v>
                </c:pt>
                <c:pt idx="2718">
                  <c:v>2759</c:v>
                </c:pt>
                <c:pt idx="2719">
                  <c:v>2721</c:v>
                </c:pt>
                <c:pt idx="2720">
                  <c:v>2732</c:v>
                </c:pt>
                <c:pt idx="2721">
                  <c:v>2747</c:v>
                </c:pt>
                <c:pt idx="2722">
                  <c:v>2740</c:v>
                </c:pt>
                <c:pt idx="2723">
                  <c:v>2751</c:v>
                </c:pt>
                <c:pt idx="2724">
                  <c:v>2759</c:v>
                </c:pt>
                <c:pt idx="2725">
                  <c:v>2736</c:v>
                </c:pt>
                <c:pt idx="2726">
                  <c:v>2751</c:v>
                </c:pt>
                <c:pt idx="2727">
                  <c:v>2762</c:v>
                </c:pt>
                <c:pt idx="2728">
                  <c:v>2778</c:v>
                </c:pt>
                <c:pt idx="2729">
                  <c:v>2789</c:v>
                </c:pt>
                <c:pt idx="2730">
                  <c:v>2774</c:v>
                </c:pt>
                <c:pt idx="2731">
                  <c:v>2793</c:v>
                </c:pt>
                <c:pt idx="2732">
                  <c:v>666667</c:v>
                </c:pt>
                <c:pt idx="2733">
                  <c:v>2747</c:v>
                </c:pt>
                <c:pt idx="2734">
                  <c:v>2743</c:v>
                </c:pt>
                <c:pt idx="2735">
                  <c:v>2762</c:v>
                </c:pt>
                <c:pt idx="2736">
                  <c:v>2762</c:v>
                </c:pt>
                <c:pt idx="2737">
                  <c:v>2793</c:v>
                </c:pt>
                <c:pt idx="2738">
                  <c:v>2809</c:v>
                </c:pt>
                <c:pt idx="2739">
                  <c:v>2789</c:v>
                </c:pt>
                <c:pt idx="2740">
                  <c:v>2817</c:v>
                </c:pt>
                <c:pt idx="2741">
                  <c:v>2825</c:v>
                </c:pt>
                <c:pt idx="2742">
                  <c:v>2809</c:v>
                </c:pt>
                <c:pt idx="2743">
                  <c:v>2837</c:v>
                </c:pt>
                <c:pt idx="2744">
                  <c:v>2857</c:v>
                </c:pt>
                <c:pt idx="2745">
                  <c:v>2861</c:v>
                </c:pt>
                <c:pt idx="2746">
                  <c:v>2857</c:v>
                </c:pt>
                <c:pt idx="2747">
                  <c:v>2874</c:v>
                </c:pt>
                <c:pt idx="2748">
                  <c:v>2861</c:v>
                </c:pt>
                <c:pt idx="2749">
                  <c:v>2829</c:v>
                </c:pt>
                <c:pt idx="2750">
                  <c:v>2841</c:v>
                </c:pt>
                <c:pt idx="2751">
                  <c:v>2849</c:v>
                </c:pt>
                <c:pt idx="2752">
                  <c:v>2821</c:v>
                </c:pt>
                <c:pt idx="2753">
                  <c:v>2825</c:v>
                </c:pt>
                <c:pt idx="2754">
                  <c:v>2825</c:v>
                </c:pt>
                <c:pt idx="2755">
                  <c:v>2778</c:v>
                </c:pt>
                <c:pt idx="2756">
                  <c:v>2793</c:v>
                </c:pt>
                <c:pt idx="2757">
                  <c:v>2793</c:v>
                </c:pt>
                <c:pt idx="2758">
                  <c:v>2762</c:v>
                </c:pt>
                <c:pt idx="2759">
                  <c:v>2774</c:v>
                </c:pt>
                <c:pt idx="2760">
                  <c:v>2774</c:v>
                </c:pt>
                <c:pt idx="2761">
                  <c:v>2736</c:v>
                </c:pt>
                <c:pt idx="2762">
                  <c:v>2747</c:v>
                </c:pt>
                <c:pt idx="2763">
                  <c:v>2766</c:v>
                </c:pt>
                <c:pt idx="2764">
                  <c:v>2751</c:v>
                </c:pt>
                <c:pt idx="2765">
                  <c:v>2747</c:v>
                </c:pt>
                <c:pt idx="2766">
                  <c:v>2778</c:v>
                </c:pt>
                <c:pt idx="2767">
                  <c:v>2774</c:v>
                </c:pt>
                <c:pt idx="2768">
                  <c:v>2793</c:v>
                </c:pt>
                <c:pt idx="2769">
                  <c:v>2793</c:v>
                </c:pt>
                <c:pt idx="2770">
                  <c:v>2774</c:v>
                </c:pt>
                <c:pt idx="2771">
                  <c:v>2778</c:v>
                </c:pt>
                <c:pt idx="2772">
                  <c:v>2782</c:v>
                </c:pt>
                <c:pt idx="2773">
                  <c:v>2762</c:v>
                </c:pt>
                <c:pt idx="2774">
                  <c:v>2778</c:v>
                </c:pt>
                <c:pt idx="2775">
                  <c:v>2778</c:v>
                </c:pt>
                <c:pt idx="2776">
                  <c:v>2762</c:v>
                </c:pt>
                <c:pt idx="2777">
                  <c:v>2766</c:v>
                </c:pt>
                <c:pt idx="2778">
                  <c:v>2762</c:v>
                </c:pt>
                <c:pt idx="2779">
                  <c:v>2762</c:v>
                </c:pt>
                <c:pt idx="2780">
                  <c:v>2762</c:v>
                </c:pt>
                <c:pt idx="2781">
                  <c:v>2759</c:v>
                </c:pt>
                <c:pt idx="2782">
                  <c:v>2755</c:v>
                </c:pt>
                <c:pt idx="2783">
                  <c:v>2762</c:v>
                </c:pt>
                <c:pt idx="2784">
                  <c:v>2762</c:v>
                </c:pt>
                <c:pt idx="2785">
                  <c:v>2762</c:v>
                </c:pt>
                <c:pt idx="2786">
                  <c:v>2762</c:v>
                </c:pt>
                <c:pt idx="2787">
                  <c:v>2751</c:v>
                </c:pt>
                <c:pt idx="2788">
                  <c:v>2774</c:v>
                </c:pt>
                <c:pt idx="2789">
                  <c:v>2762</c:v>
                </c:pt>
                <c:pt idx="2790">
                  <c:v>2774</c:v>
                </c:pt>
                <c:pt idx="2791">
                  <c:v>2809</c:v>
                </c:pt>
                <c:pt idx="2792">
                  <c:v>2793</c:v>
                </c:pt>
                <c:pt idx="2793">
                  <c:v>2782</c:v>
                </c:pt>
                <c:pt idx="2794">
                  <c:v>2793</c:v>
                </c:pt>
                <c:pt idx="2795">
                  <c:v>2793</c:v>
                </c:pt>
                <c:pt idx="2796">
                  <c:v>2774</c:v>
                </c:pt>
                <c:pt idx="2797">
                  <c:v>2778</c:v>
                </c:pt>
                <c:pt idx="2798">
                  <c:v>2778</c:v>
                </c:pt>
                <c:pt idx="2799">
                  <c:v>2755</c:v>
                </c:pt>
                <c:pt idx="2800">
                  <c:v>2789</c:v>
                </c:pt>
                <c:pt idx="2801">
                  <c:v>2778</c:v>
                </c:pt>
                <c:pt idx="2802">
                  <c:v>2736</c:v>
                </c:pt>
                <c:pt idx="2803">
                  <c:v>2751</c:v>
                </c:pt>
                <c:pt idx="2804">
                  <c:v>5362</c:v>
                </c:pt>
                <c:pt idx="2805">
                  <c:v>2642</c:v>
                </c:pt>
                <c:pt idx="2806">
                  <c:v>2646</c:v>
                </c:pt>
                <c:pt idx="2807">
                  <c:v>2656</c:v>
                </c:pt>
                <c:pt idx="2808">
                  <c:v>2635</c:v>
                </c:pt>
                <c:pt idx="2809">
                  <c:v>2674</c:v>
                </c:pt>
                <c:pt idx="2810">
                  <c:v>2653</c:v>
                </c:pt>
                <c:pt idx="2811">
                  <c:v>2646</c:v>
                </c:pt>
                <c:pt idx="2812">
                  <c:v>2632</c:v>
                </c:pt>
                <c:pt idx="2813">
                  <c:v>2618</c:v>
                </c:pt>
                <c:pt idx="2814">
                  <c:v>2618</c:v>
                </c:pt>
                <c:pt idx="2815">
                  <c:v>2660</c:v>
                </c:pt>
                <c:pt idx="2816">
                  <c:v>2656</c:v>
                </c:pt>
                <c:pt idx="2817">
                  <c:v>2642</c:v>
                </c:pt>
                <c:pt idx="2818">
                  <c:v>2674</c:v>
                </c:pt>
                <c:pt idx="2819">
                  <c:v>666667</c:v>
                </c:pt>
                <c:pt idx="2820">
                  <c:v>2681</c:v>
                </c:pt>
                <c:pt idx="2821">
                  <c:v>2699</c:v>
                </c:pt>
                <c:pt idx="2822">
                  <c:v>1000000</c:v>
                </c:pt>
                <c:pt idx="2823">
                  <c:v>2649</c:v>
                </c:pt>
                <c:pt idx="2824">
                  <c:v>2632</c:v>
                </c:pt>
                <c:pt idx="2825">
                  <c:v>2646</c:v>
                </c:pt>
                <c:pt idx="2826">
                  <c:v>2653</c:v>
                </c:pt>
                <c:pt idx="2827">
                  <c:v>2646</c:v>
                </c:pt>
                <c:pt idx="2828">
                  <c:v>2656</c:v>
                </c:pt>
                <c:pt idx="2829">
                  <c:v>2656</c:v>
                </c:pt>
                <c:pt idx="2830">
                  <c:v>2656</c:v>
                </c:pt>
                <c:pt idx="2831">
                  <c:v>2674</c:v>
                </c:pt>
                <c:pt idx="2832">
                  <c:v>2642</c:v>
                </c:pt>
                <c:pt idx="2833">
                  <c:v>2670</c:v>
                </c:pt>
                <c:pt idx="2834">
                  <c:v>2660</c:v>
                </c:pt>
                <c:pt idx="2835">
                  <c:v>2646</c:v>
                </c:pt>
                <c:pt idx="2836">
                  <c:v>2632</c:v>
                </c:pt>
                <c:pt idx="2837">
                  <c:v>2646</c:v>
                </c:pt>
                <c:pt idx="2838">
                  <c:v>2632</c:v>
                </c:pt>
                <c:pt idx="2839">
                  <c:v>2646</c:v>
                </c:pt>
                <c:pt idx="2840">
                  <c:v>2632</c:v>
                </c:pt>
                <c:pt idx="2841">
                  <c:v>2632</c:v>
                </c:pt>
                <c:pt idx="2842">
                  <c:v>2632</c:v>
                </c:pt>
                <c:pt idx="2843">
                  <c:v>2611</c:v>
                </c:pt>
                <c:pt idx="2844">
                  <c:v>2618</c:v>
                </c:pt>
                <c:pt idx="2845">
                  <c:v>2632</c:v>
                </c:pt>
                <c:pt idx="2846">
                  <c:v>2625</c:v>
                </c:pt>
                <c:pt idx="2847">
                  <c:v>2618</c:v>
                </c:pt>
                <c:pt idx="2848">
                  <c:v>2632</c:v>
                </c:pt>
                <c:pt idx="2849">
                  <c:v>2660</c:v>
                </c:pt>
                <c:pt idx="2850">
                  <c:v>2660</c:v>
                </c:pt>
                <c:pt idx="2851">
                  <c:v>2646</c:v>
                </c:pt>
                <c:pt idx="2852">
                  <c:v>2656</c:v>
                </c:pt>
                <c:pt idx="2853">
                  <c:v>2667</c:v>
                </c:pt>
                <c:pt idx="2854">
                  <c:v>2653</c:v>
                </c:pt>
                <c:pt idx="2855">
                  <c:v>2660</c:v>
                </c:pt>
                <c:pt idx="2856">
                  <c:v>2674</c:v>
                </c:pt>
                <c:pt idx="2857">
                  <c:v>2688</c:v>
                </c:pt>
                <c:pt idx="2858">
                  <c:v>2703</c:v>
                </c:pt>
                <c:pt idx="2859">
                  <c:v>2699</c:v>
                </c:pt>
                <c:pt idx="2860">
                  <c:v>2703</c:v>
                </c:pt>
                <c:pt idx="2861">
                  <c:v>2706</c:v>
                </c:pt>
                <c:pt idx="2862">
                  <c:v>5556</c:v>
                </c:pt>
                <c:pt idx="2863">
                  <c:v>2639</c:v>
                </c:pt>
                <c:pt idx="2864">
                  <c:v>2625</c:v>
                </c:pt>
                <c:pt idx="2865">
                  <c:v>2604</c:v>
                </c:pt>
                <c:pt idx="2866">
                  <c:v>2604</c:v>
                </c:pt>
                <c:pt idx="2867">
                  <c:v>2632</c:v>
                </c:pt>
                <c:pt idx="2868">
                  <c:v>2618</c:v>
                </c:pt>
                <c:pt idx="2869">
                  <c:v>2618</c:v>
                </c:pt>
                <c:pt idx="2870">
                  <c:v>2601</c:v>
                </c:pt>
                <c:pt idx="2871">
                  <c:v>2618</c:v>
                </c:pt>
                <c:pt idx="2872">
                  <c:v>2611</c:v>
                </c:pt>
                <c:pt idx="2873">
                  <c:v>2587</c:v>
                </c:pt>
                <c:pt idx="2874">
                  <c:v>2594</c:v>
                </c:pt>
                <c:pt idx="2875">
                  <c:v>2604</c:v>
                </c:pt>
                <c:pt idx="2876">
                  <c:v>2584</c:v>
                </c:pt>
                <c:pt idx="2877">
                  <c:v>2621</c:v>
                </c:pt>
                <c:pt idx="2878">
                  <c:v>500000</c:v>
                </c:pt>
                <c:pt idx="2879">
                  <c:v>2567</c:v>
                </c:pt>
                <c:pt idx="2880">
                  <c:v>2561</c:v>
                </c:pt>
                <c:pt idx="2881">
                  <c:v>2554</c:v>
                </c:pt>
                <c:pt idx="2882">
                  <c:v>2577</c:v>
                </c:pt>
                <c:pt idx="2883">
                  <c:v>2608</c:v>
                </c:pt>
                <c:pt idx="2884">
                  <c:v>2639</c:v>
                </c:pt>
                <c:pt idx="2885">
                  <c:v>2660</c:v>
                </c:pt>
                <c:pt idx="2886">
                  <c:v>2660</c:v>
                </c:pt>
                <c:pt idx="2887">
                  <c:v>2703</c:v>
                </c:pt>
                <c:pt idx="2888">
                  <c:v>2703</c:v>
                </c:pt>
                <c:pt idx="2889">
                  <c:v>2703</c:v>
                </c:pt>
                <c:pt idx="2890">
                  <c:v>2732</c:v>
                </c:pt>
                <c:pt idx="2891">
                  <c:v>2740</c:v>
                </c:pt>
                <c:pt idx="2892">
                  <c:v>2717</c:v>
                </c:pt>
                <c:pt idx="2893">
                  <c:v>2717</c:v>
                </c:pt>
                <c:pt idx="2894">
                  <c:v>2729</c:v>
                </c:pt>
                <c:pt idx="2895">
                  <c:v>2699</c:v>
                </c:pt>
                <c:pt idx="2896">
                  <c:v>2688</c:v>
                </c:pt>
                <c:pt idx="2897">
                  <c:v>2681</c:v>
                </c:pt>
                <c:pt idx="2898">
                  <c:v>2656</c:v>
                </c:pt>
                <c:pt idx="2899">
                  <c:v>2663</c:v>
                </c:pt>
                <c:pt idx="2900">
                  <c:v>2646</c:v>
                </c:pt>
                <c:pt idx="2901">
                  <c:v>2656</c:v>
                </c:pt>
                <c:pt idx="2902">
                  <c:v>2635</c:v>
                </c:pt>
                <c:pt idx="2903">
                  <c:v>2604</c:v>
                </c:pt>
                <c:pt idx="2904">
                  <c:v>2601</c:v>
                </c:pt>
                <c:pt idx="2905">
                  <c:v>2604</c:v>
                </c:pt>
                <c:pt idx="2906">
                  <c:v>2597</c:v>
                </c:pt>
                <c:pt idx="2907">
                  <c:v>2618</c:v>
                </c:pt>
                <c:pt idx="2908">
                  <c:v>2604</c:v>
                </c:pt>
                <c:pt idx="2909">
                  <c:v>2632</c:v>
                </c:pt>
                <c:pt idx="2910">
                  <c:v>2618</c:v>
                </c:pt>
                <c:pt idx="2911">
                  <c:v>2604</c:v>
                </c:pt>
                <c:pt idx="2912">
                  <c:v>2614</c:v>
                </c:pt>
                <c:pt idx="2913">
                  <c:v>2618</c:v>
                </c:pt>
                <c:pt idx="2914">
                  <c:v>2608</c:v>
                </c:pt>
                <c:pt idx="2915">
                  <c:v>2625</c:v>
                </c:pt>
                <c:pt idx="2916">
                  <c:v>2628</c:v>
                </c:pt>
                <c:pt idx="2917">
                  <c:v>2625</c:v>
                </c:pt>
                <c:pt idx="2918">
                  <c:v>2614</c:v>
                </c:pt>
                <c:pt idx="2919">
                  <c:v>2614</c:v>
                </c:pt>
                <c:pt idx="2920">
                  <c:v>2618</c:v>
                </c:pt>
                <c:pt idx="2921">
                  <c:v>2625</c:v>
                </c:pt>
                <c:pt idx="2922">
                  <c:v>2611</c:v>
                </c:pt>
                <c:pt idx="2923">
                  <c:v>400000</c:v>
                </c:pt>
                <c:pt idx="2924">
                  <c:v>2561</c:v>
                </c:pt>
                <c:pt idx="2925">
                  <c:v>2567</c:v>
                </c:pt>
                <c:pt idx="2926">
                  <c:v>2561</c:v>
                </c:pt>
                <c:pt idx="2927">
                  <c:v>2551</c:v>
                </c:pt>
                <c:pt idx="2928">
                  <c:v>2584</c:v>
                </c:pt>
                <c:pt idx="2929">
                  <c:v>2594</c:v>
                </c:pt>
                <c:pt idx="2930">
                  <c:v>2611</c:v>
                </c:pt>
                <c:pt idx="2931">
                  <c:v>2670</c:v>
                </c:pt>
                <c:pt idx="2932">
                  <c:v>2674</c:v>
                </c:pt>
                <c:pt idx="2933">
                  <c:v>2703</c:v>
                </c:pt>
                <c:pt idx="2934">
                  <c:v>2755</c:v>
                </c:pt>
                <c:pt idx="2935">
                  <c:v>2725</c:v>
                </c:pt>
                <c:pt idx="2936">
                  <c:v>2778</c:v>
                </c:pt>
                <c:pt idx="2937">
                  <c:v>2793</c:v>
                </c:pt>
                <c:pt idx="2938">
                  <c:v>2774</c:v>
                </c:pt>
                <c:pt idx="2939">
                  <c:v>2817</c:v>
                </c:pt>
                <c:pt idx="2940">
                  <c:v>2805</c:v>
                </c:pt>
                <c:pt idx="2941">
                  <c:v>2789</c:v>
                </c:pt>
                <c:pt idx="2942">
                  <c:v>2813</c:v>
                </c:pt>
                <c:pt idx="2943">
                  <c:v>2793</c:v>
                </c:pt>
                <c:pt idx="2944">
                  <c:v>5305</c:v>
                </c:pt>
                <c:pt idx="2945">
                  <c:v>2762</c:v>
                </c:pt>
                <c:pt idx="2946">
                  <c:v>2743</c:v>
                </c:pt>
                <c:pt idx="2947">
                  <c:v>2695</c:v>
                </c:pt>
                <c:pt idx="2948">
                  <c:v>2703</c:v>
                </c:pt>
                <c:pt idx="2949">
                  <c:v>2714</c:v>
                </c:pt>
                <c:pt idx="2950">
                  <c:v>2674</c:v>
                </c:pt>
                <c:pt idx="2951">
                  <c:v>2660</c:v>
                </c:pt>
                <c:pt idx="2952">
                  <c:v>2670</c:v>
                </c:pt>
                <c:pt idx="2953">
                  <c:v>2649</c:v>
                </c:pt>
                <c:pt idx="2954">
                  <c:v>2670</c:v>
                </c:pt>
                <c:pt idx="2955">
                  <c:v>2660</c:v>
                </c:pt>
                <c:pt idx="2956">
                  <c:v>2677</c:v>
                </c:pt>
                <c:pt idx="2957">
                  <c:v>2660</c:v>
                </c:pt>
                <c:pt idx="2958">
                  <c:v>2646</c:v>
                </c:pt>
                <c:pt idx="2959">
                  <c:v>2639</c:v>
                </c:pt>
                <c:pt idx="2960">
                  <c:v>2656</c:v>
                </c:pt>
                <c:pt idx="2961">
                  <c:v>2646</c:v>
                </c:pt>
                <c:pt idx="2962">
                  <c:v>2649</c:v>
                </c:pt>
                <c:pt idx="2963">
                  <c:v>2670</c:v>
                </c:pt>
                <c:pt idx="2964">
                  <c:v>2632</c:v>
                </c:pt>
                <c:pt idx="2965">
                  <c:v>2632</c:v>
                </c:pt>
                <c:pt idx="2966">
                  <c:v>2604</c:v>
                </c:pt>
                <c:pt idx="2967">
                  <c:v>2571</c:v>
                </c:pt>
                <c:pt idx="2968">
                  <c:v>2525</c:v>
                </c:pt>
                <c:pt idx="2969">
                  <c:v>2497</c:v>
                </c:pt>
                <c:pt idx="2970">
                  <c:v>2522</c:v>
                </c:pt>
                <c:pt idx="2971">
                  <c:v>2494</c:v>
                </c:pt>
                <c:pt idx="2972">
                  <c:v>2538</c:v>
                </c:pt>
                <c:pt idx="2973">
                  <c:v>2538</c:v>
                </c:pt>
                <c:pt idx="2974">
                  <c:v>2528</c:v>
                </c:pt>
                <c:pt idx="2975">
                  <c:v>500000</c:v>
                </c:pt>
                <c:pt idx="2976">
                  <c:v>2577</c:v>
                </c:pt>
                <c:pt idx="2977">
                  <c:v>2618</c:v>
                </c:pt>
                <c:pt idx="2978">
                  <c:v>2660</c:v>
                </c:pt>
                <c:pt idx="2979">
                  <c:v>2660</c:v>
                </c:pt>
                <c:pt idx="2980">
                  <c:v>2717</c:v>
                </c:pt>
                <c:pt idx="2981">
                  <c:v>2732</c:v>
                </c:pt>
                <c:pt idx="2982">
                  <c:v>2717</c:v>
                </c:pt>
                <c:pt idx="2983">
                  <c:v>2717</c:v>
                </c:pt>
                <c:pt idx="2984">
                  <c:v>2743</c:v>
                </c:pt>
                <c:pt idx="2985">
                  <c:v>2740</c:v>
                </c:pt>
                <c:pt idx="2986">
                  <c:v>2743</c:v>
                </c:pt>
                <c:pt idx="2987">
                  <c:v>2762</c:v>
                </c:pt>
                <c:pt idx="2988">
                  <c:v>2736</c:v>
                </c:pt>
                <c:pt idx="2989">
                  <c:v>2736</c:v>
                </c:pt>
                <c:pt idx="2990">
                  <c:v>2732</c:v>
                </c:pt>
                <c:pt idx="2991">
                  <c:v>2732</c:v>
                </c:pt>
                <c:pt idx="2992">
                  <c:v>5525</c:v>
                </c:pt>
                <c:pt idx="2993">
                  <c:v>2628</c:v>
                </c:pt>
                <c:pt idx="2994">
                  <c:v>2604</c:v>
                </c:pt>
                <c:pt idx="2995">
                  <c:v>2554</c:v>
                </c:pt>
                <c:pt idx="2996">
                  <c:v>2532</c:v>
                </c:pt>
                <c:pt idx="2997">
                  <c:v>2516</c:v>
                </c:pt>
                <c:pt idx="2998">
                  <c:v>2513</c:v>
                </c:pt>
                <c:pt idx="2999">
                  <c:v>2525</c:v>
                </c:pt>
                <c:pt idx="3000">
                  <c:v>2519</c:v>
                </c:pt>
                <c:pt idx="3001">
                  <c:v>2516</c:v>
                </c:pt>
                <c:pt idx="3002">
                  <c:v>2545</c:v>
                </c:pt>
                <c:pt idx="3003">
                  <c:v>2564</c:v>
                </c:pt>
                <c:pt idx="3004">
                  <c:v>2604</c:v>
                </c:pt>
                <c:pt idx="3005">
                  <c:v>2677</c:v>
                </c:pt>
                <c:pt idx="3006">
                  <c:v>2717</c:v>
                </c:pt>
                <c:pt idx="3007">
                  <c:v>2759</c:v>
                </c:pt>
                <c:pt idx="3008">
                  <c:v>500000</c:v>
                </c:pt>
                <c:pt idx="3009">
                  <c:v>2736</c:v>
                </c:pt>
                <c:pt idx="3010">
                  <c:v>2778</c:v>
                </c:pt>
                <c:pt idx="3011">
                  <c:v>500000</c:v>
                </c:pt>
                <c:pt idx="3012">
                  <c:v>2751</c:v>
                </c:pt>
                <c:pt idx="3013">
                  <c:v>2793</c:v>
                </c:pt>
                <c:pt idx="3014">
                  <c:v>2797</c:v>
                </c:pt>
                <c:pt idx="3015">
                  <c:v>2778</c:v>
                </c:pt>
                <c:pt idx="3016">
                  <c:v>2805</c:v>
                </c:pt>
                <c:pt idx="3017">
                  <c:v>2789</c:v>
                </c:pt>
                <c:pt idx="3018">
                  <c:v>2762</c:v>
                </c:pt>
                <c:pt idx="3019">
                  <c:v>2778</c:v>
                </c:pt>
                <c:pt idx="3020">
                  <c:v>2759</c:v>
                </c:pt>
                <c:pt idx="3021">
                  <c:v>2729</c:v>
                </c:pt>
                <c:pt idx="3022">
                  <c:v>2732</c:v>
                </c:pt>
                <c:pt idx="3023">
                  <c:v>2717</c:v>
                </c:pt>
                <c:pt idx="3024">
                  <c:v>2674</c:v>
                </c:pt>
                <c:pt idx="3025">
                  <c:v>2663</c:v>
                </c:pt>
                <c:pt idx="3026">
                  <c:v>2663</c:v>
                </c:pt>
                <c:pt idx="3027">
                  <c:v>2656</c:v>
                </c:pt>
                <c:pt idx="3028">
                  <c:v>2656</c:v>
                </c:pt>
                <c:pt idx="3029">
                  <c:v>2670</c:v>
                </c:pt>
                <c:pt idx="3030">
                  <c:v>2632</c:v>
                </c:pt>
                <c:pt idx="3031">
                  <c:v>2506</c:v>
                </c:pt>
                <c:pt idx="3032">
                  <c:v>2350</c:v>
                </c:pt>
                <c:pt idx="3033">
                  <c:v>2240</c:v>
                </c:pt>
                <c:pt idx="3034">
                  <c:v>2060</c:v>
                </c:pt>
                <c:pt idx="3035">
                  <c:v>1940</c:v>
                </c:pt>
                <c:pt idx="3036">
                  <c:v>1795</c:v>
                </c:pt>
                <c:pt idx="3037">
                  <c:v>1693</c:v>
                </c:pt>
                <c:pt idx="3038">
                  <c:v>1585</c:v>
                </c:pt>
                <c:pt idx="3039">
                  <c:v>1504</c:v>
                </c:pt>
                <c:pt idx="3040">
                  <c:v>1411</c:v>
                </c:pt>
                <c:pt idx="3041">
                  <c:v>1356</c:v>
                </c:pt>
                <c:pt idx="3042">
                  <c:v>1318</c:v>
                </c:pt>
                <c:pt idx="3043">
                  <c:v>1313</c:v>
                </c:pt>
                <c:pt idx="3044">
                  <c:v>1315</c:v>
                </c:pt>
                <c:pt idx="3045">
                  <c:v>1313</c:v>
                </c:pt>
                <c:pt idx="3046">
                  <c:v>1335</c:v>
                </c:pt>
                <c:pt idx="3047">
                  <c:v>1363</c:v>
                </c:pt>
                <c:pt idx="3048">
                  <c:v>1417</c:v>
                </c:pt>
                <c:pt idx="3049">
                  <c:v>1499</c:v>
                </c:pt>
                <c:pt idx="3050">
                  <c:v>1591</c:v>
                </c:pt>
                <c:pt idx="3051">
                  <c:v>1668</c:v>
                </c:pt>
                <c:pt idx="3052">
                  <c:v>1744</c:v>
                </c:pt>
                <c:pt idx="3053">
                  <c:v>1800</c:v>
                </c:pt>
                <c:pt idx="3054">
                  <c:v>1892</c:v>
                </c:pt>
                <c:pt idx="3055">
                  <c:v>1949</c:v>
                </c:pt>
                <c:pt idx="3056">
                  <c:v>2012</c:v>
                </c:pt>
                <c:pt idx="3057">
                  <c:v>2083</c:v>
                </c:pt>
                <c:pt idx="3058">
                  <c:v>2146</c:v>
                </c:pt>
                <c:pt idx="3059">
                  <c:v>2200</c:v>
                </c:pt>
                <c:pt idx="3060">
                  <c:v>2291</c:v>
                </c:pt>
                <c:pt idx="3061">
                  <c:v>2339</c:v>
                </c:pt>
                <c:pt idx="3062">
                  <c:v>2387</c:v>
                </c:pt>
                <c:pt idx="3063">
                  <c:v>2451</c:v>
                </c:pt>
                <c:pt idx="3064">
                  <c:v>2525</c:v>
                </c:pt>
                <c:pt idx="3065">
                  <c:v>2554</c:v>
                </c:pt>
                <c:pt idx="3066">
                  <c:v>2591</c:v>
                </c:pt>
                <c:pt idx="3067">
                  <c:v>2653</c:v>
                </c:pt>
                <c:pt idx="3068">
                  <c:v>2703</c:v>
                </c:pt>
                <c:pt idx="3069">
                  <c:v>2703</c:v>
                </c:pt>
                <c:pt idx="3070">
                  <c:v>2710</c:v>
                </c:pt>
                <c:pt idx="3071">
                  <c:v>2714</c:v>
                </c:pt>
                <c:pt idx="3072">
                  <c:v>2681</c:v>
                </c:pt>
                <c:pt idx="3073">
                  <c:v>666667</c:v>
                </c:pt>
                <c:pt idx="3074">
                  <c:v>2642</c:v>
                </c:pt>
                <c:pt idx="3075">
                  <c:v>2660</c:v>
                </c:pt>
                <c:pt idx="3076">
                  <c:v>2685</c:v>
                </c:pt>
                <c:pt idx="3077">
                  <c:v>2670</c:v>
                </c:pt>
                <c:pt idx="3078">
                  <c:v>2706</c:v>
                </c:pt>
                <c:pt idx="3079">
                  <c:v>2688</c:v>
                </c:pt>
                <c:pt idx="3080">
                  <c:v>2685</c:v>
                </c:pt>
                <c:pt idx="3081">
                  <c:v>2699</c:v>
                </c:pt>
                <c:pt idx="3082">
                  <c:v>2714</c:v>
                </c:pt>
                <c:pt idx="3083">
                  <c:v>2714</c:v>
                </c:pt>
                <c:pt idx="3084">
                  <c:v>2710</c:v>
                </c:pt>
                <c:pt idx="3085">
                  <c:v>2721</c:v>
                </c:pt>
                <c:pt idx="3086">
                  <c:v>2703</c:v>
                </c:pt>
                <c:pt idx="3087">
                  <c:v>2717</c:v>
                </c:pt>
                <c:pt idx="3088">
                  <c:v>2729</c:v>
                </c:pt>
                <c:pt idx="3089">
                  <c:v>2736</c:v>
                </c:pt>
                <c:pt idx="3090">
                  <c:v>2732</c:v>
                </c:pt>
                <c:pt idx="3091">
                  <c:v>2714</c:v>
                </c:pt>
                <c:pt idx="3092">
                  <c:v>2732</c:v>
                </c:pt>
                <c:pt idx="3093">
                  <c:v>2699</c:v>
                </c:pt>
                <c:pt idx="3094">
                  <c:v>5479</c:v>
                </c:pt>
                <c:pt idx="3095">
                  <c:v>2632</c:v>
                </c:pt>
                <c:pt idx="3096">
                  <c:v>2649</c:v>
                </c:pt>
                <c:pt idx="3097">
                  <c:v>2632</c:v>
                </c:pt>
                <c:pt idx="3098">
                  <c:v>2649</c:v>
                </c:pt>
                <c:pt idx="3099">
                  <c:v>2681</c:v>
                </c:pt>
                <c:pt idx="3100">
                  <c:v>2656</c:v>
                </c:pt>
                <c:pt idx="3101">
                  <c:v>2674</c:v>
                </c:pt>
                <c:pt idx="3102">
                  <c:v>2674</c:v>
                </c:pt>
                <c:pt idx="3103">
                  <c:v>2695</c:v>
                </c:pt>
                <c:pt idx="3104">
                  <c:v>2703</c:v>
                </c:pt>
                <c:pt idx="3105">
                  <c:v>2674</c:v>
                </c:pt>
                <c:pt idx="3106">
                  <c:v>2688</c:v>
                </c:pt>
                <c:pt idx="3107">
                  <c:v>2703</c:v>
                </c:pt>
                <c:pt idx="3108">
                  <c:v>2685</c:v>
                </c:pt>
                <c:pt idx="3109">
                  <c:v>2681</c:v>
                </c:pt>
                <c:pt idx="3110">
                  <c:v>2699</c:v>
                </c:pt>
                <c:pt idx="3111">
                  <c:v>2681</c:v>
                </c:pt>
                <c:pt idx="3112">
                  <c:v>2677</c:v>
                </c:pt>
                <c:pt idx="3113">
                  <c:v>2674</c:v>
                </c:pt>
                <c:pt idx="3114">
                  <c:v>2688</c:v>
                </c:pt>
                <c:pt idx="3115">
                  <c:v>2663</c:v>
                </c:pt>
                <c:pt idx="3116">
                  <c:v>2656</c:v>
                </c:pt>
                <c:pt idx="3117">
                  <c:v>2681</c:v>
                </c:pt>
                <c:pt idx="3118">
                  <c:v>2663</c:v>
                </c:pt>
                <c:pt idx="3119">
                  <c:v>2635</c:v>
                </c:pt>
                <c:pt idx="3120">
                  <c:v>2656</c:v>
                </c:pt>
                <c:pt idx="3121">
                  <c:v>2660</c:v>
                </c:pt>
                <c:pt idx="3122">
                  <c:v>2646</c:v>
                </c:pt>
                <c:pt idx="3123">
                  <c:v>2660</c:v>
                </c:pt>
                <c:pt idx="3124">
                  <c:v>2656</c:v>
                </c:pt>
                <c:pt idx="3125">
                  <c:v>2660</c:v>
                </c:pt>
                <c:pt idx="3126">
                  <c:v>2660</c:v>
                </c:pt>
                <c:pt idx="3127">
                  <c:v>2642</c:v>
                </c:pt>
                <c:pt idx="3128">
                  <c:v>2646</c:v>
                </c:pt>
                <c:pt idx="3129">
                  <c:v>2667</c:v>
                </c:pt>
                <c:pt idx="3130">
                  <c:v>2649</c:v>
                </c:pt>
                <c:pt idx="3131">
                  <c:v>2660</c:v>
                </c:pt>
                <c:pt idx="3132">
                  <c:v>2685</c:v>
                </c:pt>
                <c:pt idx="3133">
                  <c:v>2663</c:v>
                </c:pt>
                <c:pt idx="3134">
                  <c:v>2692</c:v>
                </c:pt>
                <c:pt idx="3135">
                  <c:v>2688</c:v>
                </c:pt>
                <c:pt idx="3136">
                  <c:v>2699</c:v>
                </c:pt>
                <c:pt idx="3137">
                  <c:v>2674</c:v>
                </c:pt>
                <c:pt idx="3138">
                  <c:v>2660</c:v>
                </c:pt>
                <c:pt idx="3139">
                  <c:v>2699</c:v>
                </c:pt>
                <c:pt idx="3140">
                  <c:v>2674</c:v>
                </c:pt>
                <c:pt idx="3141">
                  <c:v>2649</c:v>
                </c:pt>
                <c:pt idx="3142">
                  <c:v>2660</c:v>
                </c:pt>
                <c:pt idx="3143">
                  <c:v>2685</c:v>
                </c:pt>
                <c:pt idx="3144">
                  <c:v>2674</c:v>
                </c:pt>
                <c:pt idx="3145">
                  <c:v>2674</c:v>
                </c:pt>
                <c:pt idx="3146">
                  <c:v>2677</c:v>
                </c:pt>
                <c:pt idx="3147">
                  <c:v>2688</c:v>
                </c:pt>
                <c:pt idx="3148">
                  <c:v>2685</c:v>
                </c:pt>
                <c:pt idx="3149">
                  <c:v>2660</c:v>
                </c:pt>
                <c:pt idx="3150">
                  <c:v>2677</c:v>
                </c:pt>
                <c:pt idx="3151">
                  <c:v>2677</c:v>
                </c:pt>
                <c:pt idx="3152">
                  <c:v>2646</c:v>
                </c:pt>
                <c:pt idx="3153">
                  <c:v>2663</c:v>
                </c:pt>
                <c:pt idx="3154">
                  <c:v>2667</c:v>
                </c:pt>
                <c:pt idx="3155">
                  <c:v>5195</c:v>
                </c:pt>
                <c:pt idx="3156">
                  <c:v>2660</c:v>
                </c:pt>
                <c:pt idx="3157">
                  <c:v>2646</c:v>
                </c:pt>
                <c:pt idx="3158">
                  <c:v>2663</c:v>
                </c:pt>
                <c:pt idx="3159">
                  <c:v>2660</c:v>
                </c:pt>
                <c:pt idx="3160">
                  <c:v>2649</c:v>
                </c:pt>
                <c:pt idx="3161">
                  <c:v>2703</c:v>
                </c:pt>
                <c:pt idx="3162">
                  <c:v>2703</c:v>
                </c:pt>
                <c:pt idx="3163">
                  <c:v>2685</c:v>
                </c:pt>
                <c:pt idx="3164">
                  <c:v>2688</c:v>
                </c:pt>
                <c:pt idx="3165">
                  <c:v>2721</c:v>
                </c:pt>
                <c:pt idx="3166">
                  <c:v>2710</c:v>
                </c:pt>
                <c:pt idx="3167">
                  <c:v>2721</c:v>
                </c:pt>
                <c:pt idx="3168">
                  <c:v>2743</c:v>
                </c:pt>
                <c:pt idx="3169">
                  <c:v>2717</c:v>
                </c:pt>
                <c:pt idx="3170">
                  <c:v>2725</c:v>
                </c:pt>
                <c:pt idx="3171">
                  <c:v>2703</c:v>
                </c:pt>
                <c:pt idx="3172">
                  <c:v>2703</c:v>
                </c:pt>
                <c:pt idx="3173">
                  <c:v>2688</c:v>
                </c:pt>
                <c:pt idx="3174">
                  <c:v>2674</c:v>
                </c:pt>
                <c:pt idx="3175">
                  <c:v>2688</c:v>
                </c:pt>
                <c:pt idx="3176">
                  <c:v>2674</c:v>
                </c:pt>
                <c:pt idx="3177">
                  <c:v>2646</c:v>
                </c:pt>
                <c:pt idx="3178">
                  <c:v>2649</c:v>
                </c:pt>
                <c:pt idx="3179">
                  <c:v>2663</c:v>
                </c:pt>
                <c:pt idx="3180">
                  <c:v>2635</c:v>
                </c:pt>
                <c:pt idx="3181">
                  <c:v>2646</c:v>
                </c:pt>
                <c:pt idx="3182">
                  <c:v>2649</c:v>
                </c:pt>
                <c:pt idx="3183">
                  <c:v>2660</c:v>
                </c:pt>
                <c:pt idx="3184">
                  <c:v>2660</c:v>
                </c:pt>
                <c:pt idx="3185">
                  <c:v>2646</c:v>
                </c:pt>
                <c:pt idx="3186">
                  <c:v>2660</c:v>
                </c:pt>
                <c:pt idx="3187">
                  <c:v>2646</c:v>
                </c:pt>
                <c:pt idx="3188">
                  <c:v>2628</c:v>
                </c:pt>
                <c:pt idx="3189">
                  <c:v>2625</c:v>
                </c:pt>
                <c:pt idx="3190">
                  <c:v>2646</c:v>
                </c:pt>
                <c:pt idx="3191">
                  <c:v>2635</c:v>
                </c:pt>
                <c:pt idx="3192">
                  <c:v>2646</c:v>
                </c:pt>
                <c:pt idx="3193">
                  <c:v>2656</c:v>
                </c:pt>
                <c:pt idx="3194">
                  <c:v>2674</c:v>
                </c:pt>
                <c:pt idx="3195">
                  <c:v>2663</c:v>
                </c:pt>
                <c:pt idx="3196">
                  <c:v>2649</c:v>
                </c:pt>
                <c:pt idx="3197">
                  <c:v>2660</c:v>
                </c:pt>
                <c:pt idx="3198">
                  <c:v>2667</c:v>
                </c:pt>
                <c:pt idx="3199">
                  <c:v>2670</c:v>
                </c:pt>
                <c:pt idx="3200">
                  <c:v>2688</c:v>
                </c:pt>
                <c:pt idx="3201">
                  <c:v>2703</c:v>
                </c:pt>
                <c:pt idx="3202">
                  <c:v>2685</c:v>
                </c:pt>
                <c:pt idx="3203">
                  <c:v>2699</c:v>
                </c:pt>
                <c:pt idx="3204">
                  <c:v>2688</c:v>
                </c:pt>
                <c:pt idx="3205">
                  <c:v>2699</c:v>
                </c:pt>
                <c:pt idx="3206">
                  <c:v>2695</c:v>
                </c:pt>
                <c:pt idx="3207">
                  <c:v>2667</c:v>
                </c:pt>
                <c:pt idx="3208">
                  <c:v>2699</c:v>
                </c:pt>
                <c:pt idx="3209">
                  <c:v>2688</c:v>
                </c:pt>
                <c:pt idx="3210">
                  <c:v>2674</c:v>
                </c:pt>
                <c:pt idx="3211">
                  <c:v>2674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6E-4156-B49D-23EF097E1D73}"/>
            </c:ext>
          </c:extLst>
        </c:ser>
        <c:ser>
          <c:idx val="1"/>
          <c:order val="1"/>
          <c:tx>
            <c:v>rpm ref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RPM_LOGFILE!$L:$L</c:f>
              <c:strCache>
                <c:ptCount val="3211"/>
                <c:pt idx="0">
                  <c:v>time</c:v>
                </c:pt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  <c:pt idx="13">
                  <c:v>120</c:v>
                </c:pt>
                <c:pt idx="14">
                  <c:v>130</c:v>
                </c:pt>
                <c:pt idx="15">
                  <c:v>140</c:v>
                </c:pt>
                <c:pt idx="16">
                  <c:v>150</c:v>
                </c:pt>
                <c:pt idx="17">
                  <c:v>160</c:v>
                </c:pt>
                <c:pt idx="18">
                  <c:v>170</c:v>
                </c:pt>
                <c:pt idx="19">
                  <c:v>180</c:v>
                </c:pt>
                <c:pt idx="20">
                  <c:v>190</c:v>
                </c:pt>
                <c:pt idx="21">
                  <c:v>200</c:v>
                </c:pt>
                <c:pt idx="22">
                  <c:v>210</c:v>
                </c:pt>
                <c:pt idx="23">
                  <c:v>220</c:v>
                </c:pt>
                <c:pt idx="24">
                  <c:v>230</c:v>
                </c:pt>
                <c:pt idx="25">
                  <c:v>240</c:v>
                </c:pt>
                <c:pt idx="26">
                  <c:v>250</c:v>
                </c:pt>
                <c:pt idx="27">
                  <c:v>260</c:v>
                </c:pt>
                <c:pt idx="28">
                  <c:v>270</c:v>
                </c:pt>
                <c:pt idx="29">
                  <c:v>280</c:v>
                </c:pt>
                <c:pt idx="30">
                  <c:v>290</c:v>
                </c:pt>
                <c:pt idx="31">
                  <c:v>300</c:v>
                </c:pt>
                <c:pt idx="32">
                  <c:v>310</c:v>
                </c:pt>
                <c:pt idx="33">
                  <c:v>320</c:v>
                </c:pt>
                <c:pt idx="34">
                  <c:v>330</c:v>
                </c:pt>
                <c:pt idx="35">
                  <c:v>340</c:v>
                </c:pt>
                <c:pt idx="36">
                  <c:v>350</c:v>
                </c:pt>
                <c:pt idx="37">
                  <c:v>360</c:v>
                </c:pt>
                <c:pt idx="38">
                  <c:v>370</c:v>
                </c:pt>
                <c:pt idx="39">
                  <c:v>380</c:v>
                </c:pt>
                <c:pt idx="40">
                  <c:v>390</c:v>
                </c:pt>
                <c:pt idx="41">
                  <c:v>400</c:v>
                </c:pt>
                <c:pt idx="42">
                  <c:v>410</c:v>
                </c:pt>
                <c:pt idx="43">
                  <c:v>420</c:v>
                </c:pt>
                <c:pt idx="44">
                  <c:v>430</c:v>
                </c:pt>
                <c:pt idx="45">
                  <c:v>440</c:v>
                </c:pt>
                <c:pt idx="46">
                  <c:v>450</c:v>
                </c:pt>
                <c:pt idx="47">
                  <c:v>460</c:v>
                </c:pt>
                <c:pt idx="48">
                  <c:v>470</c:v>
                </c:pt>
                <c:pt idx="49">
                  <c:v>480</c:v>
                </c:pt>
                <c:pt idx="50">
                  <c:v>490</c:v>
                </c:pt>
                <c:pt idx="51">
                  <c:v>500</c:v>
                </c:pt>
                <c:pt idx="52">
                  <c:v>510</c:v>
                </c:pt>
                <c:pt idx="53">
                  <c:v>520</c:v>
                </c:pt>
                <c:pt idx="54">
                  <c:v>530</c:v>
                </c:pt>
                <c:pt idx="55">
                  <c:v>540</c:v>
                </c:pt>
                <c:pt idx="56">
                  <c:v>550</c:v>
                </c:pt>
                <c:pt idx="57">
                  <c:v>560</c:v>
                </c:pt>
                <c:pt idx="58">
                  <c:v>570</c:v>
                </c:pt>
                <c:pt idx="59">
                  <c:v>580</c:v>
                </c:pt>
                <c:pt idx="60">
                  <c:v>590</c:v>
                </c:pt>
                <c:pt idx="61">
                  <c:v>600</c:v>
                </c:pt>
                <c:pt idx="62">
                  <c:v>610</c:v>
                </c:pt>
                <c:pt idx="63">
                  <c:v>620</c:v>
                </c:pt>
                <c:pt idx="64">
                  <c:v>630</c:v>
                </c:pt>
                <c:pt idx="65">
                  <c:v>640</c:v>
                </c:pt>
                <c:pt idx="66">
                  <c:v>650</c:v>
                </c:pt>
                <c:pt idx="67">
                  <c:v>660</c:v>
                </c:pt>
                <c:pt idx="68">
                  <c:v>670</c:v>
                </c:pt>
                <c:pt idx="69">
                  <c:v>680</c:v>
                </c:pt>
                <c:pt idx="70">
                  <c:v>690</c:v>
                </c:pt>
                <c:pt idx="71">
                  <c:v>700</c:v>
                </c:pt>
                <c:pt idx="72">
                  <c:v>710</c:v>
                </c:pt>
                <c:pt idx="73">
                  <c:v>720</c:v>
                </c:pt>
                <c:pt idx="74">
                  <c:v>730</c:v>
                </c:pt>
                <c:pt idx="75">
                  <c:v>740</c:v>
                </c:pt>
                <c:pt idx="76">
                  <c:v>750</c:v>
                </c:pt>
                <c:pt idx="77">
                  <c:v>760</c:v>
                </c:pt>
                <c:pt idx="78">
                  <c:v>770</c:v>
                </c:pt>
                <c:pt idx="79">
                  <c:v>780</c:v>
                </c:pt>
                <c:pt idx="80">
                  <c:v>790</c:v>
                </c:pt>
                <c:pt idx="81">
                  <c:v>800</c:v>
                </c:pt>
                <c:pt idx="82">
                  <c:v>810</c:v>
                </c:pt>
                <c:pt idx="83">
                  <c:v>820</c:v>
                </c:pt>
                <c:pt idx="84">
                  <c:v>830</c:v>
                </c:pt>
                <c:pt idx="85">
                  <c:v>840</c:v>
                </c:pt>
                <c:pt idx="86">
                  <c:v>850</c:v>
                </c:pt>
                <c:pt idx="87">
                  <c:v>860</c:v>
                </c:pt>
                <c:pt idx="88">
                  <c:v>870</c:v>
                </c:pt>
                <c:pt idx="89">
                  <c:v>880</c:v>
                </c:pt>
                <c:pt idx="90">
                  <c:v>890</c:v>
                </c:pt>
                <c:pt idx="91">
                  <c:v>900</c:v>
                </c:pt>
                <c:pt idx="92">
                  <c:v>910</c:v>
                </c:pt>
                <c:pt idx="93">
                  <c:v>920</c:v>
                </c:pt>
                <c:pt idx="94">
                  <c:v>930</c:v>
                </c:pt>
                <c:pt idx="95">
                  <c:v>940</c:v>
                </c:pt>
                <c:pt idx="96">
                  <c:v>950</c:v>
                </c:pt>
                <c:pt idx="97">
                  <c:v>960</c:v>
                </c:pt>
                <c:pt idx="98">
                  <c:v>970</c:v>
                </c:pt>
                <c:pt idx="99">
                  <c:v>980</c:v>
                </c:pt>
                <c:pt idx="100">
                  <c:v>990</c:v>
                </c:pt>
                <c:pt idx="101">
                  <c:v>1000</c:v>
                </c:pt>
                <c:pt idx="102">
                  <c:v>1010</c:v>
                </c:pt>
                <c:pt idx="103">
                  <c:v>1020</c:v>
                </c:pt>
                <c:pt idx="104">
                  <c:v>1030</c:v>
                </c:pt>
                <c:pt idx="105">
                  <c:v>1040</c:v>
                </c:pt>
                <c:pt idx="106">
                  <c:v>1050</c:v>
                </c:pt>
                <c:pt idx="107">
                  <c:v>1060</c:v>
                </c:pt>
                <c:pt idx="108">
                  <c:v>1070</c:v>
                </c:pt>
                <c:pt idx="109">
                  <c:v>1080</c:v>
                </c:pt>
                <c:pt idx="110">
                  <c:v>1090</c:v>
                </c:pt>
                <c:pt idx="111">
                  <c:v>1100</c:v>
                </c:pt>
                <c:pt idx="112">
                  <c:v>1110</c:v>
                </c:pt>
                <c:pt idx="113">
                  <c:v>1120</c:v>
                </c:pt>
                <c:pt idx="114">
                  <c:v>1130</c:v>
                </c:pt>
                <c:pt idx="115">
                  <c:v>1140</c:v>
                </c:pt>
                <c:pt idx="116">
                  <c:v>1150</c:v>
                </c:pt>
                <c:pt idx="117">
                  <c:v>1160</c:v>
                </c:pt>
                <c:pt idx="118">
                  <c:v>1170</c:v>
                </c:pt>
                <c:pt idx="119">
                  <c:v>1180</c:v>
                </c:pt>
                <c:pt idx="120">
                  <c:v>1190</c:v>
                </c:pt>
                <c:pt idx="121">
                  <c:v>1200</c:v>
                </c:pt>
                <c:pt idx="122">
                  <c:v>1210</c:v>
                </c:pt>
                <c:pt idx="123">
                  <c:v>1220</c:v>
                </c:pt>
                <c:pt idx="124">
                  <c:v>1230</c:v>
                </c:pt>
                <c:pt idx="125">
                  <c:v>1240</c:v>
                </c:pt>
                <c:pt idx="126">
                  <c:v>1250</c:v>
                </c:pt>
                <c:pt idx="127">
                  <c:v>1260</c:v>
                </c:pt>
                <c:pt idx="128">
                  <c:v>1270</c:v>
                </c:pt>
                <c:pt idx="129">
                  <c:v>1280</c:v>
                </c:pt>
                <c:pt idx="130">
                  <c:v>1290</c:v>
                </c:pt>
                <c:pt idx="131">
                  <c:v>1300</c:v>
                </c:pt>
                <c:pt idx="132">
                  <c:v>1310</c:v>
                </c:pt>
                <c:pt idx="133">
                  <c:v>1320</c:v>
                </c:pt>
                <c:pt idx="134">
                  <c:v>1330</c:v>
                </c:pt>
                <c:pt idx="135">
                  <c:v>1340</c:v>
                </c:pt>
                <c:pt idx="136">
                  <c:v>1350</c:v>
                </c:pt>
                <c:pt idx="137">
                  <c:v>1360</c:v>
                </c:pt>
                <c:pt idx="138">
                  <c:v>1370</c:v>
                </c:pt>
                <c:pt idx="139">
                  <c:v>1380</c:v>
                </c:pt>
                <c:pt idx="140">
                  <c:v>1390</c:v>
                </c:pt>
                <c:pt idx="141">
                  <c:v>1400</c:v>
                </c:pt>
                <c:pt idx="142">
                  <c:v>1410</c:v>
                </c:pt>
                <c:pt idx="143">
                  <c:v>1420</c:v>
                </c:pt>
                <c:pt idx="144">
                  <c:v>1430</c:v>
                </c:pt>
                <c:pt idx="145">
                  <c:v>1440</c:v>
                </c:pt>
                <c:pt idx="146">
                  <c:v>1450</c:v>
                </c:pt>
                <c:pt idx="147">
                  <c:v>1460</c:v>
                </c:pt>
                <c:pt idx="148">
                  <c:v>1470</c:v>
                </c:pt>
                <c:pt idx="149">
                  <c:v>1480</c:v>
                </c:pt>
                <c:pt idx="150">
                  <c:v>1490</c:v>
                </c:pt>
                <c:pt idx="151">
                  <c:v>1500</c:v>
                </c:pt>
                <c:pt idx="152">
                  <c:v>1510</c:v>
                </c:pt>
                <c:pt idx="153">
                  <c:v>1520</c:v>
                </c:pt>
                <c:pt idx="154">
                  <c:v>1530</c:v>
                </c:pt>
                <c:pt idx="155">
                  <c:v>1540</c:v>
                </c:pt>
                <c:pt idx="156">
                  <c:v>1550</c:v>
                </c:pt>
                <c:pt idx="157">
                  <c:v>1560</c:v>
                </c:pt>
                <c:pt idx="158">
                  <c:v>1570</c:v>
                </c:pt>
                <c:pt idx="159">
                  <c:v>1580</c:v>
                </c:pt>
                <c:pt idx="160">
                  <c:v>1590</c:v>
                </c:pt>
                <c:pt idx="161">
                  <c:v>1600</c:v>
                </c:pt>
                <c:pt idx="162">
                  <c:v>1610</c:v>
                </c:pt>
                <c:pt idx="163">
                  <c:v>1620</c:v>
                </c:pt>
                <c:pt idx="164">
                  <c:v>1630</c:v>
                </c:pt>
                <c:pt idx="165">
                  <c:v>1640</c:v>
                </c:pt>
                <c:pt idx="166">
                  <c:v>1650</c:v>
                </c:pt>
                <c:pt idx="167">
                  <c:v>1660</c:v>
                </c:pt>
                <c:pt idx="168">
                  <c:v>1670</c:v>
                </c:pt>
                <c:pt idx="169">
                  <c:v>1680</c:v>
                </c:pt>
                <c:pt idx="170">
                  <c:v>1690</c:v>
                </c:pt>
                <c:pt idx="171">
                  <c:v>1700</c:v>
                </c:pt>
                <c:pt idx="172">
                  <c:v>1710</c:v>
                </c:pt>
                <c:pt idx="173">
                  <c:v>1720</c:v>
                </c:pt>
                <c:pt idx="174">
                  <c:v>1730</c:v>
                </c:pt>
                <c:pt idx="175">
                  <c:v>1740</c:v>
                </c:pt>
                <c:pt idx="176">
                  <c:v>1750</c:v>
                </c:pt>
                <c:pt idx="177">
                  <c:v>1760</c:v>
                </c:pt>
                <c:pt idx="178">
                  <c:v>1770</c:v>
                </c:pt>
                <c:pt idx="179">
                  <c:v>1780</c:v>
                </c:pt>
                <c:pt idx="180">
                  <c:v>1790</c:v>
                </c:pt>
                <c:pt idx="181">
                  <c:v>1800</c:v>
                </c:pt>
                <c:pt idx="182">
                  <c:v>1810</c:v>
                </c:pt>
                <c:pt idx="183">
                  <c:v>1820</c:v>
                </c:pt>
                <c:pt idx="184">
                  <c:v>1830</c:v>
                </c:pt>
                <c:pt idx="185">
                  <c:v>1840</c:v>
                </c:pt>
                <c:pt idx="186">
                  <c:v>1850</c:v>
                </c:pt>
                <c:pt idx="187">
                  <c:v>1860</c:v>
                </c:pt>
                <c:pt idx="188">
                  <c:v>1870</c:v>
                </c:pt>
                <c:pt idx="189">
                  <c:v>1880</c:v>
                </c:pt>
                <c:pt idx="190">
                  <c:v>1890</c:v>
                </c:pt>
                <c:pt idx="191">
                  <c:v>1900</c:v>
                </c:pt>
                <c:pt idx="192">
                  <c:v>1910</c:v>
                </c:pt>
                <c:pt idx="193">
                  <c:v>1920</c:v>
                </c:pt>
                <c:pt idx="194">
                  <c:v>1930</c:v>
                </c:pt>
                <c:pt idx="195">
                  <c:v>1940</c:v>
                </c:pt>
                <c:pt idx="196">
                  <c:v>1950</c:v>
                </c:pt>
                <c:pt idx="197">
                  <c:v>1960</c:v>
                </c:pt>
                <c:pt idx="198">
                  <c:v>1970</c:v>
                </c:pt>
                <c:pt idx="199">
                  <c:v>1980</c:v>
                </c:pt>
                <c:pt idx="200">
                  <c:v>1990</c:v>
                </c:pt>
                <c:pt idx="201">
                  <c:v>2000</c:v>
                </c:pt>
                <c:pt idx="202">
                  <c:v>2010</c:v>
                </c:pt>
                <c:pt idx="203">
                  <c:v>2020</c:v>
                </c:pt>
                <c:pt idx="204">
                  <c:v>2030</c:v>
                </c:pt>
                <c:pt idx="205">
                  <c:v>2040</c:v>
                </c:pt>
                <c:pt idx="206">
                  <c:v>2050</c:v>
                </c:pt>
                <c:pt idx="207">
                  <c:v>2060</c:v>
                </c:pt>
                <c:pt idx="208">
                  <c:v>2070</c:v>
                </c:pt>
                <c:pt idx="209">
                  <c:v>2080</c:v>
                </c:pt>
                <c:pt idx="210">
                  <c:v>2090</c:v>
                </c:pt>
                <c:pt idx="211">
                  <c:v>2100</c:v>
                </c:pt>
                <c:pt idx="212">
                  <c:v>2110</c:v>
                </c:pt>
                <c:pt idx="213">
                  <c:v>2120</c:v>
                </c:pt>
                <c:pt idx="214">
                  <c:v>2130</c:v>
                </c:pt>
                <c:pt idx="215">
                  <c:v>2140</c:v>
                </c:pt>
                <c:pt idx="216">
                  <c:v>2150</c:v>
                </c:pt>
                <c:pt idx="217">
                  <c:v>2160</c:v>
                </c:pt>
                <c:pt idx="218">
                  <c:v>2170</c:v>
                </c:pt>
                <c:pt idx="219">
                  <c:v>2180</c:v>
                </c:pt>
                <c:pt idx="220">
                  <c:v>2190</c:v>
                </c:pt>
                <c:pt idx="221">
                  <c:v>2200</c:v>
                </c:pt>
                <c:pt idx="222">
                  <c:v>2210</c:v>
                </c:pt>
                <c:pt idx="223">
                  <c:v>2220</c:v>
                </c:pt>
                <c:pt idx="224">
                  <c:v>2230</c:v>
                </c:pt>
                <c:pt idx="225">
                  <c:v>2240</c:v>
                </c:pt>
                <c:pt idx="226">
                  <c:v>2250</c:v>
                </c:pt>
                <c:pt idx="227">
                  <c:v>2260</c:v>
                </c:pt>
                <c:pt idx="228">
                  <c:v>2270</c:v>
                </c:pt>
                <c:pt idx="229">
                  <c:v>2280</c:v>
                </c:pt>
                <c:pt idx="230">
                  <c:v>2290</c:v>
                </c:pt>
                <c:pt idx="231">
                  <c:v>2300</c:v>
                </c:pt>
                <c:pt idx="232">
                  <c:v>2310</c:v>
                </c:pt>
                <c:pt idx="233">
                  <c:v>2320</c:v>
                </c:pt>
                <c:pt idx="234">
                  <c:v>2330</c:v>
                </c:pt>
                <c:pt idx="235">
                  <c:v>2340</c:v>
                </c:pt>
                <c:pt idx="236">
                  <c:v>2350</c:v>
                </c:pt>
                <c:pt idx="237">
                  <c:v>2360</c:v>
                </c:pt>
                <c:pt idx="238">
                  <c:v>2370</c:v>
                </c:pt>
                <c:pt idx="239">
                  <c:v>2380</c:v>
                </c:pt>
                <c:pt idx="240">
                  <c:v>2390</c:v>
                </c:pt>
                <c:pt idx="241">
                  <c:v>2400</c:v>
                </c:pt>
                <c:pt idx="242">
                  <c:v>2410</c:v>
                </c:pt>
                <c:pt idx="243">
                  <c:v>2420</c:v>
                </c:pt>
                <c:pt idx="244">
                  <c:v>2430</c:v>
                </c:pt>
                <c:pt idx="245">
                  <c:v>2440</c:v>
                </c:pt>
                <c:pt idx="246">
                  <c:v>2450</c:v>
                </c:pt>
                <c:pt idx="247">
                  <c:v>2460</c:v>
                </c:pt>
                <c:pt idx="248">
                  <c:v>2470</c:v>
                </c:pt>
                <c:pt idx="249">
                  <c:v>2480</c:v>
                </c:pt>
                <c:pt idx="250">
                  <c:v>2490</c:v>
                </c:pt>
                <c:pt idx="251">
                  <c:v>2500</c:v>
                </c:pt>
                <c:pt idx="252">
                  <c:v>2510</c:v>
                </c:pt>
                <c:pt idx="253">
                  <c:v>2520</c:v>
                </c:pt>
                <c:pt idx="254">
                  <c:v>2530</c:v>
                </c:pt>
                <c:pt idx="255">
                  <c:v>2540</c:v>
                </c:pt>
                <c:pt idx="256">
                  <c:v>2550</c:v>
                </c:pt>
                <c:pt idx="257">
                  <c:v>2560</c:v>
                </c:pt>
                <c:pt idx="258">
                  <c:v>2570</c:v>
                </c:pt>
                <c:pt idx="259">
                  <c:v>2580</c:v>
                </c:pt>
                <c:pt idx="260">
                  <c:v>2590</c:v>
                </c:pt>
                <c:pt idx="261">
                  <c:v>2600</c:v>
                </c:pt>
                <c:pt idx="262">
                  <c:v>2610</c:v>
                </c:pt>
                <c:pt idx="263">
                  <c:v>2620</c:v>
                </c:pt>
                <c:pt idx="264">
                  <c:v>2630</c:v>
                </c:pt>
                <c:pt idx="265">
                  <c:v>2640</c:v>
                </c:pt>
                <c:pt idx="266">
                  <c:v>2650</c:v>
                </c:pt>
                <c:pt idx="267">
                  <c:v>2660</c:v>
                </c:pt>
                <c:pt idx="268">
                  <c:v>2670</c:v>
                </c:pt>
                <c:pt idx="269">
                  <c:v>2680</c:v>
                </c:pt>
                <c:pt idx="270">
                  <c:v>2690</c:v>
                </c:pt>
                <c:pt idx="271">
                  <c:v>2700</c:v>
                </c:pt>
                <c:pt idx="272">
                  <c:v>2710</c:v>
                </c:pt>
                <c:pt idx="273">
                  <c:v>2720</c:v>
                </c:pt>
                <c:pt idx="274">
                  <c:v>2730</c:v>
                </c:pt>
                <c:pt idx="275">
                  <c:v>2740</c:v>
                </c:pt>
                <c:pt idx="276">
                  <c:v>2750</c:v>
                </c:pt>
                <c:pt idx="277">
                  <c:v>2760</c:v>
                </c:pt>
                <c:pt idx="278">
                  <c:v>2770</c:v>
                </c:pt>
                <c:pt idx="279">
                  <c:v>2780</c:v>
                </c:pt>
                <c:pt idx="280">
                  <c:v>2790</c:v>
                </c:pt>
                <c:pt idx="281">
                  <c:v>2800</c:v>
                </c:pt>
                <c:pt idx="282">
                  <c:v>2810</c:v>
                </c:pt>
                <c:pt idx="283">
                  <c:v>2820</c:v>
                </c:pt>
                <c:pt idx="284">
                  <c:v>2830</c:v>
                </c:pt>
                <c:pt idx="285">
                  <c:v>2840</c:v>
                </c:pt>
                <c:pt idx="286">
                  <c:v>2850</c:v>
                </c:pt>
                <c:pt idx="287">
                  <c:v>2860</c:v>
                </c:pt>
                <c:pt idx="288">
                  <c:v>2870</c:v>
                </c:pt>
                <c:pt idx="289">
                  <c:v>2880</c:v>
                </c:pt>
                <c:pt idx="290">
                  <c:v>2890</c:v>
                </c:pt>
                <c:pt idx="291">
                  <c:v>2900</c:v>
                </c:pt>
                <c:pt idx="292">
                  <c:v>2910</c:v>
                </c:pt>
                <c:pt idx="293">
                  <c:v>2920</c:v>
                </c:pt>
                <c:pt idx="294">
                  <c:v>2930</c:v>
                </c:pt>
                <c:pt idx="295">
                  <c:v>2940</c:v>
                </c:pt>
                <c:pt idx="296">
                  <c:v>2950</c:v>
                </c:pt>
                <c:pt idx="297">
                  <c:v>2960</c:v>
                </c:pt>
                <c:pt idx="298">
                  <c:v>2970</c:v>
                </c:pt>
                <c:pt idx="299">
                  <c:v>2980</c:v>
                </c:pt>
                <c:pt idx="300">
                  <c:v>2990</c:v>
                </c:pt>
                <c:pt idx="301">
                  <c:v>3000</c:v>
                </c:pt>
                <c:pt idx="302">
                  <c:v>3010</c:v>
                </c:pt>
                <c:pt idx="303">
                  <c:v>3020</c:v>
                </c:pt>
                <c:pt idx="304">
                  <c:v>3030</c:v>
                </c:pt>
                <c:pt idx="305">
                  <c:v>3040</c:v>
                </c:pt>
                <c:pt idx="306">
                  <c:v>3050</c:v>
                </c:pt>
                <c:pt idx="307">
                  <c:v>3060</c:v>
                </c:pt>
                <c:pt idx="308">
                  <c:v>3070</c:v>
                </c:pt>
                <c:pt idx="309">
                  <c:v>3080</c:v>
                </c:pt>
                <c:pt idx="310">
                  <c:v>3090</c:v>
                </c:pt>
                <c:pt idx="311">
                  <c:v>3100</c:v>
                </c:pt>
                <c:pt idx="312">
                  <c:v>3110</c:v>
                </c:pt>
                <c:pt idx="313">
                  <c:v>3120</c:v>
                </c:pt>
                <c:pt idx="314">
                  <c:v>3130</c:v>
                </c:pt>
                <c:pt idx="315">
                  <c:v>3140</c:v>
                </c:pt>
                <c:pt idx="316">
                  <c:v>3150</c:v>
                </c:pt>
                <c:pt idx="317">
                  <c:v>3160</c:v>
                </c:pt>
                <c:pt idx="318">
                  <c:v>3170</c:v>
                </c:pt>
                <c:pt idx="319">
                  <c:v>3180</c:v>
                </c:pt>
                <c:pt idx="320">
                  <c:v>3190</c:v>
                </c:pt>
                <c:pt idx="321">
                  <c:v>3200</c:v>
                </c:pt>
                <c:pt idx="322">
                  <c:v>3210</c:v>
                </c:pt>
                <c:pt idx="323">
                  <c:v>3220</c:v>
                </c:pt>
                <c:pt idx="324">
                  <c:v>3230</c:v>
                </c:pt>
                <c:pt idx="325">
                  <c:v>3240</c:v>
                </c:pt>
                <c:pt idx="326">
                  <c:v>3250</c:v>
                </c:pt>
                <c:pt idx="327">
                  <c:v>3260</c:v>
                </c:pt>
                <c:pt idx="328">
                  <c:v>3270</c:v>
                </c:pt>
                <c:pt idx="329">
                  <c:v>3280</c:v>
                </c:pt>
                <c:pt idx="330">
                  <c:v>3290</c:v>
                </c:pt>
                <c:pt idx="331">
                  <c:v>3300</c:v>
                </c:pt>
                <c:pt idx="332">
                  <c:v>3310</c:v>
                </c:pt>
                <c:pt idx="333">
                  <c:v>3320</c:v>
                </c:pt>
                <c:pt idx="334">
                  <c:v>3330</c:v>
                </c:pt>
                <c:pt idx="335">
                  <c:v>3340</c:v>
                </c:pt>
                <c:pt idx="336">
                  <c:v>3350</c:v>
                </c:pt>
                <c:pt idx="337">
                  <c:v>3360</c:v>
                </c:pt>
                <c:pt idx="338">
                  <c:v>3370</c:v>
                </c:pt>
                <c:pt idx="339">
                  <c:v>3380</c:v>
                </c:pt>
                <c:pt idx="340">
                  <c:v>3390</c:v>
                </c:pt>
                <c:pt idx="341">
                  <c:v>3400</c:v>
                </c:pt>
                <c:pt idx="342">
                  <c:v>3410</c:v>
                </c:pt>
                <c:pt idx="343">
                  <c:v>3420</c:v>
                </c:pt>
                <c:pt idx="344">
                  <c:v>3430</c:v>
                </c:pt>
                <c:pt idx="345">
                  <c:v>3440</c:v>
                </c:pt>
                <c:pt idx="346">
                  <c:v>3450</c:v>
                </c:pt>
                <c:pt idx="347">
                  <c:v>3460</c:v>
                </c:pt>
                <c:pt idx="348">
                  <c:v>3470</c:v>
                </c:pt>
                <c:pt idx="349">
                  <c:v>3480</c:v>
                </c:pt>
                <c:pt idx="350">
                  <c:v>3490</c:v>
                </c:pt>
                <c:pt idx="351">
                  <c:v>3500</c:v>
                </c:pt>
                <c:pt idx="352">
                  <c:v>3510</c:v>
                </c:pt>
                <c:pt idx="353">
                  <c:v>3520</c:v>
                </c:pt>
                <c:pt idx="354">
                  <c:v>3530</c:v>
                </c:pt>
                <c:pt idx="355">
                  <c:v>3540</c:v>
                </c:pt>
                <c:pt idx="356">
                  <c:v>3550</c:v>
                </c:pt>
                <c:pt idx="357">
                  <c:v>3560</c:v>
                </c:pt>
                <c:pt idx="358">
                  <c:v>3570</c:v>
                </c:pt>
                <c:pt idx="359">
                  <c:v>3580</c:v>
                </c:pt>
                <c:pt idx="360">
                  <c:v>3590</c:v>
                </c:pt>
                <c:pt idx="361">
                  <c:v>3600</c:v>
                </c:pt>
                <c:pt idx="362">
                  <c:v>3610</c:v>
                </c:pt>
                <c:pt idx="363">
                  <c:v>3620</c:v>
                </c:pt>
                <c:pt idx="364">
                  <c:v>3630</c:v>
                </c:pt>
                <c:pt idx="365">
                  <c:v>3640</c:v>
                </c:pt>
                <c:pt idx="366">
                  <c:v>3650</c:v>
                </c:pt>
                <c:pt idx="367">
                  <c:v>3660</c:v>
                </c:pt>
                <c:pt idx="368">
                  <c:v>3670</c:v>
                </c:pt>
                <c:pt idx="369">
                  <c:v>3680</c:v>
                </c:pt>
                <c:pt idx="370">
                  <c:v>3690</c:v>
                </c:pt>
                <c:pt idx="371">
                  <c:v>3700</c:v>
                </c:pt>
                <c:pt idx="372">
                  <c:v>3710</c:v>
                </c:pt>
                <c:pt idx="373">
                  <c:v>3720</c:v>
                </c:pt>
                <c:pt idx="374">
                  <c:v>3730</c:v>
                </c:pt>
                <c:pt idx="375">
                  <c:v>3740</c:v>
                </c:pt>
                <c:pt idx="376">
                  <c:v>3750</c:v>
                </c:pt>
                <c:pt idx="377">
                  <c:v>3760</c:v>
                </c:pt>
                <c:pt idx="378">
                  <c:v>3770</c:v>
                </c:pt>
                <c:pt idx="379">
                  <c:v>3780</c:v>
                </c:pt>
                <c:pt idx="380">
                  <c:v>3790</c:v>
                </c:pt>
                <c:pt idx="381">
                  <c:v>3800</c:v>
                </c:pt>
                <c:pt idx="382">
                  <c:v>3810</c:v>
                </c:pt>
                <c:pt idx="383">
                  <c:v>3820</c:v>
                </c:pt>
                <c:pt idx="384">
                  <c:v>3830</c:v>
                </c:pt>
                <c:pt idx="385">
                  <c:v>3840</c:v>
                </c:pt>
                <c:pt idx="386">
                  <c:v>3850</c:v>
                </c:pt>
                <c:pt idx="387">
                  <c:v>3860</c:v>
                </c:pt>
                <c:pt idx="388">
                  <c:v>3870</c:v>
                </c:pt>
                <c:pt idx="389">
                  <c:v>3880</c:v>
                </c:pt>
                <c:pt idx="390">
                  <c:v>3890</c:v>
                </c:pt>
                <c:pt idx="391">
                  <c:v>3900</c:v>
                </c:pt>
                <c:pt idx="392">
                  <c:v>3910</c:v>
                </c:pt>
                <c:pt idx="393">
                  <c:v>3920</c:v>
                </c:pt>
                <c:pt idx="394">
                  <c:v>3930</c:v>
                </c:pt>
                <c:pt idx="395">
                  <c:v>3940</c:v>
                </c:pt>
                <c:pt idx="396">
                  <c:v>3950</c:v>
                </c:pt>
                <c:pt idx="397">
                  <c:v>3960</c:v>
                </c:pt>
                <c:pt idx="398">
                  <c:v>3970</c:v>
                </c:pt>
                <c:pt idx="399">
                  <c:v>3980</c:v>
                </c:pt>
                <c:pt idx="400">
                  <c:v>3990</c:v>
                </c:pt>
                <c:pt idx="401">
                  <c:v>4000</c:v>
                </c:pt>
                <c:pt idx="402">
                  <c:v>4010</c:v>
                </c:pt>
                <c:pt idx="403">
                  <c:v>4020</c:v>
                </c:pt>
                <c:pt idx="404">
                  <c:v>4030</c:v>
                </c:pt>
                <c:pt idx="405">
                  <c:v>4040</c:v>
                </c:pt>
                <c:pt idx="406">
                  <c:v>4050</c:v>
                </c:pt>
                <c:pt idx="407">
                  <c:v>4060</c:v>
                </c:pt>
                <c:pt idx="408">
                  <c:v>4070</c:v>
                </c:pt>
                <c:pt idx="409">
                  <c:v>4080</c:v>
                </c:pt>
                <c:pt idx="410">
                  <c:v>4090</c:v>
                </c:pt>
                <c:pt idx="411">
                  <c:v>4100</c:v>
                </c:pt>
                <c:pt idx="412">
                  <c:v>4110</c:v>
                </c:pt>
                <c:pt idx="413">
                  <c:v>4120</c:v>
                </c:pt>
                <c:pt idx="414">
                  <c:v>4130</c:v>
                </c:pt>
                <c:pt idx="415">
                  <c:v>4140</c:v>
                </c:pt>
                <c:pt idx="416">
                  <c:v>4150</c:v>
                </c:pt>
                <c:pt idx="417">
                  <c:v>4160</c:v>
                </c:pt>
                <c:pt idx="418">
                  <c:v>4170</c:v>
                </c:pt>
                <c:pt idx="419">
                  <c:v>4180</c:v>
                </c:pt>
                <c:pt idx="420">
                  <c:v>4190</c:v>
                </c:pt>
                <c:pt idx="421">
                  <c:v>4200</c:v>
                </c:pt>
                <c:pt idx="422">
                  <c:v>4210</c:v>
                </c:pt>
                <c:pt idx="423">
                  <c:v>4220</c:v>
                </c:pt>
                <c:pt idx="424">
                  <c:v>4230</c:v>
                </c:pt>
                <c:pt idx="425">
                  <c:v>4240</c:v>
                </c:pt>
                <c:pt idx="426">
                  <c:v>4250</c:v>
                </c:pt>
                <c:pt idx="427">
                  <c:v>4260</c:v>
                </c:pt>
                <c:pt idx="428">
                  <c:v>4270</c:v>
                </c:pt>
                <c:pt idx="429">
                  <c:v>4280</c:v>
                </c:pt>
                <c:pt idx="430">
                  <c:v>4290</c:v>
                </c:pt>
                <c:pt idx="431">
                  <c:v>4300</c:v>
                </c:pt>
                <c:pt idx="432">
                  <c:v>4310</c:v>
                </c:pt>
                <c:pt idx="433">
                  <c:v>4320</c:v>
                </c:pt>
                <c:pt idx="434">
                  <c:v>4330</c:v>
                </c:pt>
                <c:pt idx="435">
                  <c:v>4340</c:v>
                </c:pt>
                <c:pt idx="436">
                  <c:v>4350</c:v>
                </c:pt>
                <c:pt idx="437">
                  <c:v>4360</c:v>
                </c:pt>
                <c:pt idx="438">
                  <c:v>4370</c:v>
                </c:pt>
                <c:pt idx="439">
                  <c:v>4380</c:v>
                </c:pt>
                <c:pt idx="440">
                  <c:v>4390</c:v>
                </c:pt>
                <c:pt idx="441">
                  <c:v>4400</c:v>
                </c:pt>
                <c:pt idx="442">
                  <c:v>4410</c:v>
                </c:pt>
                <c:pt idx="443">
                  <c:v>4420</c:v>
                </c:pt>
                <c:pt idx="444">
                  <c:v>4430</c:v>
                </c:pt>
                <c:pt idx="445">
                  <c:v>4440</c:v>
                </c:pt>
                <c:pt idx="446">
                  <c:v>4450</c:v>
                </c:pt>
                <c:pt idx="447">
                  <c:v>4460</c:v>
                </c:pt>
                <c:pt idx="448">
                  <c:v>4470</c:v>
                </c:pt>
                <c:pt idx="449">
                  <c:v>4480</c:v>
                </c:pt>
                <c:pt idx="450">
                  <c:v>4490</c:v>
                </c:pt>
                <c:pt idx="451">
                  <c:v>4500</c:v>
                </c:pt>
                <c:pt idx="452">
                  <c:v>4510</c:v>
                </c:pt>
                <c:pt idx="453">
                  <c:v>4520</c:v>
                </c:pt>
                <c:pt idx="454">
                  <c:v>4530</c:v>
                </c:pt>
                <c:pt idx="455">
                  <c:v>4540</c:v>
                </c:pt>
                <c:pt idx="456">
                  <c:v>4550</c:v>
                </c:pt>
                <c:pt idx="457">
                  <c:v>4560</c:v>
                </c:pt>
                <c:pt idx="458">
                  <c:v>4570</c:v>
                </c:pt>
                <c:pt idx="459">
                  <c:v>4580</c:v>
                </c:pt>
                <c:pt idx="460">
                  <c:v>4590</c:v>
                </c:pt>
                <c:pt idx="461">
                  <c:v>4600</c:v>
                </c:pt>
                <c:pt idx="462">
                  <c:v>4610</c:v>
                </c:pt>
                <c:pt idx="463">
                  <c:v>4620</c:v>
                </c:pt>
                <c:pt idx="464">
                  <c:v>4630</c:v>
                </c:pt>
                <c:pt idx="465">
                  <c:v>4640</c:v>
                </c:pt>
                <c:pt idx="466">
                  <c:v>4650</c:v>
                </c:pt>
                <c:pt idx="467">
                  <c:v>4660</c:v>
                </c:pt>
                <c:pt idx="468">
                  <c:v>4670</c:v>
                </c:pt>
                <c:pt idx="469">
                  <c:v>4680</c:v>
                </c:pt>
                <c:pt idx="470">
                  <c:v>4690</c:v>
                </c:pt>
                <c:pt idx="471">
                  <c:v>4700</c:v>
                </c:pt>
                <c:pt idx="472">
                  <c:v>4710</c:v>
                </c:pt>
                <c:pt idx="473">
                  <c:v>4720</c:v>
                </c:pt>
                <c:pt idx="474">
                  <c:v>4730</c:v>
                </c:pt>
                <c:pt idx="475">
                  <c:v>4740</c:v>
                </c:pt>
                <c:pt idx="476">
                  <c:v>4750</c:v>
                </c:pt>
                <c:pt idx="477">
                  <c:v>4760</c:v>
                </c:pt>
                <c:pt idx="478">
                  <c:v>4770</c:v>
                </c:pt>
                <c:pt idx="479">
                  <c:v>4780</c:v>
                </c:pt>
                <c:pt idx="480">
                  <c:v>4790</c:v>
                </c:pt>
                <c:pt idx="481">
                  <c:v>4800</c:v>
                </c:pt>
                <c:pt idx="482">
                  <c:v>4810</c:v>
                </c:pt>
                <c:pt idx="483">
                  <c:v>4820</c:v>
                </c:pt>
                <c:pt idx="484">
                  <c:v>4830</c:v>
                </c:pt>
                <c:pt idx="485">
                  <c:v>4840</c:v>
                </c:pt>
                <c:pt idx="486">
                  <c:v>4850</c:v>
                </c:pt>
                <c:pt idx="487">
                  <c:v>4860</c:v>
                </c:pt>
                <c:pt idx="488">
                  <c:v>4870</c:v>
                </c:pt>
                <c:pt idx="489">
                  <c:v>4880</c:v>
                </c:pt>
                <c:pt idx="490">
                  <c:v>4890</c:v>
                </c:pt>
                <c:pt idx="491">
                  <c:v>4900</c:v>
                </c:pt>
                <c:pt idx="492">
                  <c:v>4910</c:v>
                </c:pt>
                <c:pt idx="493">
                  <c:v>4920</c:v>
                </c:pt>
                <c:pt idx="494">
                  <c:v>4930</c:v>
                </c:pt>
                <c:pt idx="495">
                  <c:v>4940</c:v>
                </c:pt>
                <c:pt idx="496">
                  <c:v>4950</c:v>
                </c:pt>
                <c:pt idx="497">
                  <c:v>4960</c:v>
                </c:pt>
                <c:pt idx="498">
                  <c:v>4970</c:v>
                </c:pt>
                <c:pt idx="499">
                  <c:v>4980</c:v>
                </c:pt>
                <c:pt idx="500">
                  <c:v>4990</c:v>
                </c:pt>
                <c:pt idx="501">
                  <c:v>5000</c:v>
                </c:pt>
                <c:pt idx="502">
                  <c:v>5010</c:v>
                </c:pt>
                <c:pt idx="503">
                  <c:v>5020</c:v>
                </c:pt>
                <c:pt idx="504">
                  <c:v>5030</c:v>
                </c:pt>
                <c:pt idx="505">
                  <c:v>5040</c:v>
                </c:pt>
                <c:pt idx="506">
                  <c:v>5050</c:v>
                </c:pt>
                <c:pt idx="507">
                  <c:v>5060</c:v>
                </c:pt>
                <c:pt idx="508">
                  <c:v>5070</c:v>
                </c:pt>
                <c:pt idx="509">
                  <c:v>5080</c:v>
                </c:pt>
                <c:pt idx="510">
                  <c:v>5090</c:v>
                </c:pt>
                <c:pt idx="511">
                  <c:v>5100</c:v>
                </c:pt>
                <c:pt idx="512">
                  <c:v>5110</c:v>
                </c:pt>
                <c:pt idx="513">
                  <c:v>5120</c:v>
                </c:pt>
                <c:pt idx="514">
                  <c:v>5130</c:v>
                </c:pt>
                <c:pt idx="515">
                  <c:v>5140</c:v>
                </c:pt>
                <c:pt idx="516">
                  <c:v>5150</c:v>
                </c:pt>
                <c:pt idx="517">
                  <c:v>5160</c:v>
                </c:pt>
                <c:pt idx="518">
                  <c:v>5170</c:v>
                </c:pt>
                <c:pt idx="519">
                  <c:v>5180</c:v>
                </c:pt>
                <c:pt idx="520">
                  <c:v>5190</c:v>
                </c:pt>
                <c:pt idx="521">
                  <c:v>5200</c:v>
                </c:pt>
                <c:pt idx="522">
                  <c:v>5210</c:v>
                </c:pt>
                <c:pt idx="523">
                  <c:v>5220</c:v>
                </c:pt>
                <c:pt idx="524">
                  <c:v>5230</c:v>
                </c:pt>
                <c:pt idx="525">
                  <c:v>5240</c:v>
                </c:pt>
                <c:pt idx="526">
                  <c:v>5250</c:v>
                </c:pt>
                <c:pt idx="527">
                  <c:v>5260</c:v>
                </c:pt>
                <c:pt idx="528">
                  <c:v>5270</c:v>
                </c:pt>
                <c:pt idx="529">
                  <c:v>5280</c:v>
                </c:pt>
                <c:pt idx="530">
                  <c:v>5290</c:v>
                </c:pt>
                <c:pt idx="531">
                  <c:v>5300</c:v>
                </c:pt>
                <c:pt idx="532">
                  <c:v>5310</c:v>
                </c:pt>
                <c:pt idx="533">
                  <c:v>5320</c:v>
                </c:pt>
                <c:pt idx="534">
                  <c:v>5330</c:v>
                </c:pt>
                <c:pt idx="535">
                  <c:v>5340</c:v>
                </c:pt>
                <c:pt idx="536">
                  <c:v>5350</c:v>
                </c:pt>
                <c:pt idx="537">
                  <c:v>5360</c:v>
                </c:pt>
                <c:pt idx="538">
                  <c:v>5370</c:v>
                </c:pt>
                <c:pt idx="539">
                  <c:v>5380</c:v>
                </c:pt>
                <c:pt idx="540">
                  <c:v>5390</c:v>
                </c:pt>
                <c:pt idx="541">
                  <c:v>5400</c:v>
                </c:pt>
                <c:pt idx="542">
                  <c:v>5410</c:v>
                </c:pt>
                <c:pt idx="543">
                  <c:v>5420</c:v>
                </c:pt>
                <c:pt idx="544">
                  <c:v>5430</c:v>
                </c:pt>
                <c:pt idx="545">
                  <c:v>5440</c:v>
                </c:pt>
                <c:pt idx="546">
                  <c:v>5450</c:v>
                </c:pt>
                <c:pt idx="547">
                  <c:v>5460</c:v>
                </c:pt>
                <c:pt idx="548">
                  <c:v>5470</c:v>
                </c:pt>
                <c:pt idx="549">
                  <c:v>5480</c:v>
                </c:pt>
                <c:pt idx="550">
                  <c:v>5490</c:v>
                </c:pt>
                <c:pt idx="551">
                  <c:v>5500</c:v>
                </c:pt>
                <c:pt idx="552">
                  <c:v>5510</c:v>
                </c:pt>
                <c:pt idx="553">
                  <c:v>5520</c:v>
                </c:pt>
                <c:pt idx="554">
                  <c:v>5530</c:v>
                </c:pt>
                <c:pt idx="555">
                  <c:v>5540</c:v>
                </c:pt>
                <c:pt idx="556">
                  <c:v>5550</c:v>
                </c:pt>
                <c:pt idx="557">
                  <c:v>5560</c:v>
                </c:pt>
                <c:pt idx="558">
                  <c:v>5570</c:v>
                </c:pt>
                <c:pt idx="559">
                  <c:v>5580</c:v>
                </c:pt>
                <c:pt idx="560">
                  <c:v>5590</c:v>
                </c:pt>
                <c:pt idx="561">
                  <c:v>5600</c:v>
                </c:pt>
                <c:pt idx="562">
                  <c:v>5610</c:v>
                </c:pt>
                <c:pt idx="563">
                  <c:v>5620</c:v>
                </c:pt>
                <c:pt idx="564">
                  <c:v>5630</c:v>
                </c:pt>
                <c:pt idx="565">
                  <c:v>5640</c:v>
                </c:pt>
                <c:pt idx="566">
                  <c:v>5650</c:v>
                </c:pt>
                <c:pt idx="567">
                  <c:v>5660</c:v>
                </c:pt>
                <c:pt idx="568">
                  <c:v>5670</c:v>
                </c:pt>
                <c:pt idx="569">
                  <c:v>5680</c:v>
                </c:pt>
                <c:pt idx="570">
                  <c:v>5690</c:v>
                </c:pt>
                <c:pt idx="571">
                  <c:v>5700</c:v>
                </c:pt>
                <c:pt idx="572">
                  <c:v>5710</c:v>
                </c:pt>
                <c:pt idx="573">
                  <c:v>5720</c:v>
                </c:pt>
                <c:pt idx="574">
                  <c:v>5730</c:v>
                </c:pt>
                <c:pt idx="575">
                  <c:v>5740</c:v>
                </c:pt>
                <c:pt idx="576">
                  <c:v>5750</c:v>
                </c:pt>
                <c:pt idx="577">
                  <c:v>5760</c:v>
                </c:pt>
                <c:pt idx="578">
                  <c:v>5770</c:v>
                </c:pt>
                <c:pt idx="579">
                  <c:v>5780</c:v>
                </c:pt>
                <c:pt idx="580">
                  <c:v>5790</c:v>
                </c:pt>
                <c:pt idx="581">
                  <c:v>5800</c:v>
                </c:pt>
                <c:pt idx="582">
                  <c:v>5810</c:v>
                </c:pt>
                <c:pt idx="583">
                  <c:v>5820</c:v>
                </c:pt>
                <c:pt idx="584">
                  <c:v>5830</c:v>
                </c:pt>
                <c:pt idx="585">
                  <c:v>5840</c:v>
                </c:pt>
                <c:pt idx="586">
                  <c:v>5850</c:v>
                </c:pt>
                <c:pt idx="587">
                  <c:v>5860</c:v>
                </c:pt>
                <c:pt idx="588">
                  <c:v>5870</c:v>
                </c:pt>
                <c:pt idx="589">
                  <c:v>5880</c:v>
                </c:pt>
                <c:pt idx="590">
                  <c:v>5890</c:v>
                </c:pt>
                <c:pt idx="591">
                  <c:v>5900</c:v>
                </c:pt>
                <c:pt idx="592">
                  <c:v>5910</c:v>
                </c:pt>
                <c:pt idx="593">
                  <c:v>5920</c:v>
                </c:pt>
                <c:pt idx="594">
                  <c:v>5930</c:v>
                </c:pt>
                <c:pt idx="595">
                  <c:v>5940</c:v>
                </c:pt>
                <c:pt idx="596">
                  <c:v>5950</c:v>
                </c:pt>
                <c:pt idx="597">
                  <c:v>5960</c:v>
                </c:pt>
                <c:pt idx="598">
                  <c:v>5970</c:v>
                </c:pt>
                <c:pt idx="599">
                  <c:v>5980</c:v>
                </c:pt>
                <c:pt idx="600">
                  <c:v>5990</c:v>
                </c:pt>
                <c:pt idx="601">
                  <c:v>6000</c:v>
                </c:pt>
                <c:pt idx="602">
                  <c:v>6010</c:v>
                </c:pt>
                <c:pt idx="603">
                  <c:v>6020</c:v>
                </c:pt>
                <c:pt idx="604">
                  <c:v>6030</c:v>
                </c:pt>
                <c:pt idx="605">
                  <c:v>6040</c:v>
                </c:pt>
                <c:pt idx="606">
                  <c:v>6050</c:v>
                </c:pt>
                <c:pt idx="607">
                  <c:v>6060</c:v>
                </c:pt>
                <c:pt idx="608">
                  <c:v>6070</c:v>
                </c:pt>
                <c:pt idx="609">
                  <c:v>6080</c:v>
                </c:pt>
                <c:pt idx="610">
                  <c:v>6090</c:v>
                </c:pt>
                <c:pt idx="611">
                  <c:v>6100</c:v>
                </c:pt>
                <c:pt idx="612">
                  <c:v>6110</c:v>
                </c:pt>
                <c:pt idx="613">
                  <c:v>6120</c:v>
                </c:pt>
                <c:pt idx="614">
                  <c:v>6130</c:v>
                </c:pt>
                <c:pt idx="615">
                  <c:v>6140</c:v>
                </c:pt>
                <c:pt idx="616">
                  <c:v>6150</c:v>
                </c:pt>
                <c:pt idx="617">
                  <c:v>6160</c:v>
                </c:pt>
                <c:pt idx="618">
                  <c:v>6170</c:v>
                </c:pt>
                <c:pt idx="619">
                  <c:v>6180</c:v>
                </c:pt>
                <c:pt idx="620">
                  <c:v>6190</c:v>
                </c:pt>
                <c:pt idx="621">
                  <c:v>6200</c:v>
                </c:pt>
                <c:pt idx="622">
                  <c:v>6210</c:v>
                </c:pt>
                <c:pt idx="623">
                  <c:v>6220</c:v>
                </c:pt>
                <c:pt idx="624">
                  <c:v>6230</c:v>
                </c:pt>
                <c:pt idx="625">
                  <c:v>6240</c:v>
                </c:pt>
                <c:pt idx="626">
                  <c:v>6250</c:v>
                </c:pt>
                <c:pt idx="627">
                  <c:v>6260</c:v>
                </c:pt>
                <c:pt idx="628">
                  <c:v>6270</c:v>
                </c:pt>
                <c:pt idx="629">
                  <c:v>6280</c:v>
                </c:pt>
                <c:pt idx="630">
                  <c:v>6290</c:v>
                </c:pt>
                <c:pt idx="631">
                  <c:v>6300</c:v>
                </c:pt>
                <c:pt idx="632">
                  <c:v>6310</c:v>
                </c:pt>
                <c:pt idx="633">
                  <c:v>6320</c:v>
                </c:pt>
                <c:pt idx="634">
                  <c:v>6330</c:v>
                </c:pt>
                <c:pt idx="635">
                  <c:v>6340</c:v>
                </c:pt>
                <c:pt idx="636">
                  <c:v>6350</c:v>
                </c:pt>
                <c:pt idx="637">
                  <c:v>6360</c:v>
                </c:pt>
                <c:pt idx="638">
                  <c:v>6370</c:v>
                </c:pt>
                <c:pt idx="639">
                  <c:v>6380</c:v>
                </c:pt>
                <c:pt idx="640">
                  <c:v>6390</c:v>
                </c:pt>
                <c:pt idx="641">
                  <c:v>6400</c:v>
                </c:pt>
                <c:pt idx="642">
                  <c:v>6410</c:v>
                </c:pt>
                <c:pt idx="643">
                  <c:v>6420</c:v>
                </c:pt>
                <c:pt idx="644">
                  <c:v>6430</c:v>
                </c:pt>
                <c:pt idx="645">
                  <c:v>6440</c:v>
                </c:pt>
                <c:pt idx="646">
                  <c:v>6450</c:v>
                </c:pt>
                <c:pt idx="647">
                  <c:v>6460</c:v>
                </c:pt>
                <c:pt idx="648">
                  <c:v>6470</c:v>
                </c:pt>
                <c:pt idx="649">
                  <c:v>6480</c:v>
                </c:pt>
                <c:pt idx="650">
                  <c:v>6490</c:v>
                </c:pt>
                <c:pt idx="651">
                  <c:v>6500</c:v>
                </c:pt>
                <c:pt idx="652">
                  <c:v>6510</c:v>
                </c:pt>
                <c:pt idx="653">
                  <c:v>6520</c:v>
                </c:pt>
                <c:pt idx="654">
                  <c:v>6530</c:v>
                </c:pt>
                <c:pt idx="655">
                  <c:v>6540</c:v>
                </c:pt>
                <c:pt idx="656">
                  <c:v>6550</c:v>
                </c:pt>
                <c:pt idx="657">
                  <c:v>6560</c:v>
                </c:pt>
                <c:pt idx="658">
                  <c:v>6570</c:v>
                </c:pt>
                <c:pt idx="659">
                  <c:v>6580</c:v>
                </c:pt>
                <c:pt idx="660">
                  <c:v>6590</c:v>
                </c:pt>
                <c:pt idx="661">
                  <c:v>6600</c:v>
                </c:pt>
                <c:pt idx="662">
                  <c:v>6610</c:v>
                </c:pt>
                <c:pt idx="663">
                  <c:v>6620</c:v>
                </c:pt>
                <c:pt idx="664">
                  <c:v>6630</c:v>
                </c:pt>
                <c:pt idx="665">
                  <c:v>6640</c:v>
                </c:pt>
                <c:pt idx="666">
                  <c:v>6650</c:v>
                </c:pt>
                <c:pt idx="667">
                  <c:v>6660</c:v>
                </c:pt>
                <c:pt idx="668">
                  <c:v>6670</c:v>
                </c:pt>
                <c:pt idx="669">
                  <c:v>6680</c:v>
                </c:pt>
                <c:pt idx="670">
                  <c:v>6690</c:v>
                </c:pt>
                <c:pt idx="671">
                  <c:v>6700</c:v>
                </c:pt>
                <c:pt idx="672">
                  <c:v>6710</c:v>
                </c:pt>
                <c:pt idx="673">
                  <c:v>6720</c:v>
                </c:pt>
                <c:pt idx="674">
                  <c:v>6730</c:v>
                </c:pt>
                <c:pt idx="675">
                  <c:v>6740</c:v>
                </c:pt>
                <c:pt idx="676">
                  <c:v>6750</c:v>
                </c:pt>
                <c:pt idx="677">
                  <c:v>6760</c:v>
                </c:pt>
                <c:pt idx="678">
                  <c:v>6770</c:v>
                </c:pt>
                <c:pt idx="679">
                  <c:v>6780</c:v>
                </c:pt>
                <c:pt idx="680">
                  <c:v>6790</c:v>
                </c:pt>
                <c:pt idx="681">
                  <c:v>6800</c:v>
                </c:pt>
                <c:pt idx="682">
                  <c:v>6810</c:v>
                </c:pt>
                <c:pt idx="683">
                  <c:v>6820</c:v>
                </c:pt>
                <c:pt idx="684">
                  <c:v>6830</c:v>
                </c:pt>
                <c:pt idx="685">
                  <c:v>6840</c:v>
                </c:pt>
                <c:pt idx="686">
                  <c:v>6850</c:v>
                </c:pt>
                <c:pt idx="687">
                  <c:v>6860</c:v>
                </c:pt>
                <c:pt idx="688">
                  <c:v>6870</c:v>
                </c:pt>
                <c:pt idx="689">
                  <c:v>6880</c:v>
                </c:pt>
                <c:pt idx="690">
                  <c:v>6890</c:v>
                </c:pt>
                <c:pt idx="691">
                  <c:v>6900</c:v>
                </c:pt>
                <c:pt idx="692">
                  <c:v>6910</c:v>
                </c:pt>
                <c:pt idx="693">
                  <c:v>6920</c:v>
                </c:pt>
                <c:pt idx="694">
                  <c:v>6930</c:v>
                </c:pt>
                <c:pt idx="695">
                  <c:v>6940</c:v>
                </c:pt>
                <c:pt idx="696">
                  <c:v>6950</c:v>
                </c:pt>
                <c:pt idx="697">
                  <c:v>6960</c:v>
                </c:pt>
                <c:pt idx="698">
                  <c:v>6970</c:v>
                </c:pt>
                <c:pt idx="699">
                  <c:v>6980</c:v>
                </c:pt>
                <c:pt idx="700">
                  <c:v>6990</c:v>
                </c:pt>
                <c:pt idx="701">
                  <c:v>7000</c:v>
                </c:pt>
                <c:pt idx="702">
                  <c:v>7010</c:v>
                </c:pt>
                <c:pt idx="703">
                  <c:v>7020</c:v>
                </c:pt>
                <c:pt idx="704">
                  <c:v>7030</c:v>
                </c:pt>
                <c:pt idx="705">
                  <c:v>7040</c:v>
                </c:pt>
                <c:pt idx="706">
                  <c:v>7050</c:v>
                </c:pt>
                <c:pt idx="707">
                  <c:v>7060</c:v>
                </c:pt>
                <c:pt idx="708">
                  <c:v>7070</c:v>
                </c:pt>
                <c:pt idx="709">
                  <c:v>7080</c:v>
                </c:pt>
                <c:pt idx="710">
                  <c:v>7090</c:v>
                </c:pt>
                <c:pt idx="711">
                  <c:v>7100</c:v>
                </c:pt>
                <c:pt idx="712">
                  <c:v>7110</c:v>
                </c:pt>
                <c:pt idx="713">
                  <c:v>7120</c:v>
                </c:pt>
                <c:pt idx="714">
                  <c:v>7130</c:v>
                </c:pt>
                <c:pt idx="715">
                  <c:v>7140</c:v>
                </c:pt>
                <c:pt idx="716">
                  <c:v>7150</c:v>
                </c:pt>
                <c:pt idx="717">
                  <c:v>7160</c:v>
                </c:pt>
                <c:pt idx="718">
                  <c:v>7170</c:v>
                </c:pt>
                <c:pt idx="719">
                  <c:v>7180</c:v>
                </c:pt>
                <c:pt idx="720">
                  <c:v>7190</c:v>
                </c:pt>
                <c:pt idx="721">
                  <c:v>7200</c:v>
                </c:pt>
                <c:pt idx="722">
                  <c:v>7210</c:v>
                </c:pt>
                <c:pt idx="723">
                  <c:v>7220</c:v>
                </c:pt>
                <c:pt idx="724">
                  <c:v>7230</c:v>
                </c:pt>
                <c:pt idx="725">
                  <c:v>7240</c:v>
                </c:pt>
                <c:pt idx="726">
                  <c:v>7250</c:v>
                </c:pt>
                <c:pt idx="727">
                  <c:v>7260</c:v>
                </c:pt>
                <c:pt idx="728">
                  <c:v>7270</c:v>
                </c:pt>
                <c:pt idx="729">
                  <c:v>7280</c:v>
                </c:pt>
                <c:pt idx="730">
                  <c:v>7290</c:v>
                </c:pt>
                <c:pt idx="731">
                  <c:v>7300</c:v>
                </c:pt>
                <c:pt idx="732">
                  <c:v>7310</c:v>
                </c:pt>
                <c:pt idx="733">
                  <c:v>7320</c:v>
                </c:pt>
                <c:pt idx="734">
                  <c:v>7330</c:v>
                </c:pt>
                <c:pt idx="735">
                  <c:v>7340</c:v>
                </c:pt>
                <c:pt idx="736">
                  <c:v>7350</c:v>
                </c:pt>
                <c:pt idx="737">
                  <c:v>7360</c:v>
                </c:pt>
                <c:pt idx="738">
                  <c:v>7370</c:v>
                </c:pt>
                <c:pt idx="739">
                  <c:v>7380</c:v>
                </c:pt>
                <c:pt idx="740">
                  <c:v>7390</c:v>
                </c:pt>
                <c:pt idx="741">
                  <c:v>7400</c:v>
                </c:pt>
                <c:pt idx="742">
                  <c:v>7410</c:v>
                </c:pt>
                <c:pt idx="743">
                  <c:v>7420</c:v>
                </c:pt>
                <c:pt idx="744">
                  <c:v>7430</c:v>
                </c:pt>
                <c:pt idx="745">
                  <c:v>7440</c:v>
                </c:pt>
                <c:pt idx="746">
                  <c:v>7450</c:v>
                </c:pt>
                <c:pt idx="747">
                  <c:v>7460</c:v>
                </c:pt>
                <c:pt idx="748">
                  <c:v>7470</c:v>
                </c:pt>
                <c:pt idx="749">
                  <c:v>7480</c:v>
                </c:pt>
                <c:pt idx="750">
                  <c:v>7490</c:v>
                </c:pt>
                <c:pt idx="751">
                  <c:v>7500</c:v>
                </c:pt>
                <c:pt idx="752">
                  <c:v>7510</c:v>
                </c:pt>
                <c:pt idx="753">
                  <c:v>7520</c:v>
                </c:pt>
                <c:pt idx="754">
                  <c:v>7530</c:v>
                </c:pt>
                <c:pt idx="755">
                  <c:v>7540</c:v>
                </c:pt>
                <c:pt idx="756">
                  <c:v>7550</c:v>
                </c:pt>
                <c:pt idx="757">
                  <c:v>7560</c:v>
                </c:pt>
                <c:pt idx="758">
                  <c:v>7570</c:v>
                </c:pt>
                <c:pt idx="759">
                  <c:v>7580</c:v>
                </c:pt>
                <c:pt idx="760">
                  <c:v>7590</c:v>
                </c:pt>
                <c:pt idx="761">
                  <c:v>7600</c:v>
                </c:pt>
                <c:pt idx="762">
                  <c:v>7610</c:v>
                </c:pt>
                <c:pt idx="763">
                  <c:v>7620</c:v>
                </c:pt>
                <c:pt idx="764">
                  <c:v>7630</c:v>
                </c:pt>
                <c:pt idx="765">
                  <c:v>7640</c:v>
                </c:pt>
                <c:pt idx="766">
                  <c:v>7650</c:v>
                </c:pt>
                <c:pt idx="767">
                  <c:v>7660</c:v>
                </c:pt>
                <c:pt idx="768">
                  <c:v>7670</c:v>
                </c:pt>
                <c:pt idx="769">
                  <c:v>7680</c:v>
                </c:pt>
                <c:pt idx="770">
                  <c:v>7690</c:v>
                </c:pt>
                <c:pt idx="771">
                  <c:v>7700</c:v>
                </c:pt>
                <c:pt idx="772">
                  <c:v>7710</c:v>
                </c:pt>
                <c:pt idx="773">
                  <c:v>7720</c:v>
                </c:pt>
                <c:pt idx="774">
                  <c:v>7730</c:v>
                </c:pt>
                <c:pt idx="775">
                  <c:v>7740</c:v>
                </c:pt>
                <c:pt idx="776">
                  <c:v>7750</c:v>
                </c:pt>
                <c:pt idx="777">
                  <c:v>7760</c:v>
                </c:pt>
                <c:pt idx="778">
                  <c:v>7770</c:v>
                </c:pt>
                <c:pt idx="779">
                  <c:v>7780</c:v>
                </c:pt>
                <c:pt idx="780">
                  <c:v>7790</c:v>
                </c:pt>
                <c:pt idx="781">
                  <c:v>7800</c:v>
                </c:pt>
                <c:pt idx="782">
                  <c:v>7810</c:v>
                </c:pt>
                <c:pt idx="783">
                  <c:v>7820</c:v>
                </c:pt>
                <c:pt idx="784">
                  <c:v>7830</c:v>
                </c:pt>
                <c:pt idx="785">
                  <c:v>7840</c:v>
                </c:pt>
                <c:pt idx="786">
                  <c:v>7850</c:v>
                </c:pt>
                <c:pt idx="787">
                  <c:v>7860</c:v>
                </c:pt>
                <c:pt idx="788">
                  <c:v>7870</c:v>
                </c:pt>
                <c:pt idx="789">
                  <c:v>7880</c:v>
                </c:pt>
                <c:pt idx="790">
                  <c:v>7890</c:v>
                </c:pt>
                <c:pt idx="791">
                  <c:v>7900</c:v>
                </c:pt>
                <c:pt idx="792">
                  <c:v>7910</c:v>
                </c:pt>
                <c:pt idx="793">
                  <c:v>7920</c:v>
                </c:pt>
                <c:pt idx="794">
                  <c:v>7930</c:v>
                </c:pt>
                <c:pt idx="795">
                  <c:v>7940</c:v>
                </c:pt>
                <c:pt idx="796">
                  <c:v>7950</c:v>
                </c:pt>
                <c:pt idx="797">
                  <c:v>7960</c:v>
                </c:pt>
                <c:pt idx="798">
                  <c:v>7970</c:v>
                </c:pt>
                <c:pt idx="799">
                  <c:v>7980</c:v>
                </c:pt>
                <c:pt idx="800">
                  <c:v>7990</c:v>
                </c:pt>
                <c:pt idx="801">
                  <c:v>8000</c:v>
                </c:pt>
                <c:pt idx="802">
                  <c:v>8010</c:v>
                </c:pt>
                <c:pt idx="803">
                  <c:v>8020</c:v>
                </c:pt>
                <c:pt idx="804">
                  <c:v>8030</c:v>
                </c:pt>
                <c:pt idx="805">
                  <c:v>8040</c:v>
                </c:pt>
                <c:pt idx="806">
                  <c:v>8050</c:v>
                </c:pt>
                <c:pt idx="807">
                  <c:v>8060</c:v>
                </c:pt>
                <c:pt idx="808">
                  <c:v>8070</c:v>
                </c:pt>
                <c:pt idx="809">
                  <c:v>8080</c:v>
                </c:pt>
                <c:pt idx="810">
                  <c:v>8090</c:v>
                </c:pt>
                <c:pt idx="811">
                  <c:v>8100</c:v>
                </c:pt>
                <c:pt idx="812">
                  <c:v>8110</c:v>
                </c:pt>
                <c:pt idx="813">
                  <c:v>8120</c:v>
                </c:pt>
                <c:pt idx="814">
                  <c:v>8130</c:v>
                </c:pt>
                <c:pt idx="815">
                  <c:v>8140</c:v>
                </c:pt>
                <c:pt idx="816">
                  <c:v>8150</c:v>
                </c:pt>
                <c:pt idx="817">
                  <c:v>8160</c:v>
                </c:pt>
                <c:pt idx="818">
                  <c:v>8170</c:v>
                </c:pt>
                <c:pt idx="819">
                  <c:v>8180</c:v>
                </c:pt>
                <c:pt idx="820">
                  <c:v>8190</c:v>
                </c:pt>
                <c:pt idx="821">
                  <c:v>8200</c:v>
                </c:pt>
                <c:pt idx="822">
                  <c:v>8210</c:v>
                </c:pt>
                <c:pt idx="823">
                  <c:v>8220</c:v>
                </c:pt>
                <c:pt idx="824">
                  <c:v>8230</c:v>
                </c:pt>
                <c:pt idx="825">
                  <c:v>8240</c:v>
                </c:pt>
                <c:pt idx="826">
                  <c:v>8250</c:v>
                </c:pt>
                <c:pt idx="827">
                  <c:v>8260</c:v>
                </c:pt>
                <c:pt idx="828">
                  <c:v>8270</c:v>
                </c:pt>
                <c:pt idx="829">
                  <c:v>8280</c:v>
                </c:pt>
                <c:pt idx="830">
                  <c:v>8290</c:v>
                </c:pt>
                <c:pt idx="831">
                  <c:v>8300</c:v>
                </c:pt>
                <c:pt idx="832">
                  <c:v>8310</c:v>
                </c:pt>
                <c:pt idx="833">
                  <c:v>8320</c:v>
                </c:pt>
                <c:pt idx="834">
                  <c:v>8330</c:v>
                </c:pt>
                <c:pt idx="835">
                  <c:v>8340</c:v>
                </c:pt>
                <c:pt idx="836">
                  <c:v>8350</c:v>
                </c:pt>
                <c:pt idx="837">
                  <c:v>8360</c:v>
                </c:pt>
                <c:pt idx="838">
                  <c:v>8370</c:v>
                </c:pt>
                <c:pt idx="839">
                  <c:v>8380</c:v>
                </c:pt>
                <c:pt idx="840">
                  <c:v>8390</c:v>
                </c:pt>
                <c:pt idx="841">
                  <c:v>8400</c:v>
                </c:pt>
                <c:pt idx="842">
                  <c:v>8410</c:v>
                </c:pt>
                <c:pt idx="843">
                  <c:v>8420</c:v>
                </c:pt>
                <c:pt idx="844">
                  <c:v>8430</c:v>
                </c:pt>
                <c:pt idx="845">
                  <c:v>8440</c:v>
                </c:pt>
                <c:pt idx="846">
                  <c:v>8450</c:v>
                </c:pt>
                <c:pt idx="847">
                  <c:v>8460</c:v>
                </c:pt>
                <c:pt idx="848">
                  <c:v>8470</c:v>
                </c:pt>
                <c:pt idx="849">
                  <c:v>8480</c:v>
                </c:pt>
                <c:pt idx="850">
                  <c:v>8490</c:v>
                </c:pt>
                <c:pt idx="851">
                  <c:v>8500</c:v>
                </c:pt>
                <c:pt idx="852">
                  <c:v>8510</c:v>
                </c:pt>
                <c:pt idx="853">
                  <c:v>8520</c:v>
                </c:pt>
                <c:pt idx="854">
                  <c:v>8530</c:v>
                </c:pt>
                <c:pt idx="855">
                  <c:v>8540</c:v>
                </c:pt>
                <c:pt idx="856">
                  <c:v>8550</c:v>
                </c:pt>
                <c:pt idx="857">
                  <c:v>8560</c:v>
                </c:pt>
                <c:pt idx="858">
                  <c:v>8570</c:v>
                </c:pt>
                <c:pt idx="859">
                  <c:v>8580</c:v>
                </c:pt>
                <c:pt idx="860">
                  <c:v>8590</c:v>
                </c:pt>
                <c:pt idx="861">
                  <c:v>8600</c:v>
                </c:pt>
                <c:pt idx="862">
                  <c:v>8610</c:v>
                </c:pt>
                <c:pt idx="863">
                  <c:v>8620</c:v>
                </c:pt>
                <c:pt idx="864">
                  <c:v>8630</c:v>
                </c:pt>
                <c:pt idx="865">
                  <c:v>8640</c:v>
                </c:pt>
                <c:pt idx="866">
                  <c:v>8650</c:v>
                </c:pt>
                <c:pt idx="867">
                  <c:v>8660</c:v>
                </c:pt>
                <c:pt idx="868">
                  <c:v>8670</c:v>
                </c:pt>
                <c:pt idx="869">
                  <c:v>8680</c:v>
                </c:pt>
                <c:pt idx="870">
                  <c:v>8690</c:v>
                </c:pt>
                <c:pt idx="871">
                  <c:v>8700</c:v>
                </c:pt>
                <c:pt idx="872">
                  <c:v>8710</c:v>
                </c:pt>
                <c:pt idx="873">
                  <c:v>8720</c:v>
                </c:pt>
                <c:pt idx="874">
                  <c:v>8730</c:v>
                </c:pt>
                <c:pt idx="875">
                  <c:v>8740</c:v>
                </c:pt>
                <c:pt idx="876">
                  <c:v>8750</c:v>
                </c:pt>
                <c:pt idx="877">
                  <c:v>8760</c:v>
                </c:pt>
                <c:pt idx="878">
                  <c:v>8770</c:v>
                </c:pt>
                <c:pt idx="879">
                  <c:v>8780</c:v>
                </c:pt>
                <c:pt idx="880">
                  <c:v>8790</c:v>
                </c:pt>
                <c:pt idx="881">
                  <c:v>8800</c:v>
                </c:pt>
                <c:pt idx="882">
                  <c:v>8810</c:v>
                </c:pt>
                <c:pt idx="883">
                  <c:v>8820</c:v>
                </c:pt>
                <c:pt idx="884">
                  <c:v>8830</c:v>
                </c:pt>
                <c:pt idx="885">
                  <c:v>8840</c:v>
                </c:pt>
                <c:pt idx="886">
                  <c:v>8850</c:v>
                </c:pt>
                <c:pt idx="887">
                  <c:v>8860</c:v>
                </c:pt>
                <c:pt idx="888">
                  <c:v>8870</c:v>
                </c:pt>
                <c:pt idx="889">
                  <c:v>8880</c:v>
                </c:pt>
                <c:pt idx="890">
                  <c:v>8890</c:v>
                </c:pt>
                <c:pt idx="891">
                  <c:v>8900</c:v>
                </c:pt>
                <c:pt idx="892">
                  <c:v>8910</c:v>
                </c:pt>
                <c:pt idx="893">
                  <c:v>8920</c:v>
                </c:pt>
                <c:pt idx="894">
                  <c:v>8930</c:v>
                </c:pt>
                <c:pt idx="895">
                  <c:v>8940</c:v>
                </c:pt>
                <c:pt idx="896">
                  <c:v>8950</c:v>
                </c:pt>
                <c:pt idx="897">
                  <c:v>8960</c:v>
                </c:pt>
                <c:pt idx="898">
                  <c:v>8970</c:v>
                </c:pt>
                <c:pt idx="899">
                  <c:v>8980</c:v>
                </c:pt>
                <c:pt idx="900">
                  <c:v>8990</c:v>
                </c:pt>
                <c:pt idx="901">
                  <c:v>9000</c:v>
                </c:pt>
                <c:pt idx="902">
                  <c:v>9010</c:v>
                </c:pt>
                <c:pt idx="903">
                  <c:v>9020</c:v>
                </c:pt>
                <c:pt idx="904">
                  <c:v>9030</c:v>
                </c:pt>
                <c:pt idx="905">
                  <c:v>9040</c:v>
                </c:pt>
                <c:pt idx="906">
                  <c:v>9050</c:v>
                </c:pt>
                <c:pt idx="907">
                  <c:v>9060</c:v>
                </c:pt>
                <c:pt idx="908">
                  <c:v>9070</c:v>
                </c:pt>
                <c:pt idx="909">
                  <c:v>9080</c:v>
                </c:pt>
                <c:pt idx="910">
                  <c:v>9090</c:v>
                </c:pt>
                <c:pt idx="911">
                  <c:v>9100</c:v>
                </c:pt>
                <c:pt idx="912">
                  <c:v>9110</c:v>
                </c:pt>
                <c:pt idx="913">
                  <c:v>9120</c:v>
                </c:pt>
                <c:pt idx="914">
                  <c:v>9130</c:v>
                </c:pt>
                <c:pt idx="915">
                  <c:v>9140</c:v>
                </c:pt>
                <c:pt idx="916">
                  <c:v>9150</c:v>
                </c:pt>
                <c:pt idx="917">
                  <c:v>9160</c:v>
                </c:pt>
                <c:pt idx="918">
                  <c:v>9170</c:v>
                </c:pt>
                <c:pt idx="919">
                  <c:v>9180</c:v>
                </c:pt>
                <c:pt idx="920">
                  <c:v>9190</c:v>
                </c:pt>
                <c:pt idx="921">
                  <c:v>9200</c:v>
                </c:pt>
                <c:pt idx="922">
                  <c:v>9210</c:v>
                </c:pt>
                <c:pt idx="923">
                  <c:v>9220</c:v>
                </c:pt>
                <c:pt idx="924">
                  <c:v>9230</c:v>
                </c:pt>
                <c:pt idx="925">
                  <c:v>9240</c:v>
                </c:pt>
                <c:pt idx="926">
                  <c:v>9250</c:v>
                </c:pt>
                <c:pt idx="927">
                  <c:v>9260</c:v>
                </c:pt>
                <c:pt idx="928">
                  <c:v>9270</c:v>
                </c:pt>
                <c:pt idx="929">
                  <c:v>9280</c:v>
                </c:pt>
                <c:pt idx="930">
                  <c:v>9290</c:v>
                </c:pt>
                <c:pt idx="931">
                  <c:v>9300</c:v>
                </c:pt>
                <c:pt idx="932">
                  <c:v>9310</c:v>
                </c:pt>
                <c:pt idx="933">
                  <c:v>9320</c:v>
                </c:pt>
                <c:pt idx="934">
                  <c:v>9330</c:v>
                </c:pt>
                <c:pt idx="935">
                  <c:v>9340</c:v>
                </c:pt>
                <c:pt idx="936">
                  <c:v>9350</c:v>
                </c:pt>
                <c:pt idx="937">
                  <c:v>9360</c:v>
                </c:pt>
                <c:pt idx="938">
                  <c:v>9370</c:v>
                </c:pt>
                <c:pt idx="939">
                  <c:v>9380</c:v>
                </c:pt>
                <c:pt idx="940">
                  <c:v>9390</c:v>
                </c:pt>
                <c:pt idx="941">
                  <c:v>9400</c:v>
                </c:pt>
                <c:pt idx="942">
                  <c:v>9410</c:v>
                </c:pt>
                <c:pt idx="943">
                  <c:v>9420</c:v>
                </c:pt>
                <c:pt idx="944">
                  <c:v>9430</c:v>
                </c:pt>
                <c:pt idx="945">
                  <c:v>9440</c:v>
                </c:pt>
                <c:pt idx="946">
                  <c:v>9450</c:v>
                </c:pt>
                <c:pt idx="947">
                  <c:v>9460</c:v>
                </c:pt>
                <c:pt idx="948">
                  <c:v>9470</c:v>
                </c:pt>
                <c:pt idx="949">
                  <c:v>9480</c:v>
                </c:pt>
                <c:pt idx="950">
                  <c:v>9490</c:v>
                </c:pt>
                <c:pt idx="951">
                  <c:v>9500</c:v>
                </c:pt>
                <c:pt idx="952">
                  <c:v>9510</c:v>
                </c:pt>
                <c:pt idx="953">
                  <c:v>9520</c:v>
                </c:pt>
                <c:pt idx="954">
                  <c:v>9530</c:v>
                </c:pt>
                <c:pt idx="955">
                  <c:v>9540</c:v>
                </c:pt>
                <c:pt idx="956">
                  <c:v>9550</c:v>
                </c:pt>
                <c:pt idx="957">
                  <c:v>9560</c:v>
                </c:pt>
                <c:pt idx="958">
                  <c:v>9570</c:v>
                </c:pt>
                <c:pt idx="959">
                  <c:v>9580</c:v>
                </c:pt>
                <c:pt idx="960">
                  <c:v>9590</c:v>
                </c:pt>
                <c:pt idx="961">
                  <c:v>9600</c:v>
                </c:pt>
                <c:pt idx="962">
                  <c:v>9610</c:v>
                </c:pt>
                <c:pt idx="963">
                  <c:v>9620</c:v>
                </c:pt>
                <c:pt idx="964">
                  <c:v>9630</c:v>
                </c:pt>
                <c:pt idx="965">
                  <c:v>9640</c:v>
                </c:pt>
                <c:pt idx="966">
                  <c:v>9650</c:v>
                </c:pt>
                <c:pt idx="967">
                  <c:v>9660</c:v>
                </c:pt>
                <c:pt idx="968">
                  <c:v>9670</c:v>
                </c:pt>
                <c:pt idx="969">
                  <c:v>9680</c:v>
                </c:pt>
                <c:pt idx="970">
                  <c:v>9690</c:v>
                </c:pt>
                <c:pt idx="971">
                  <c:v>9700</c:v>
                </c:pt>
                <c:pt idx="972">
                  <c:v>9710</c:v>
                </c:pt>
                <c:pt idx="973">
                  <c:v>9720</c:v>
                </c:pt>
                <c:pt idx="974">
                  <c:v>9730</c:v>
                </c:pt>
                <c:pt idx="975">
                  <c:v>9740</c:v>
                </c:pt>
                <c:pt idx="976">
                  <c:v>9750</c:v>
                </c:pt>
                <c:pt idx="977">
                  <c:v>9760</c:v>
                </c:pt>
                <c:pt idx="978">
                  <c:v>9770</c:v>
                </c:pt>
                <c:pt idx="979">
                  <c:v>9780</c:v>
                </c:pt>
                <c:pt idx="980">
                  <c:v>9790</c:v>
                </c:pt>
                <c:pt idx="981">
                  <c:v>9800</c:v>
                </c:pt>
                <c:pt idx="982">
                  <c:v>9810</c:v>
                </c:pt>
                <c:pt idx="983">
                  <c:v>9820</c:v>
                </c:pt>
                <c:pt idx="984">
                  <c:v>9830</c:v>
                </c:pt>
                <c:pt idx="985">
                  <c:v>9840</c:v>
                </c:pt>
                <c:pt idx="986">
                  <c:v>9850</c:v>
                </c:pt>
                <c:pt idx="987">
                  <c:v>9860</c:v>
                </c:pt>
                <c:pt idx="988">
                  <c:v>9870</c:v>
                </c:pt>
                <c:pt idx="989">
                  <c:v>9880</c:v>
                </c:pt>
                <c:pt idx="990">
                  <c:v>9890</c:v>
                </c:pt>
                <c:pt idx="991">
                  <c:v>9900</c:v>
                </c:pt>
                <c:pt idx="992">
                  <c:v>9910</c:v>
                </c:pt>
                <c:pt idx="993">
                  <c:v>9920</c:v>
                </c:pt>
                <c:pt idx="994">
                  <c:v>9930</c:v>
                </c:pt>
                <c:pt idx="995">
                  <c:v>9940</c:v>
                </c:pt>
                <c:pt idx="996">
                  <c:v>9950</c:v>
                </c:pt>
                <c:pt idx="997">
                  <c:v>9960</c:v>
                </c:pt>
                <c:pt idx="998">
                  <c:v>9970</c:v>
                </c:pt>
                <c:pt idx="999">
                  <c:v>9980</c:v>
                </c:pt>
                <c:pt idx="1000">
                  <c:v>9990</c:v>
                </c:pt>
                <c:pt idx="1001">
                  <c:v>10000</c:v>
                </c:pt>
                <c:pt idx="1002">
                  <c:v>10010</c:v>
                </c:pt>
                <c:pt idx="1003">
                  <c:v>10020</c:v>
                </c:pt>
                <c:pt idx="1004">
                  <c:v>10030</c:v>
                </c:pt>
                <c:pt idx="1005">
                  <c:v>10040</c:v>
                </c:pt>
                <c:pt idx="1006">
                  <c:v>10050</c:v>
                </c:pt>
                <c:pt idx="1007">
                  <c:v>10060</c:v>
                </c:pt>
                <c:pt idx="1008">
                  <c:v>10070</c:v>
                </c:pt>
                <c:pt idx="1009">
                  <c:v>10080</c:v>
                </c:pt>
                <c:pt idx="1010">
                  <c:v>10090</c:v>
                </c:pt>
                <c:pt idx="1011">
                  <c:v>10100</c:v>
                </c:pt>
                <c:pt idx="1012">
                  <c:v>10110</c:v>
                </c:pt>
                <c:pt idx="1013">
                  <c:v>10120</c:v>
                </c:pt>
                <c:pt idx="1014">
                  <c:v>10130</c:v>
                </c:pt>
                <c:pt idx="1015">
                  <c:v>10140</c:v>
                </c:pt>
                <c:pt idx="1016">
                  <c:v>10150</c:v>
                </c:pt>
                <c:pt idx="1017">
                  <c:v>10160</c:v>
                </c:pt>
                <c:pt idx="1018">
                  <c:v>10170</c:v>
                </c:pt>
                <c:pt idx="1019">
                  <c:v>10180</c:v>
                </c:pt>
                <c:pt idx="1020">
                  <c:v>10190</c:v>
                </c:pt>
                <c:pt idx="1021">
                  <c:v>10200</c:v>
                </c:pt>
                <c:pt idx="1022">
                  <c:v>10210</c:v>
                </c:pt>
                <c:pt idx="1023">
                  <c:v>10220</c:v>
                </c:pt>
                <c:pt idx="1024">
                  <c:v>10230</c:v>
                </c:pt>
                <c:pt idx="1025">
                  <c:v>10240</c:v>
                </c:pt>
                <c:pt idx="1026">
                  <c:v>10250</c:v>
                </c:pt>
                <c:pt idx="1027">
                  <c:v>10260</c:v>
                </c:pt>
                <c:pt idx="1028">
                  <c:v>10270</c:v>
                </c:pt>
                <c:pt idx="1029">
                  <c:v>10280</c:v>
                </c:pt>
                <c:pt idx="1030">
                  <c:v>10290</c:v>
                </c:pt>
                <c:pt idx="1031">
                  <c:v>10300</c:v>
                </c:pt>
                <c:pt idx="1032">
                  <c:v>10310</c:v>
                </c:pt>
                <c:pt idx="1033">
                  <c:v>10320</c:v>
                </c:pt>
                <c:pt idx="1034">
                  <c:v>10330</c:v>
                </c:pt>
                <c:pt idx="1035">
                  <c:v>10340</c:v>
                </c:pt>
                <c:pt idx="1036">
                  <c:v>10350</c:v>
                </c:pt>
                <c:pt idx="1037">
                  <c:v>10360</c:v>
                </c:pt>
                <c:pt idx="1038">
                  <c:v>10370</c:v>
                </c:pt>
                <c:pt idx="1039">
                  <c:v>10380</c:v>
                </c:pt>
                <c:pt idx="1040">
                  <c:v>10390</c:v>
                </c:pt>
                <c:pt idx="1041">
                  <c:v>10400</c:v>
                </c:pt>
                <c:pt idx="1042">
                  <c:v>10410</c:v>
                </c:pt>
                <c:pt idx="1043">
                  <c:v>10420</c:v>
                </c:pt>
                <c:pt idx="1044">
                  <c:v>10430</c:v>
                </c:pt>
                <c:pt idx="1045">
                  <c:v>10440</c:v>
                </c:pt>
                <c:pt idx="1046">
                  <c:v>10450</c:v>
                </c:pt>
                <c:pt idx="1047">
                  <c:v>10460</c:v>
                </c:pt>
                <c:pt idx="1048">
                  <c:v>10470</c:v>
                </c:pt>
                <c:pt idx="1049">
                  <c:v>10480</c:v>
                </c:pt>
                <c:pt idx="1050">
                  <c:v>10490</c:v>
                </c:pt>
                <c:pt idx="1051">
                  <c:v>10500</c:v>
                </c:pt>
                <c:pt idx="1052">
                  <c:v>10510</c:v>
                </c:pt>
                <c:pt idx="1053">
                  <c:v>10520</c:v>
                </c:pt>
                <c:pt idx="1054">
                  <c:v>10530</c:v>
                </c:pt>
                <c:pt idx="1055">
                  <c:v>10540</c:v>
                </c:pt>
                <c:pt idx="1056">
                  <c:v>10550</c:v>
                </c:pt>
                <c:pt idx="1057">
                  <c:v>10560</c:v>
                </c:pt>
                <c:pt idx="1058">
                  <c:v>10570</c:v>
                </c:pt>
                <c:pt idx="1059">
                  <c:v>10580</c:v>
                </c:pt>
                <c:pt idx="1060">
                  <c:v>10590</c:v>
                </c:pt>
                <c:pt idx="1061">
                  <c:v>10600</c:v>
                </c:pt>
                <c:pt idx="1062">
                  <c:v>10610</c:v>
                </c:pt>
                <c:pt idx="1063">
                  <c:v>10620</c:v>
                </c:pt>
                <c:pt idx="1064">
                  <c:v>10630</c:v>
                </c:pt>
                <c:pt idx="1065">
                  <c:v>10640</c:v>
                </c:pt>
                <c:pt idx="1066">
                  <c:v>10650</c:v>
                </c:pt>
                <c:pt idx="1067">
                  <c:v>10660</c:v>
                </c:pt>
                <c:pt idx="1068">
                  <c:v>10670</c:v>
                </c:pt>
                <c:pt idx="1069">
                  <c:v>10680</c:v>
                </c:pt>
                <c:pt idx="1070">
                  <c:v>10690</c:v>
                </c:pt>
                <c:pt idx="1071">
                  <c:v>10700</c:v>
                </c:pt>
                <c:pt idx="1072">
                  <c:v>10710</c:v>
                </c:pt>
                <c:pt idx="1073">
                  <c:v>10720</c:v>
                </c:pt>
                <c:pt idx="1074">
                  <c:v>10730</c:v>
                </c:pt>
                <c:pt idx="1075">
                  <c:v>10740</c:v>
                </c:pt>
                <c:pt idx="1076">
                  <c:v>10750</c:v>
                </c:pt>
                <c:pt idx="1077">
                  <c:v>10760</c:v>
                </c:pt>
                <c:pt idx="1078">
                  <c:v>10770</c:v>
                </c:pt>
                <c:pt idx="1079">
                  <c:v>10780</c:v>
                </c:pt>
                <c:pt idx="1080">
                  <c:v>10790</c:v>
                </c:pt>
                <c:pt idx="1081">
                  <c:v>10800</c:v>
                </c:pt>
                <c:pt idx="1082">
                  <c:v>10810</c:v>
                </c:pt>
                <c:pt idx="1083">
                  <c:v>10820</c:v>
                </c:pt>
                <c:pt idx="1084">
                  <c:v>10830</c:v>
                </c:pt>
                <c:pt idx="1085">
                  <c:v>10840</c:v>
                </c:pt>
                <c:pt idx="1086">
                  <c:v>10850</c:v>
                </c:pt>
                <c:pt idx="1087">
                  <c:v>10860</c:v>
                </c:pt>
                <c:pt idx="1088">
                  <c:v>10870</c:v>
                </c:pt>
                <c:pt idx="1089">
                  <c:v>10880</c:v>
                </c:pt>
                <c:pt idx="1090">
                  <c:v>10890</c:v>
                </c:pt>
                <c:pt idx="1091">
                  <c:v>10900</c:v>
                </c:pt>
                <c:pt idx="1092">
                  <c:v>10910</c:v>
                </c:pt>
                <c:pt idx="1093">
                  <c:v>10920</c:v>
                </c:pt>
                <c:pt idx="1094">
                  <c:v>10930</c:v>
                </c:pt>
                <c:pt idx="1095">
                  <c:v>10940</c:v>
                </c:pt>
                <c:pt idx="1096">
                  <c:v>10950</c:v>
                </c:pt>
                <c:pt idx="1097">
                  <c:v>10960</c:v>
                </c:pt>
                <c:pt idx="1098">
                  <c:v>10970</c:v>
                </c:pt>
                <c:pt idx="1099">
                  <c:v>10980</c:v>
                </c:pt>
                <c:pt idx="1100">
                  <c:v>10990</c:v>
                </c:pt>
                <c:pt idx="1101">
                  <c:v>11000</c:v>
                </c:pt>
                <c:pt idx="1102">
                  <c:v>11010</c:v>
                </c:pt>
                <c:pt idx="1103">
                  <c:v>11020</c:v>
                </c:pt>
                <c:pt idx="1104">
                  <c:v>11030</c:v>
                </c:pt>
                <c:pt idx="1105">
                  <c:v>11040</c:v>
                </c:pt>
                <c:pt idx="1106">
                  <c:v>11050</c:v>
                </c:pt>
                <c:pt idx="1107">
                  <c:v>11060</c:v>
                </c:pt>
                <c:pt idx="1108">
                  <c:v>11070</c:v>
                </c:pt>
                <c:pt idx="1109">
                  <c:v>11080</c:v>
                </c:pt>
                <c:pt idx="1110">
                  <c:v>11090</c:v>
                </c:pt>
                <c:pt idx="1111">
                  <c:v>11100</c:v>
                </c:pt>
                <c:pt idx="1112">
                  <c:v>11110</c:v>
                </c:pt>
                <c:pt idx="1113">
                  <c:v>11120</c:v>
                </c:pt>
                <c:pt idx="1114">
                  <c:v>11130</c:v>
                </c:pt>
                <c:pt idx="1115">
                  <c:v>11140</c:v>
                </c:pt>
                <c:pt idx="1116">
                  <c:v>11150</c:v>
                </c:pt>
                <c:pt idx="1117">
                  <c:v>11160</c:v>
                </c:pt>
                <c:pt idx="1118">
                  <c:v>11170</c:v>
                </c:pt>
                <c:pt idx="1119">
                  <c:v>11180</c:v>
                </c:pt>
                <c:pt idx="1120">
                  <c:v>11190</c:v>
                </c:pt>
                <c:pt idx="1121">
                  <c:v>11200</c:v>
                </c:pt>
                <c:pt idx="1122">
                  <c:v>11210</c:v>
                </c:pt>
                <c:pt idx="1123">
                  <c:v>11220</c:v>
                </c:pt>
                <c:pt idx="1124">
                  <c:v>11230</c:v>
                </c:pt>
                <c:pt idx="1125">
                  <c:v>11240</c:v>
                </c:pt>
                <c:pt idx="1126">
                  <c:v>11250</c:v>
                </c:pt>
                <c:pt idx="1127">
                  <c:v>11260</c:v>
                </c:pt>
                <c:pt idx="1128">
                  <c:v>11270</c:v>
                </c:pt>
                <c:pt idx="1129">
                  <c:v>11280</c:v>
                </c:pt>
                <c:pt idx="1130">
                  <c:v>11290</c:v>
                </c:pt>
                <c:pt idx="1131">
                  <c:v>11300</c:v>
                </c:pt>
                <c:pt idx="1132">
                  <c:v>11310</c:v>
                </c:pt>
                <c:pt idx="1133">
                  <c:v>11320</c:v>
                </c:pt>
                <c:pt idx="1134">
                  <c:v>11330</c:v>
                </c:pt>
                <c:pt idx="1135">
                  <c:v>11340</c:v>
                </c:pt>
                <c:pt idx="1136">
                  <c:v>11350</c:v>
                </c:pt>
                <c:pt idx="1137">
                  <c:v>11360</c:v>
                </c:pt>
                <c:pt idx="1138">
                  <c:v>11370</c:v>
                </c:pt>
                <c:pt idx="1139">
                  <c:v>11380</c:v>
                </c:pt>
                <c:pt idx="1140">
                  <c:v>11390</c:v>
                </c:pt>
                <c:pt idx="1141">
                  <c:v>11400</c:v>
                </c:pt>
                <c:pt idx="1142">
                  <c:v>11410</c:v>
                </c:pt>
                <c:pt idx="1143">
                  <c:v>11420</c:v>
                </c:pt>
                <c:pt idx="1144">
                  <c:v>11430</c:v>
                </c:pt>
                <c:pt idx="1145">
                  <c:v>11440</c:v>
                </c:pt>
                <c:pt idx="1146">
                  <c:v>11450</c:v>
                </c:pt>
                <c:pt idx="1147">
                  <c:v>11460</c:v>
                </c:pt>
                <c:pt idx="1148">
                  <c:v>11470</c:v>
                </c:pt>
                <c:pt idx="1149">
                  <c:v>11480</c:v>
                </c:pt>
                <c:pt idx="1150">
                  <c:v>11490</c:v>
                </c:pt>
                <c:pt idx="1151">
                  <c:v>11500</c:v>
                </c:pt>
                <c:pt idx="1152">
                  <c:v>11510</c:v>
                </c:pt>
                <c:pt idx="1153">
                  <c:v>11520</c:v>
                </c:pt>
                <c:pt idx="1154">
                  <c:v>11530</c:v>
                </c:pt>
                <c:pt idx="1155">
                  <c:v>11540</c:v>
                </c:pt>
                <c:pt idx="1156">
                  <c:v>11550</c:v>
                </c:pt>
                <c:pt idx="1157">
                  <c:v>11560</c:v>
                </c:pt>
                <c:pt idx="1158">
                  <c:v>11570</c:v>
                </c:pt>
                <c:pt idx="1159">
                  <c:v>11580</c:v>
                </c:pt>
                <c:pt idx="1160">
                  <c:v>11590</c:v>
                </c:pt>
                <c:pt idx="1161">
                  <c:v>11600</c:v>
                </c:pt>
                <c:pt idx="1162">
                  <c:v>11610</c:v>
                </c:pt>
                <c:pt idx="1163">
                  <c:v>11620</c:v>
                </c:pt>
                <c:pt idx="1164">
                  <c:v>11630</c:v>
                </c:pt>
                <c:pt idx="1165">
                  <c:v>11640</c:v>
                </c:pt>
                <c:pt idx="1166">
                  <c:v>11650</c:v>
                </c:pt>
                <c:pt idx="1167">
                  <c:v>11660</c:v>
                </c:pt>
                <c:pt idx="1168">
                  <c:v>11670</c:v>
                </c:pt>
                <c:pt idx="1169">
                  <c:v>11680</c:v>
                </c:pt>
                <c:pt idx="1170">
                  <c:v>11690</c:v>
                </c:pt>
                <c:pt idx="1171">
                  <c:v>11700</c:v>
                </c:pt>
                <c:pt idx="1172">
                  <c:v>11710</c:v>
                </c:pt>
                <c:pt idx="1173">
                  <c:v>11720</c:v>
                </c:pt>
                <c:pt idx="1174">
                  <c:v>11730</c:v>
                </c:pt>
                <c:pt idx="1175">
                  <c:v>11740</c:v>
                </c:pt>
                <c:pt idx="1176">
                  <c:v>11750</c:v>
                </c:pt>
                <c:pt idx="1177">
                  <c:v>11760</c:v>
                </c:pt>
                <c:pt idx="1178">
                  <c:v>11770</c:v>
                </c:pt>
                <c:pt idx="1179">
                  <c:v>11780</c:v>
                </c:pt>
                <c:pt idx="1180">
                  <c:v>11790</c:v>
                </c:pt>
                <c:pt idx="1181">
                  <c:v>11800</c:v>
                </c:pt>
                <c:pt idx="1182">
                  <c:v>11810</c:v>
                </c:pt>
                <c:pt idx="1183">
                  <c:v>11820</c:v>
                </c:pt>
                <c:pt idx="1184">
                  <c:v>11830</c:v>
                </c:pt>
                <c:pt idx="1185">
                  <c:v>11840</c:v>
                </c:pt>
                <c:pt idx="1186">
                  <c:v>11850</c:v>
                </c:pt>
                <c:pt idx="1187">
                  <c:v>11860</c:v>
                </c:pt>
                <c:pt idx="1188">
                  <c:v>11870</c:v>
                </c:pt>
                <c:pt idx="1189">
                  <c:v>11880</c:v>
                </c:pt>
                <c:pt idx="1190">
                  <c:v>11890</c:v>
                </c:pt>
                <c:pt idx="1191">
                  <c:v>11900</c:v>
                </c:pt>
                <c:pt idx="1192">
                  <c:v>11910</c:v>
                </c:pt>
                <c:pt idx="1193">
                  <c:v>11920</c:v>
                </c:pt>
                <c:pt idx="1194">
                  <c:v>11930</c:v>
                </c:pt>
                <c:pt idx="1195">
                  <c:v>11940</c:v>
                </c:pt>
                <c:pt idx="1196">
                  <c:v>11950</c:v>
                </c:pt>
                <c:pt idx="1197">
                  <c:v>11960</c:v>
                </c:pt>
                <c:pt idx="1198">
                  <c:v>11970</c:v>
                </c:pt>
                <c:pt idx="1199">
                  <c:v>11980</c:v>
                </c:pt>
                <c:pt idx="1200">
                  <c:v>11990</c:v>
                </c:pt>
                <c:pt idx="1201">
                  <c:v>12000</c:v>
                </c:pt>
                <c:pt idx="1202">
                  <c:v>12010</c:v>
                </c:pt>
                <c:pt idx="1203">
                  <c:v>12020</c:v>
                </c:pt>
                <c:pt idx="1204">
                  <c:v>12030</c:v>
                </c:pt>
                <c:pt idx="1205">
                  <c:v>12040</c:v>
                </c:pt>
                <c:pt idx="1206">
                  <c:v>12050</c:v>
                </c:pt>
                <c:pt idx="1207">
                  <c:v>12060</c:v>
                </c:pt>
                <c:pt idx="1208">
                  <c:v>12070</c:v>
                </c:pt>
                <c:pt idx="1209">
                  <c:v>12080</c:v>
                </c:pt>
                <c:pt idx="1210">
                  <c:v>12090</c:v>
                </c:pt>
                <c:pt idx="1211">
                  <c:v>12100</c:v>
                </c:pt>
                <c:pt idx="1212">
                  <c:v>12110</c:v>
                </c:pt>
                <c:pt idx="1213">
                  <c:v>12120</c:v>
                </c:pt>
                <c:pt idx="1214">
                  <c:v>12130</c:v>
                </c:pt>
                <c:pt idx="1215">
                  <c:v>12140</c:v>
                </c:pt>
                <c:pt idx="1216">
                  <c:v>12150</c:v>
                </c:pt>
                <c:pt idx="1217">
                  <c:v>12160</c:v>
                </c:pt>
                <c:pt idx="1218">
                  <c:v>12170</c:v>
                </c:pt>
                <c:pt idx="1219">
                  <c:v>12180</c:v>
                </c:pt>
                <c:pt idx="1220">
                  <c:v>12190</c:v>
                </c:pt>
                <c:pt idx="1221">
                  <c:v>12200</c:v>
                </c:pt>
                <c:pt idx="1222">
                  <c:v>12210</c:v>
                </c:pt>
                <c:pt idx="1223">
                  <c:v>12220</c:v>
                </c:pt>
                <c:pt idx="1224">
                  <c:v>12230</c:v>
                </c:pt>
                <c:pt idx="1225">
                  <c:v>12240</c:v>
                </c:pt>
                <c:pt idx="1226">
                  <c:v>12250</c:v>
                </c:pt>
                <c:pt idx="1227">
                  <c:v>12260</c:v>
                </c:pt>
                <c:pt idx="1228">
                  <c:v>12270</c:v>
                </c:pt>
                <c:pt idx="1229">
                  <c:v>12280</c:v>
                </c:pt>
                <c:pt idx="1230">
                  <c:v>12290</c:v>
                </c:pt>
                <c:pt idx="1231">
                  <c:v>12300</c:v>
                </c:pt>
                <c:pt idx="1232">
                  <c:v>12310</c:v>
                </c:pt>
                <c:pt idx="1233">
                  <c:v>12320</c:v>
                </c:pt>
                <c:pt idx="1234">
                  <c:v>12330</c:v>
                </c:pt>
                <c:pt idx="1235">
                  <c:v>12340</c:v>
                </c:pt>
                <c:pt idx="1236">
                  <c:v>12350</c:v>
                </c:pt>
                <c:pt idx="1237">
                  <c:v>12360</c:v>
                </c:pt>
                <c:pt idx="1238">
                  <c:v>12370</c:v>
                </c:pt>
                <c:pt idx="1239">
                  <c:v>12380</c:v>
                </c:pt>
                <c:pt idx="1240">
                  <c:v>12390</c:v>
                </c:pt>
                <c:pt idx="1241">
                  <c:v>12400</c:v>
                </c:pt>
                <c:pt idx="1242">
                  <c:v>12410</c:v>
                </c:pt>
                <c:pt idx="1243">
                  <c:v>12420</c:v>
                </c:pt>
                <c:pt idx="1244">
                  <c:v>12430</c:v>
                </c:pt>
                <c:pt idx="1245">
                  <c:v>12440</c:v>
                </c:pt>
                <c:pt idx="1246">
                  <c:v>12450</c:v>
                </c:pt>
                <c:pt idx="1247">
                  <c:v>12460</c:v>
                </c:pt>
                <c:pt idx="1248">
                  <c:v>12470</c:v>
                </c:pt>
                <c:pt idx="1249">
                  <c:v>12480</c:v>
                </c:pt>
                <c:pt idx="1250">
                  <c:v>12490</c:v>
                </c:pt>
                <c:pt idx="1251">
                  <c:v>12500</c:v>
                </c:pt>
                <c:pt idx="1252">
                  <c:v>12510</c:v>
                </c:pt>
                <c:pt idx="1253">
                  <c:v>12520</c:v>
                </c:pt>
                <c:pt idx="1254">
                  <c:v>12530</c:v>
                </c:pt>
                <c:pt idx="1255">
                  <c:v>12540</c:v>
                </c:pt>
                <c:pt idx="1256">
                  <c:v>12550</c:v>
                </c:pt>
                <c:pt idx="1257">
                  <c:v>12560</c:v>
                </c:pt>
                <c:pt idx="1258">
                  <c:v>12570</c:v>
                </c:pt>
                <c:pt idx="1259">
                  <c:v>12580</c:v>
                </c:pt>
                <c:pt idx="1260">
                  <c:v>12590</c:v>
                </c:pt>
                <c:pt idx="1261">
                  <c:v>12600</c:v>
                </c:pt>
                <c:pt idx="1262">
                  <c:v>12610</c:v>
                </c:pt>
                <c:pt idx="1263">
                  <c:v>12620</c:v>
                </c:pt>
                <c:pt idx="1264">
                  <c:v>12630</c:v>
                </c:pt>
                <c:pt idx="1265">
                  <c:v>12640</c:v>
                </c:pt>
                <c:pt idx="1266">
                  <c:v>12650</c:v>
                </c:pt>
                <c:pt idx="1267">
                  <c:v>12660</c:v>
                </c:pt>
                <c:pt idx="1268">
                  <c:v>12670</c:v>
                </c:pt>
                <c:pt idx="1269">
                  <c:v>12680</c:v>
                </c:pt>
                <c:pt idx="1270">
                  <c:v>12690</c:v>
                </c:pt>
                <c:pt idx="1271">
                  <c:v>12700</c:v>
                </c:pt>
                <c:pt idx="1272">
                  <c:v>12710</c:v>
                </c:pt>
                <c:pt idx="1273">
                  <c:v>12720</c:v>
                </c:pt>
                <c:pt idx="1274">
                  <c:v>12730</c:v>
                </c:pt>
                <c:pt idx="1275">
                  <c:v>12740</c:v>
                </c:pt>
                <c:pt idx="1276">
                  <c:v>12750</c:v>
                </c:pt>
                <c:pt idx="1277">
                  <c:v>12760</c:v>
                </c:pt>
                <c:pt idx="1278">
                  <c:v>12770</c:v>
                </c:pt>
                <c:pt idx="1279">
                  <c:v>12780</c:v>
                </c:pt>
                <c:pt idx="1280">
                  <c:v>12790</c:v>
                </c:pt>
                <c:pt idx="1281">
                  <c:v>12800</c:v>
                </c:pt>
                <c:pt idx="1282">
                  <c:v>12810</c:v>
                </c:pt>
                <c:pt idx="1283">
                  <c:v>12820</c:v>
                </c:pt>
                <c:pt idx="1284">
                  <c:v>12830</c:v>
                </c:pt>
                <c:pt idx="1285">
                  <c:v>12840</c:v>
                </c:pt>
                <c:pt idx="1286">
                  <c:v>12850</c:v>
                </c:pt>
                <c:pt idx="1287">
                  <c:v>12860</c:v>
                </c:pt>
                <c:pt idx="1288">
                  <c:v>12870</c:v>
                </c:pt>
                <c:pt idx="1289">
                  <c:v>12880</c:v>
                </c:pt>
                <c:pt idx="1290">
                  <c:v>12890</c:v>
                </c:pt>
                <c:pt idx="1291">
                  <c:v>12900</c:v>
                </c:pt>
                <c:pt idx="1292">
                  <c:v>12910</c:v>
                </c:pt>
                <c:pt idx="1293">
                  <c:v>12920</c:v>
                </c:pt>
                <c:pt idx="1294">
                  <c:v>12930</c:v>
                </c:pt>
                <c:pt idx="1295">
                  <c:v>12940</c:v>
                </c:pt>
                <c:pt idx="1296">
                  <c:v>12950</c:v>
                </c:pt>
                <c:pt idx="1297">
                  <c:v>12960</c:v>
                </c:pt>
                <c:pt idx="1298">
                  <c:v>12970</c:v>
                </c:pt>
                <c:pt idx="1299">
                  <c:v>12980</c:v>
                </c:pt>
                <c:pt idx="1300">
                  <c:v>12990</c:v>
                </c:pt>
                <c:pt idx="1301">
                  <c:v>13000</c:v>
                </c:pt>
                <c:pt idx="1302">
                  <c:v>13010</c:v>
                </c:pt>
                <c:pt idx="1303">
                  <c:v>13020</c:v>
                </c:pt>
                <c:pt idx="1304">
                  <c:v>13030</c:v>
                </c:pt>
                <c:pt idx="1305">
                  <c:v>13040</c:v>
                </c:pt>
                <c:pt idx="1306">
                  <c:v>13050</c:v>
                </c:pt>
                <c:pt idx="1307">
                  <c:v>13060</c:v>
                </c:pt>
                <c:pt idx="1308">
                  <c:v>13070</c:v>
                </c:pt>
                <c:pt idx="1309">
                  <c:v>13080</c:v>
                </c:pt>
                <c:pt idx="1310">
                  <c:v>13090</c:v>
                </c:pt>
                <c:pt idx="1311">
                  <c:v>13100</c:v>
                </c:pt>
                <c:pt idx="1312">
                  <c:v>13110</c:v>
                </c:pt>
                <c:pt idx="1313">
                  <c:v>13120</c:v>
                </c:pt>
                <c:pt idx="1314">
                  <c:v>13130</c:v>
                </c:pt>
                <c:pt idx="1315">
                  <c:v>13140</c:v>
                </c:pt>
                <c:pt idx="1316">
                  <c:v>13150</c:v>
                </c:pt>
                <c:pt idx="1317">
                  <c:v>13160</c:v>
                </c:pt>
                <c:pt idx="1318">
                  <c:v>13170</c:v>
                </c:pt>
                <c:pt idx="1319">
                  <c:v>13180</c:v>
                </c:pt>
                <c:pt idx="1320">
                  <c:v>13190</c:v>
                </c:pt>
                <c:pt idx="1321">
                  <c:v>13200</c:v>
                </c:pt>
                <c:pt idx="1322">
                  <c:v>13210</c:v>
                </c:pt>
                <c:pt idx="1323">
                  <c:v>13220</c:v>
                </c:pt>
                <c:pt idx="1324">
                  <c:v>13230</c:v>
                </c:pt>
                <c:pt idx="1325">
                  <c:v>13240</c:v>
                </c:pt>
                <c:pt idx="1326">
                  <c:v>13250</c:v>
                </c:pt>
                <c:pt idx="1327">
                  <c:v>13260</c:v>
                </c:pt>
                <c:pt idx="1328">
                  <c:v>13270</c:v>
                </c:pt>
                <c:pt idx="1329">
                  <c:v>13280</c:v>
                </c:pt>
                <c:pt idx="1330">
                  <c:v>13290</c:v>
                </c:pt>
                <c:pt idx="1331">
                  <c:v>13300</c:v>
                </c:pt>
                <c:pt idx="1332">
                  <c:v>13310</c:v>
                </c:pt>
                <c:pt idx="1333">
                  <c:v>13320</c:v>
                </c:pt>
                <c:pt idx="1334">
                  <c:v>13330</c:v>
                </c:pt>
                <c:pt idx="1335">
                  <c:v>13340</c:v>
                </c:pt>
                <c:pt idx="1336">
                  <c:v>13350</c:v>
                </c:pt>
                <c:pt idx="1337">
                  <c:v>13360</c:v>
                </c:pt>
                <c:pt idx="1338">
                  <c:v>13370</c:v>
                </c:pt>
                <c:pt idx="1339">
                  <c:v>13380</c:v>
                </c:pt>
                <c:pt idx="1340">
                  <c:v>13390</c:v>
                </c:pt>
                <c:pt idx="1341">
                  <c:v>13400</c:v>
                </c:pt>
                <c:pt idx="1342">
                  <c:v>13410</c:v>
                </c:pt>
                <c:pt idx="1343">
                  <c:v>13420</c:v>
                </c:pt>
                <c:pt idx="1344">
                  <c:v>13430</c:v>
                </c:pt>
                <c:pt idx="1345">
                  <c:v>13440</c:v>
                </c:pt>
                <c:pt idx="1346">
                  <c:v>13450</c:v>
                </c:pt>
                <c:pt idx="1347">
                  <c:v>13460</c:v>
                </c:pt>
                <c:pt idx="1348">
                  <c:v>13470</c:v>
                </c:pt>
                <c:pt idx="1349">
                  <c:v>13480</c:v>
                </c:pt>
                <c:pt idx="1350">
                  <c:v>13490</c:v>
                </c:pt>
                <c:pt idx="1351">
                  <c:v>13500</c:v>
                </c:pt>
                <c:pt idx="1352">
                  <c:v>13510</c:v>
                </c:pt>
                <c:pt idx="1353">
                  <c:v>13520</c:v>
                </c:pt>
                <c:pt idx="1354">
                  <c:v>13530</c:v>
                </c:pt>
                <c:pt idx="1355">
                  <c:v>13540</c:v>
                </c:pt>
                <c:pt idx="1356">
                  <c:v>13550</c:v>
                </c:pt>
                <c:pt idx="1357">
                  <c:v>13560</c:v>
                </c:pt>
                <c:pt idx="1358">
                  <c:v>13570</c:v>
                </c:pt>
                <c:pt idx="1359">
                  <c:v>13580</c:v>
                </c:pt>
                <c:pt idx="1360">
                  <c:v>13590</c:v>
                </c:pt>
                <c:pt idx="1361">
                  <c:v>13600</c:v>
                </c:pt>
                <c:pt idx="1362">
                  <c:v>13610</c:v>
                </c:pt>
                <c:pt idx="1363">
                  <c:v>13620</c:v>
                </c:pt>
                <c:pt idx="1364">
                  <c:v>13630</c:v>
                </c:pt>
                <c:pt idx="1365">
                  <c:v>13640</c:v>
                </c:pt>
                <c:pt idx="1366">
                  <c:v>13650</c:v>
                </c:pt>
                <c:pt idx="1367">
                  <c:v>13660</c:v>
                </c:pt>
                <c:pt idx="1368">
                  <c:v>13670</c:v>
                </c:pt>
                <c:pt idx="1369">
                  <c:v>13680</c:v>
                </c:pt>
                <c:pt idx="1370">
                  <c:v>13690</c:v>
                </c:pt>
                <c:pt idx="1371">
                  <c:v>13700</c:v>
                </c:pt>
                <c:pt idx="1372">
                  <c:v>13710</c:v>
                </c:pt>
                <c:pt idx="1373">
                  <c:v>13720</c:v>
                </c:pt>
                <c:pt idx="1374">
                  <c:v>13730</c:v>
                </c:pt>
                <c:pt idx="1375">
                  <c:v>13740</c:v>
                </c:pt>
                <c:pt idx="1376">
                  <c:v>13750</c:v>
                </c:pt>
                <c:pt idx="1377">
                  <c:v>13760</c:v>
                </c:pt>
                <c:pt idx="1378">
                  <c:v>13770</c:v>
                </c:pt>
                <c:pt idx="1379">
                  <c:v>13780</c:v>
                </c:pt>
                <c:pt idx="1380">
                  <c:v>13790</c:v>
                </c:pt>
                <c:pt idx="1381">
                  <c:v>13800</c:v>
                </c:pt>
                <c:pt idx="1382">
                  <c:v>13810</c:v>
                </c:pt>
                <c:pt idx="1383">
                  <c:v>13820</c:v>
                </c:pt>
                <c:pt idx="1384">
                  <c:v>13830</c:v>
                </c:pt>
                <c:pt idx="1385">
                  <c:v>13840</c:v>
                </c:pt>
                <c:pt idx="1386">
                  <c:v>13850</c:v>
                </c:pt>
                <c:pt idx="1387">
                  <c:v>13860</c:v>
                </c:pt>
                <c:pt idx="1388">
                  <c:v>13870</c:v>
                </c:pt>
                <c:pt idx="1389">
                  <c:v>13880</c:v>
                </c:pt>
                <c:pt idx="1390">
                  <c:v>13890</c:v>
                </c:pt>
                <c:pt idx="1391">
                  <c:v>13900</c:v>
                </c:pt>
                <c:pt idx="1392">
                  <c:v>13910</c:v>
                </c:pt>
                <c:pt idx="1393">
                  <c:v>13920</c:v>
                </c:pt>
                <c:pt idx="1394">
                  <c:v>13930</c:v>
                </c:pt>
                <c:pt idx="1395">
                  <c:v>13940</c:v>
                </c:pt>
                <c:pt idx="1396">
                  <c:v>13950</c:v>
                </c:pt>
                <c:pt idx="1397">
                  <c:v>13960</c:v>
                </c:pt>
                <c:pt idx="1398">
                  <c:v>13970</c:v>
                </c:pt>
                <c:pt idx="1399">
                  <c:v>13980</c:v>
                </c:pt>
                <c:pt idx="1400">
                  <c:v>13990</c:v>
                </c:pt>
                <c:pt idx="1401">
                  <c:v>14000</c:v>
                </c:pt>
                <c:pt idx="1402">
                  <c:v>14010</c:v>
                </c:pt>
                <c:pt idx="1403">
                  <c:v>14020</c:v>
                </c:pt>
                <c:pt idx="1404">
                  <c:v>14030</c:v>
                </c:pt>
                <c:pt idx="1405">
                  <c:v>14040</c:v>
                </c:pt>
                <c:pt idx="1406">
                  <c:v>14050</c:v>
                </c:pt>
                <c:pt idx="1407">
                  <c:v>14060</c:v>
                </c:pt>
                <c:pt idx="1408">
                  <c:v>14070</c:v>
                </c:pt>
                <c:pt idx="1409">
                  <c:v>14080</c:v>
                </c:pt>
                <c:pt idx="1410">
                  <c:v>14090</c:v>
                </c:pt>
                <c:pt idx="1411">
                  <c:v>14100</c:v>
                </c:pt>
                <c:pt idx="1412">
                  <c:v>14110</c:v>
                </c:pt>
                <c:pt idx="1413">
                  <c:v>14120</c:v>
                </c:pt>
                <c:pt idx="1414">
                  <c:v>14130</c:v>
                </c:pt>
                <c:pt idx="1415">
                  <c:v>14140</c:v>
                </c:pt>
                <c:pt idx="1416">
                  <c:v>14150</c:v>
                </c:pt>
                <c:pt idx="1417">
                  <c:v>14160</c:v>
                </c:pt>
                <c:pt idx="1418">
                  <c:v>14170</c:v>
                </c:pt>
                <c:pt idx="1419">
                  <c:v>14180</c:v>
                </c:pt>
                <c:pt idx="1420">
                  <c:v>14190</c:v>
                </c:pt>
                <c:pt idx="1421">
                  <c:v>14200</c:v>
                </c:pt>
                <c:pt idx="1422">
                  <c:v>14210</c:v>
                </c:pt>
                <c:pt idx="1423">
                  <c:v>14220</c:v>
                </c:pt>
                <c:pt idx="1424">
                  <c:v>14230</c:v>
                </c:pt>
                <c:pt idx="1425">
                  <c:v>14240</c:v>
                </c:pt>
                <c:pt idx="1426">
                  <c:v>14250</c:v>
                </c:pt>
                <c:pt idx="1427">
                  <c:v>14260</c:v>
                </c:pt>
                <c:pt idx="1428">
                  <c:v>14270</c:v>
                </c:pt>
                <c:pt idx="1429">
                  <c:v>14280</c:v>
                </c:pt>
                <c:pt idx="1430">
                  <c:v>14290</c:v>
                </c:pt>
                <c:pt idx="1431">
                  <c:v>14300</c:v>
                </c:pt>
                <c:pt idx="1432">
                  <c:v>14310</c:v>
                </c:pt>
                <c:pt idx="1433">
                  <c:v>14320</c:v>
                </c:pt>
                <c:pt idx="1434">
                  <c:v>14330</c:v>
                </c:pt>
                <c:pt idx="1435">
                  <c:v>14340</c:v>
                </c:pt>
                <c:pt idx="1436">
                  <c:v>14350</c:v>
                </c:pt>
                <c:pt idx="1437">
                  <c:v>14360</c:v>
                </c:pt>
                <c:pt idx="1438">
                  <c:v>14370</c:v>
                </c:pt>
                <c:pt idx="1439">
                  <c:v>14380</c:v>
                </c:pt>
                <c:pt idx="1440">
                  <c:v>14390</c:v>
                </c:pt>
                <c:pt idx="1441">
                  <c:v>14400</c:v>
                </c:pt>
                <c:pt idx="1442">
                  <c:v>14410</c:v>
                </c:pt>
                <c:pt idx="1443">
                  <c:v>14420</c:v>
                </c:pt>
                <c:pt idx="1444">
                  <c:v>14430</c:v>
                </c:pt>
                <c:pt idx="1445">
                  <c:v>14440</c:v>
                </c:pt>
                <c:pt idx="1446">
                  <c:v>14450</c:v>
                </c:pt>
                <c:pt idx="1447">
                  <c:v>14460</c:v>
                </c:pt>
                <c:pt idx="1448">
                  <c:v>14470</c:v>
                </c:pt>
                <c:pt idx="1449">
                  <c:v>14480</c:v>
                </c:pt>
                <c:pt idx="1450">
                  <c:v>14490</c:v>
                </c:pt>
                <c:pt idx="1451">
                  <c:v>14500</c:v>
                </c:pt>
                <c:pt idx="1452">
                  <c:v>14510</c:v>
                </c:pt>
                <c:pt idx="1453">
                  <c:v>14520</c:v>
                </c:pt>
                <c:pt idx="1454">
                  <c:v>14530</c:v>
                </c:pt>
                <c:pt idx="1455">
                  <c:v>14540</c:v>
                </c:pt>
                <c:pt idx="1456">
                  <c:v>14550</c:v>
                </c:pt>
                <c:pt idx="1457">
                  <c:v>14560</c:v>
                </c:pt>
                <c:pt idx="1458">
                  <c:v>14570</c:v>
                </c:pt>
                <c:pt idx="1459">
                  <c:v>14580</c:v>
                </c:pt>
                <c:pt idx="1460">
                  <c:v>14590</c:v>
                </c:pt>
                <c:pt idx="1461">
                  <c:v>14600</c:v>
                </c:pt>
                <c:pt idx="1462">
                  <c:v>14610</c:v>
                </c:pt>
                <c:pt idx="1463">
                  <c:v>14620</c:v>
                </c:pt>
                <c:pt idx="1464">
                  <c:v>14630</c:v>
                </c:pt>
                <c:pt idx="1465">
                  <c:v>14640</c:v>
                </c:pt>
                <c:pt idx="1466">
                  <c:v>14650</c:v>
                </c:pt>
                <c:pt idx="1467">
                  <c:v>14660</c:v>
                </c:pt>
                <c:pt idx="1468">
                  <c:v>14670</c:v>
                </c:pt>
                <c:pt idx="1469">
                  <c:v>14680</c:v>
                </c:pt>
                <c:pt idx="1470">
                  <c:v>14690</c:v>
                </c:pt>
                <c:pt idx="1471">
                  <c:v>14700</c:v>
                </c:pt>
                <c:pt idx="1472">
                  <c:v>14710</c:v>
                </c:pt>
                <c:pt idx="1473">
                  <c:v>14720</c:v>
                </c:pt>
                <c:pt idx="1474">
                  <c:v>14730</c:v>
                </c:pt>
                <c:pt idx="1475">
                  <c:v>14740</c:v>
                </c:pt>
                <c:pt idx="1476">
                  <c:v>14750</c:v>
                </c:pt>
                <c:pt idx="1477">
                  <c:v>14760</c:v>
                </c:pt>
                <c:pt idx="1478">
                  <c:v>14770</c:v>
                </c:pt>
                <c:pt idx="1479">
                  <c:v>14780</c:v>
                </c:pt>
                <c:pt idx="1480">
                  <c:v>14790</c:v>
                </c:pt>
                <c:pt idx="1481">
                  <c:v>14800</c:v>
                </c:pt>
                <c:pt idx="1482">
                  <c:v>14810</c:v>
                </c:pt>
                <c:pt idx="1483">
                  <c:v>14820</c:v>
                </c:pt>
                <c:pt idx="1484">
                  <c:v>14830</c:v>
                </c:pt>
                <c:pt idx="1485">
                  <c:v>14840</c:v>
                </c:pt>
                <c:pt idx="1486">
                  <c:v>14850</c:v>
                </c:pt>
                <c:pt idx="1487">
                  <c:v>14860</c:v>
                </c:pt>
                <c:pt idx="1488">
                  <c:v>14870</c:v>
                </c:pt>
                <c:pt idx="1489">
                  <c:v>14880</c:v>
                </c:pt>
                <c:pt idx="1490">
                  <c:v>14890</c:v>
                </c:pt>
                <c:pt idx="1491">
                  <c:v>14900</c:v>
                </c:pt>
                <c:pt idx="1492">
                  <c:v>14910</c:v>
                </c:pt>
                <c:pt idx="1493">
                  <c:v>14920</c:v>
                </c:pt>
                <c:pt idx="1494">
                  <c:v>14930</c:v>
                </c:pt>
                <c:pt idx="1495">
                  <c:v>14940</c:v>
                </c:pt>
                <c:pt idx="1496">
                  <c:v>14950</c:v>
                </c:pt>
                <c:pt idx="1497">
                  <c:v>14960</c:v>
                </c:pt>
                <c:pt idx="1498">
                  <c:v>14970</c:v>
                </c:pt>
                <c:pt idx="1499">
                  <c:v>14980</c:v>
                </c:pt>
                <c:pt idx="1500">
                  <c:v>14990</c:v>
                </c:pt>
                <c:pt idx="1501">
                  <c:v>15000</c:v>
                </c:pt>
                <c:pt idx="1502">
                  <c:v>15010</c:v>
                </c:pt>
                <c:pt idx="1503">
                  <c:v>15020</c:v>
                </c:pt>
                <c:pt idx="1504">
                  <c:v>15030</c:v>
                </c:pt>
                <c:pt idx="1505">
                  <c:v>15040</c:v>
                </c:pt>
                <c:pt idx="1506">
                  <c:v>15050</c:v>
                </c:pt>
                <c:pt idx="1507">
                  <c:v>15060</c:v>
                </c:pt>
                <c:pt idx="1508">
                  <c:v>15070</c:v>
                </c:pt>
                <c:pt idx="1509">
                  <c:v>15080</c:v>
                </c:pt>
                <c:pt idx="1510">
                  <c:v>15090</c:v>
                </c:pt>
                <c:pt idx="1511">
                  <c:v>15100</c:v>
                </c:pt>
                <c:pt idx="1512">
                  <c:v>15110</c:v>
                </c:pt>
                <c:pt idx="1513">
                  <c:v>15120</c:v>
                </c:pt>
                <c:pt idx="1514">
                  <c:v>15130</c:v>
                </c:pt>
                <c:pt idx="1515">
                  <c:v>15140</c:v>
                </c:pt>
                <c:pt idx="1516">
                  <c:v>15150</c:v>
                </c:pt>
                <c:pt idx="1517">
                  <c:v>15160</c:v>
                </c:pt>
                <c:pt idx="1518">
                  <c:v>15170</c:v>
                </c:pt>
                <c:pt idx="1519">
                  <c:v>15180</c:v>
                </c:pt>
                <c:pt idx="1520">
                  <c:v>15190</c:v>
                </c:pt>
                <c:pt idx="1521">
                  <c:v>15200</c:v>
                </c:pt>
                <c:pt idx="1522">
                  <c:v>15210</c:v>
                </c:pt>
                <c:pt idx="1523">
                  <c:v>15220</c:v>
                </c:pt>
                <c:pt idx="1524">
                  <c:v>15230</c:v>
                </c:pt>
                <c:pt idx="1525">
                  <c:v>15240</c:v>
                </c:pt>
                <c:pt idx="1526">
                  <c:v>15250</c:v>
                </c:pt>
                <c:pt idx="1527">
                  <c:v>15260</c:v>
                </c:pt>
                <c:pt idx="1528">
                  <c:v>15270</c:v>
                </c:pt>
                <c:pt idx="1529">
                  <c:v>15280</c:v>
                </c:pt>
                <c:pt idx="1530">
                  <c:v>15290</c:v>
                </c:pt>
                <c:pt idx="1531">
                  <c:v>15300</c:v>
                </c:pt>
                <c:pt idx="1532">
                  <c:v>15310</c:v>
                </c:pt>
                <c:pt idx="1533">
                  <c:v>15320</c:v>
                </c:pt>
                <c:pt idx="1534">
                  <c:v>15330</c:v>
                </c:pt>
                <c:pt idx="1535">
                  <c:v>15340</c:v>
                </c:pt>
                <c:pt idx="1536">
                  <c:v>15350</c:v>
                </c:pt>
                <c:pt idx="1537">
                  <c:v>15360</c:v>
                </c:pt>
                <c:pt idx="1538">
                  <c:v>15370</c:v>
                </c:pt>
                <c:pt idx="1539">
                  <c:v>15380</c:v>
                </c:pt>
                <c:pt idx="1540">
                  <c:v>15390</c:v>
                </c:pt>
                <c:pt idx="1541">
                  <c:v>15400</c:v>
                </c:pt>
                <c:pt idx="1542">
                  <c:v>15410</c:v>
                </c:pt>
                <c:pt idx="1543">
                  <c:v>15420</c:v>
                </c:pt>
                <c:pt idx="1544">
                  <c:v>15430</c:v>
                </c:pt>
                <c:pt idx="1545">
                  <c:v>15440</c:v>
                </c:pt>
                <c:pt idx="1546">
                  <c:v>15450</c:v>
                </c:pt>
                <c:pt idx="1547">
                  <c:v>15460</c:v>
                </c:pt>
                <c:pt idx="1548">
                  <c:v>15470</c:v>
                </c:pt>
                <c:pt idx="1549">
                  <c:v>15480</c:v>
                </c:pt>
                <c:pt idx="1550">
                  <c:v>15490</c:v>
                </c:pt>
                <c:pt idx="1551">
                  <c:v>15500</c:v>
                </c:pt>
                <c:pt idx="1552">
                  <c:v>15510</c:v>
                </c:pt>
                <c:pt idx="1553">
                  <c:v>15520</c:v>
                </c:pt>
                <c:pt idx="1554">
                  <c:v>15530</c:v>
                </c:pt>
                <c:pt idx="1555">
                  <c:v>15540</c:v>
                </c:pt>
                <c:pt idx="1556">
                  <c:v>15550</c:v>
                </c:pt>
                <c:pt idx="1557">
                  <c:v>15560</c:v>
                </c:pt>
                <c:pt idx="1558">
                  <c:v>15570</c:v>
                </c:pt>
                <c:pt idx="1559">
                  <c:v>15580</c:v>
                </c:pt>
                <c:pt idx="1560">
                  <c:v>15590</c:v>
                </c:pt>
                <c:pt idx="1561">
                  <c:v>15600</c:v>
                </c:pt>
                <c:pt idx="1562">
                  <c:v>15610</c:v>
                </c:pt>
                <c:pt idx="1563">
                  <c:v>15620</c:v>
                </c:pt>
                <c:pt idx="1564">
                  <c:v>15630</c:v>
                </c:pt>
                <c:pt idx="1565">
                  <c:v>15640</c:v>
                </c:pt>
                <c:pt idx="1566">
                  <c:v>15650</c:v>
                </c:pt>
                <c:pt idx="1567">
                  <c:v>15660</c:v>
                </c:pt>
                <c:pt idx="1568">
                  <c:v>15670</c:v>
                </c:pt>
                <c:pt idx="1569">
                  <c:v>15680</c:v>
                </c:pt>
                <c:pt idx="1570">
                  <c:v>15690</c:v>
                </c:pt>
                <c:pt idx="1571">
                  <c:v>15700</c:v>
                </c:pt>
                <c:pt idx="1572">
                  <c:v>15710</c:v>
                </c:pt>
                <c:pt idx="1573">
                  <c:v>15720</c:v>
                </c:pt>
                <c:pt idx="1574">
                  <c:v>15730</c:v>
                </c:pt>
                <c:pt idx="1575">
                  <c:v>15740</c:v>
                </c:pt>
                <c:pt idx="1576">
                  <c:v>15750</c:v>
                </c:pt>
                <c:pt idx="1577">
                  <c:v>15760</c:v>
                </c:pt>
                <c:pt idx="1578">
                  <c:v>15770</c:v>
                </c:pt>
                <c:pt idx="1579">
                  <c:v>15780</c:v>
                </c:pt>
                <c:pt idx="1580">
                  <c:v>15790</c:v>
                </c:pt>
                <c:pt idx="1581">
                  <c:v>15800</c:v>
                </c:pt>
                <c:pt idx="1582">
                  <c:v>15810</c:v>
                </c:pt>
                <c:pt idx="1583">
                  <c:v>15820</c:v>
                </c:pt>
                <c:pt idx="1584">
                  <c:v>15830</c:v>
                </c:pt>
                <c:pt idx="1585">
                  <c:v>15840</c:v>
                </c:pt>
                <c:pt idx="1586">
                  <c:v>15850</c:v>
                </c:pt>
                <c:pt idx="1587">
                  <c:v>15860</c:v>
                </c:pt>
                <c:pt idx="1588">
                  <c:v>15870</c:v>
                </c:pt>
                <c:pt idx="1589">
                  <c:v>15880</c:v>
                </c:pt>
                <c:pt idx="1590">
                  <c:v>15890</c:v>
                </c:pt>
                <c:pt idx="1591">
                  <c:v>15900</c:v>
                </c:pt>
                <c:pt idx="1592">
                  <c:v>15910</c:v>
                </c:pt>
                <c:pt idx="1593">
                  <c:v>15920</c:v>
                </c:pt>
                <c:pt idx="1594">
                  <c:v>15930</c:v>
                </c:pt>
                <c:pt idx="1595">
                  <c:v>15940</c:v>
                </c:pt>
                <c:pt idx="1596">
                  <c:v>15950</c:v>
                </c:pt>
                <c:pt idx="1597">
                  <c:v>15960</c:v>
                </c:pt>
                <c:pt idx="1598">
                  <c:v>15970</c:v>
                </c:pt>
                <c:pt idx="1599">
                  <c:v>15980</c:v>
                </c:pt>
                <c:pt idx="1600">
                  <c:v>15990</c:v>
                </c:pt>
                <c:pt idx="1601">
                  <c:v>16000</c:v>
                </c:pt>
                <c:pt idx="1602">
                  <c:v>16010</c:v>
                </c:pt>
                <c:pt idx="1603">
                  <c:v>16020</c:v>
                </c:pt>
                <c:pt idx="1604">
                  <c:v>16030</c:v>
                </c:pt>
                <c:pt idx="1605">
                  <c:v>16040</c:v>
                </c:pt>
                <c:pt idx="1606">
                  <c:v>16050</c:v>
                </c:pt>
                <c:pt idx="1607">
                  <c:v>16060</c:v>
                </c:pt>
                <c:pt idx="1608">
                  <c:v>16070</c:v>
                </c:pt>
                <c:pt idx="1609">
                  <c:v>16080</c:v>
                </c:pt>
                <c:pt idx="1610">
                  <c:v>16090</c:v>
                </c:pt>
                <c:pt idx="1611">
                  <c:v>16100</c:v>
                </c:pt>
                <c:pt idx="1612">
                  <c:v>16110</c:v>
                </c:pt>
                <c:pt idx="1613">
                  <c:v>16120</c:v>
                </c:pt>
                <c:pt idx="1614">
                  <c:v>16130</c:v>
                </c:pt>
                <c:pt idx="1615">
                  <c:v>16140</c:v>
                </c:pt>
                <c:pt idx="1616">
                  <c:v>16150</c:v>
                </c:pt>
                <c:pt idx="1617">
                  <c:v>16160</c:v>
                </c:pt>
                <c:pt idx="1618">
                  <c:v>16170</c:v>
                </c:pt>
                <c:pt idx="1619">
                  <c:v>16180</c:v>
                </c:pt>
                <c:pt idx="1620">
                  <c:v>16190</c:v>
                </c:pt>
                <c:pt idx="1621">
                  <c:v>16200</c:v>
                </c:pt>
                <c:pt idx="1622">
                  <c:v>16210</c:v>
                </c:pt>
                <c:pt idx="1623">
                  <c:v>16220</c:v>
                </c:pt>
                <c:pt idx="1624">
                  <c:v>16230</c:v>
                </c:pt>
                <c:pt idx="1625">
                  <c:v>16240</c:v>
                </c:pt>
                <c:pt idx="1626">
                  <c:v>16250</c:v>
                </c:pt>
                <c:pt idx="1627">
                  <c:v>16260</c:v>
                </c:pt>
                <c:pt idx="1628">
                  <c:v>16270</c:v>
                </c:pt>
                <c:pt idx="1629">
                  <c:v>16280</c:v>
                </c:pt>
                <c:pt idx="1630">
                  <c:v>16290</c:v>
                </c:pt>
                <c:pt idx="1631">
                  <c:v>16300</c:v>
                </c:pt>
                <c:pt idx="1632">
                  <c:v>16310</c:v>
                </c:pt>
                <c:pt idx="1633">
                  <c:v>16320</c:v>
                </c:pt>
                <c:pt idx="1634">
                  <c:v>16330</c:v>
                </c:pt>
                <c:pt idx="1635">
                  <c:v>16340</c:v>
                </c:pt>
                <c:pt idx="1636">
                  <c:v>16350</c:v>
                </c:pt>
                <c:pt idx="1637">
                  <c:v>16360</c:v>
                </c:pt>
                <c:pt idx="1638">
                  <c:v>16370</c:v>
                </c:pt>
                <c:pt idx="1639">
                  <c:v>16380</c:v>
                </c:pt>
                <c:pt idx="1640">
                  <c:v>16390</c:v>
                </c:pt>
                <c:pt idx="1641">
                  <c:v>16400</c:v>
                </c:pt>
                <c:pt idx="1642">
                  <c:v>16410</c:v>
                </c:pt>
                <c:pt idx="1643">
                  <c:v>16420</c:v>
                </c:pt>
                <c:pt idx="1644">
                  <c:v>16430</c:v>
                </c:pt>
                <c:pt idx="1645">
                  <c:v>16440</c:v>
                </c:pt>
                <c:pt idx="1646">
                  <c:v>16450</c:v>
                </c:pt>
                <c:pt idx="1647">
                  <c:v>16460</c:v>
                </c:pt>
                <c:pt idx="1648">
                  <c:v>16470</c:v>
                </c:pt>
                <c:pt idx="1649">
                  <c:v>16480</c:v>
                </c:pt>
                <c:pt idx="1650">
                  <c:v>16490</c:v>
                </c:pt>
                <c:pt idx="1651">
                  <c:v>16500</c:v>
                </c:pt>
                <c:pt idx="1652">
                  <c:v>16510</c:v>
                </c:pt>
                <c:pt idx="1653">
                  <c:v>16520</c:v>
                </c:pt>
                <c:pt idx="1654">
                  <c:v>16530</c:v>
                </c:pt>
                <c:pt idx="1655">
                  <c:v>16540</c:v>
                </c:pt>
                <c:pt idx="1656">
                  <c:v>16550</c:v>
                </c:pt>
                <c:pt idx="1657">
                  <c:v>16560</c:v>
                </c:pt>
                <c:pt idx="1658">
                  <c:v>16570</c:v>
                </c:pt>
                <c:pt idx="1659">
                  <c:v>16580</c:v>
                </c:pt>
                <c:pt idx="1660">
                  <c:v>16590</c:v>
                </c:pt>
                <c:pt idx="1661">
                  <c:v>16600</c:v>
                </c:pt>
                <c:pt idx="1662">
                  <c:v>16610</c:v>
                </c:pt>
                <c:pt idx="1663">
                  <c:v>16620</c:v>
                </c:pt>
                <c:pt idx="1664">
                  <c:v>16630</c:v>
                </c:pt>
                <c:pt idx="1665">
                  <c:v>16640</c:v>
                </c:pt>
                <c:pt idx="1666">
                  <c:v>16650</c:v>
                </c:pt>
                <c:pt idx="1667">
                  <c:v>16660</c:v>
                </c:pt>
                <c:pt idx="1668">
                  <c:v>16670</c:v>
                </c:pt>
                <c:pt idx="1669">
                  <c:v>16680</c:v>
                </c:pt>
                <c:pt idx="1670">
                  <c:v>16690</c:v>
                </c:pt>
                <c:pt idx="1671">
                  <c:v>16700</c:v>
                </c:pt>
                <c:pt idx="1672">
                  <c:v>16710</c:v>
                </c:pt>
                <c:pt idx="1673">
                  <c:v>16720</c:v>
                </c:pt>
                <c:pt idx="1674">
                  <c:v>16730</c:v>
                </c:pt>
                <c:pt idx="1675">
                  <c:v>16740</c:v>
                </c:pt>
                <c:pt idx="1676">
                  <c:v>16750</c:v>
                </c:pt>
                <c:pt idx="1677">
                  <c:v>16760</c:v>
                </c:pt>
                <c:pt idx="1678">
                  <c:v>16770</c:v>
                </c:pt>
                <c:pt idx="1679">
                  <c:v>16780</c:v>
                </c:pt>
                <c:pt idx="1680">
                  <c:v>16790</c:v>
                </c:pt>
                <c:pt idx="1681">
                  <c:v>16800</c:v>
                </c:pt>
                <c:pt idx="1682">
                  <c:v>16810</c:v>
                </c:pt>
                <c:pt idx="1683">
                  <c:v>16820</c:v>
                </c:pt>
                <c:pt idx="1684">
                  <c:v>16830</c:v>
                </c:pt>
                <c:pt idx="1685">
                  <c:v>16840</c:v>
                </c:pt>
                <c:pt idx="1686">
                  <c:v>16850</c:v>
                </c:pt>
                <c:pt idx="1687">
                  <c:v>16860</c:v>
                </c:pt>
                <c:pt idx="1688">
                  <c:v>16870</c:v>
                </c:pt>
                <c:pt idx="1689">
                  <c:v>16880</c:v>
                </c:pt>
                <c:pt idx="1690">
                  <c:v>16890</c:v>
                </c:pt>
                <c:pt idx="1691">
                  <c:v>16900</c:v>
                </c:pt>
                <c:pt idx="1692">
                  <c:v>16910</c:v>
                </c:pt>
                <c:pt idx="1693">
                  <c:v>16920</c:v>
                </c:pt>
                <c:pt idx="1694">
                  <c:v>16930</c:v>
                </c:pt>
                <c:pt idx="1695">
                  <c:v>16940</c:v>
                </c:pt>
                <c:pt idx="1696">
                  <c:v>16950</c:v>
                </c:pt>
                <c:pt idx="1697">
                  <c:v>16960</c:v>
                </c:pt>
                <c:pt idx="1698">
                  <c:v>16970</c:v>
                </c:pt>
                <c:pt idx="1699">
                  <c:v>16980</c:v>
                </c:pt>
                <c:pt idx="1700">
                  <c:v>16990</c:v>
                </c:pt>
                <c:pt idx="1701">
                  <c:v>17000</c:v>
                </c:pt>
                <c:pt idx="1702">
                  <c:v>17010</c:v>
                </c:pt>
                <c:pt idx="1703">
                  <c:v>17020</c:v>
                </c:pt>
                <c:pt idx="1704">
                  <c:v>17030</c:v>
                </c:pt>
                <c:pt idx="1705">
                  <c:v>17040</c:v>
                </c:pt>
                <c:pt idx="1706">
                  <c:v>17050</c:v>
                </c:pt>
                <c:pt idx="1707">
                  <c:v>17060</c:v>
                </c:pt>
                <c:pt idx="1708">
                  <c:v>17070</c:v>
                </c:pt>
                <c:pt idx="1709">
                  <c:v>17080</c:v>
                </c:pt>
                <c:pt idx="1710">
                  <c:v>17090</c:v>
                </c:pt>
                <c:pt idx="1711">
                  <c:v>17100</c:v>
                </c:pt>
                <c:pt idx="1712">
                  <c:v>17110</c:v>
                </c:pt>
                <c:pt idx="1713">
                  <c:v>17120</c:v>
                </c:pt>
                <c:pt idx="1714">
                  <c:v>17130</c:v>
                </c:pt>
                <c:pt idx="1715">
                  <c:v>17140</c:v>
                </c:pt>
                <c:pt idx="1716">
                  <c:v>17150</c:v>
                </c:pt>
                <c:pt idx="1717">
                  <c:v>17160</c:v>
                </c:pt>
                <c:pt idx="1718">
                  <c:v>17170</c:v>
                </c:pt>
                <c:pt idx="1719">
                  <c:v>17180</c:v>
                </c:pt>
                <c:pt idx="1720">
                  <c:v>17190</c:v>
                </c:pt>
                <c:pt idx="1721">
                  <c:v>17200</c:v>
                </c:pt>
                <c:pt idx="1722">
                  <c:v>17210</c:v>
                </c:pt>
                <c:pt idx="1723">
                  <c:v>17220</c:v>
                </c:pt>
                <c:pt idx="1724">
                  <c:v>17230</c:v>
                </c:pt>
                <c:pt idx="1725">
                  <c:v>17240</c:v>
                </c:pt>
                <c:pt idx="1726">
                  <c:v>17250</c:v>
                </c:pt>
                <c:pt idx="1727">
                  <c:v>17260</c:v>
                </c:pt>
                <c:pt idx="1728">
                  <c:v>17270</c:v>
                </c:pt>
                <c:pt idx="1729">
                  <c:v>17280</c:v>
                </c:pt>
                <c:pt idx="1730">
                  <c:v>17290</c:v>
                </c:pt>
                <c:pt idx="1731">
                  <c:v>17300</c:v>
                </c:pt>
                <c:pt idx="1732">
                  <c:v>17310</c:v>
                </c:pt>
                <c:pt idx="1733">
                  <c:v>17320</c:v>
                </c:pt>
                <c:pt idx="1734">
                  <c:v>17330</c:v>
                </c:pt>
                <c:pt idx="1735">
                  <c:v>17340</c:v>
                </c:pt>
                <c:pt idx="1736">
                  <c:v>17350</c:v>
                </c:pt>
                <c:pt idx="1737">
                  <c:v>17360</c:v>
                </c:pt>
                <c:pt idx="1738">
                  <c:v>17370</c:v>
                </c:pt>
                <c:pt idx="1739">
                  <c:v>17380</c:v>
                </c:pt>
                <c:pt idx="1740">
                  <c:v>17390</c:v>
                </c:pt>
                <c:pt idx="1741">
                  <c:v>17400</c:v>
                </c:pt>
                <c:pt idx="1742">
                  <c:v>17410</c:v>
                </c:pt>
                <c:pt idx="1743">
                  <c:v>17420</c:v>
                </c:pt>
                <c:pt idx="1744">
                  <c:v>17430</c:v>
                </c:pt>
                <c:pt idx="1745">
                  <c:v>17440</c:v>
                </c:pt>
                <c:pt idx="1746">
                  <c:v>17450</c:v>
                </c:pt>
                <c:pt idx="1747">
                  <c:v>17460</c:v>
                </c:pt>
                <c:pt idx="1748">
                  <c:v>17470</c:v>
                </c:pt>
                <c:pt idx="1749">
                  <c:v>17480</c:v>
                </c:pt>
                <c:pt idx="1750">
                  <c:v>17490</c:v>
                </c:pt>
                <c:pt idx="1751">
                  <c:v>17500</c:v>
                </c:pt>
                <c:pt idx="1752">
                  <c:v>17510</c:v>
                </c:pt>
                <c:pt idx="1753">
                  <c:v>17520</c:v>
                </c:pt>
                <c:pt idx="1754">
                  <c:v>17530</c:v>
                </c:pt>
                <c:pt idx="1755">
                  <c:v>17540</c:v>
                </c:pt>
                <c:pt idx="1756">
                  <c:v>17550</c:v>
                </c:pt>
                <c:pt idx="1757">
                  <c:v>17560</c:v>
                </c:pt>
                <c:pt idx="1758">
                  <c:v>17570</c:v>
                </c:pt>
                <c:pt idx="1759">
                  <c:v>17580</c:v>
                </c:pt>
                <c:pt idx="1760">
                  <c:v>17590</c:v>
                </c:pt>
                <c:pt idx="1761">
                  <c:v>17600</c:v>
                </c:pt>
                <c:pt idx="1762">
                  <c:v>17610</c:v>
                </c:pt>
                <c:pt idx="1763">
                  <c:v>17620</c:v>
                </c:pt>
                <c:pt idx="1764">
                  <c:v>17630</c:v>
                </c:pt>
                <c:pt idx="1765">
                  <c:v>17640</c:v>
                </c:pt>
                <c:pt idx="1766">
                  <c:v>17650</c:v>
                </c:pt>
                <c:pt idx="1767">
                  <c:v>17660</c:v>
                </c:pt>
                <c:pt idx="1768">
                  <c:v>17670</c:v>
                </c:pt>
                <c:pt idx="1769">
                  <c:v>17680</c:v>
                </c:pt>
                <c:pt idx="1770">
                  <c:v>17690</c:v>
                </c:pt>
                <c:pt idx="1771">
                  <c:v>17700</c:v>
                </c:pt>
                <c:pt idx="1772">
                  <c:v>17710</c:v>
                </c:pt>
                <c:pt idx="1773">
                  <c:v>17720</c:v>
                </c:pt>
                <c:pt idx="1774">
                  <c:v>17730</c:v>
                </c:pt>
                <c:pt idx="1775">
                  <c:v>17740</c:v>
                </c:pt>
                <c:pt idx="1776">
                  <c:v>17750</c:v>
                </c:pt>
                <c:pt idx="1777">
                  <c:v>17760</c:v>
                </c:pt>
                <c:pt idx="1778">
                  <c:v>17770</c:v>
                </c:pt>
                <c:pt idx="1779">
                  <c:v>17780</c:v>
                </c:pt>
                <c:pt idx="1780">
                  <c:v>17790</c:v>
                </c:pt>
                <c:pt idx="1781">
                  <c:v>17800</c:v>
                </c:pt>
                <c:pt idx="1782">
                  <c:v>17810</c:v>
                </c:pt>
                <c:pt idx="1783">
                  <c:v>17820</c:v>
                </c:pt>
                <c:pt idx="1784">
                  <c:v>17830</c:v>
                </c:pt>
                <c:pt idx="1785">
                  <c:v>17840</c:v>
                </c:pt>
                <c:pt idx="1786">
                  <c:v>17850</c:v>
                </c:pt>
                <c:pt idx="1787">
                  <c:v>17860</c:v>
                </c:pt>
                <c:pt idx="1788">
                  <c:v>17870</c:v>
                </c:pt>
                <c:pt idx="1789">
                  <c:v>17880</c:v>
                </c:pt>
                <c:pt idx="1790">
                  <c:v>17890</c:v>
                </c:pt>
                <c:pt idx="1791">
                  <c:v>17900</c:v>
                </c:pt>
                <c:pt idx="1792">
                  <c:v>17910</c:v>
                </c:pt>
                <c:pt idx="1793">
                  <c:v>17920</c:v>
                </c:pt>
                <c:pt idx="1794">
                  <c:v>17930</c:v>
                </c:pt>
                <c:pt idx="1795">
                  <c:v>17940</c:v>
                </c:pt>
                <c:pt idx="1796">
                  <c:v>17950</c:v>
                </c:pt>
                <c:pt idx="1797">
                  <c:v>17960</c:v>
                </c:pt>
                <c:pt idx="1798">
                  <c:v>17970</c:v>
                </c:pt>
                <c:pt idx="1799">
                  <c:v>17980</c:v>
                </c:pt>
                <c:pt idx="1800">
                  <c:v>17990</c:v>
                </c:pt>
                <c:pt idx="1801">
                  <c:v>18000</c:v>
                </c:pt>
                <c:pt idx="1802">
                  <c:v>18010</c:v>
                </c:pt>
                <c:pt idx="1803">
                  <c:v>18020</c:v>
                </c:pt>
                <c:pt idx="1804">
                  <c:v>18030</c:v>
                </c:pt>
                <c:pt idx="1805">
                  <c:v>18040</c:v>
                </c:pt>
                <c:pt idx="1806">
                  <c:v>18050</c:v>
                </c:pt>
                <c:pt idx="1807">
                  <c:v>18060</c:v>
                </c:pt>
                <c:pt idx="1808">
                  <c:v>18070</c:v>
                </c:pt>
                <c:pt idx="1809">
                  <c:v>18080</c:v>
                </c:pt>
                <c:pt idx="1810">
                  <c:v>18090</c:v>
                </c:pt>
                <c:pt idx="1811">
                  <c:v>18100</c:v>
                </c:pt>
                <c:pt idx="1812">
                  <c:v>18110</c:v>
                </c:pt>
                <c:pt idx="1813">
                  <c:v>18120</c:v>
                </c:pt>
                <c:pt idx="1814">
                  <c:v>18130</c:v>
                </c:pt>
                <c:pt idx="1815">
                  <c:v>18140</c:v>
                </c:pt>
                <c:pt idx="1816">
                  <c:v>18150</c:v>
                </c:pt>
                <c:pt idx="1817">
                  <c:v>18160</c:v>
                </c:pt>
                <c:pt idx="1818">
                  <c:v>18170</c:v>
                </c:pt>
                <c:pt idx="1819">
                  <c:v>18180</c:v>
                </c:pt>
                <c:pt idx="1820">
                  <c:v>18190</c:v>
                </c:pt>
                <c:pt idx="1821">
                  <c:v>18200</c:v>
                </c:pt>
                <c:pt idx="1822">
                  <c:v>18210</c:v>
                </c:pt>
                <c:pt idx="1823">
                  <c:v>18220</c:v>
                </c:pt>
                <c:pt idx="1824">
                  <c:v>18230</c:v>
                </c:pt>
                <c:pt idx="1825">
                  <c:v>18240</c:v>
                </c:pt>
                <c:pt idx="1826">
                  <c:v>18250</c:v>
                </c:pt>
                <c:pt idx="1827">
                  <c:v>18260</c:v>
                </c:pt>
                <c:pt idx="1828">
                  <c:v>18270</c:v>
                </c:pt>
                <c:pt idx="1829">
                  <c:v>18280</c:v>
                </c:pt>
                <c:pt idx="1830">
                  <c:v>18290</c:v>
                </c:pt>
                <c:pt idx="1831">
                  <c:v>18300</c:v>
                </c:pt>
                <c:pt idx="1832">
                  <c:v>18310</c:v>
                </c:pt>
                <c:pt idx="1833">
                  <c:v>18320</c:v>
                </c:pt>
                <c:pt idx="1834">
                  <c:v>18330</c:v>
                </c:pt>
                <c:pt idx="1835">
                  <c:v>18340</c:v>
                </c:pt>
                <c:pt idx="1836">
                  <c:v>18350</c:v>
                </c:pt>
                <c:pt idx="1837">
                  <c:v>18360</c:v>
                </c:pt>
                <c:pt idx="1838">
                  <c:v>18370</c:v>
                </c:pt>
                <c:pt idx="1839">
                  <c:v>18380</c:v>
                </c:pt>
                <c:pt idx="1840">
                  <c:v>18390</c:v>
                </c:pt>
                <c:pt idx="1841">
                  <c:v>18400</c:v>
                </c:pt>
                <c:pt idx="1842">
                  <c:v>18410</c:v>
                </c:pt>
                <c:pt idx="1843">
                  <c:v>18420</c:v>
                </c:pt>
                <c:pt idx="1844">
                  <c:v>18430</c:v>
                </c:pt>
                <c:pt idx="1845">
                  <c:v>18440</c:v>
                </c:pt>
                <c:pt idx="1846">
                  <c:v>18450</c:v>
                </c:pt>
                <c:pt idx="1847">
                  <c:v>18460</c:v>
                </c:pt>
                <c:pt idx="1848">
                  <c:v>18470</c:v>
                </c:pt>
                <c:pt idx="1849">
                  <c:v>18480</c:v>
                </c:pt>
                <c:pt idx="1850">
                  <c:v>18490</c:v>
                </c:pt>
                <c:pt idx="1851">
                  <c:v>18500</c:v>
                </c:pt>
                <c:pt idx="1852">
                  <c:v>18510</c:v>
                </c:pt>
                <c:pt idx="1853">
                  <c:v>18520</c:v>
                </c:pt>
                <c:pt idx="1854">
                  <c:v>18530</c:v>
                </c:pt>
                <c:pt idx="1855">
                  <c:v>18540</c:v>
                </c:pt>
                <c:pt idx="1856">
                  <c:v>18550</c:v>
                </c:pt>
                <c:pt idx="1857">
                  <c:v>18560</c:v>
                </c:pt>
                <c:pt idx="1858">
                  <c:v>18570</c:v>
                </c:pt>
                <c:pt idx="1859">
                  <c:v>18580</c:v>
                </c:pt>
                <c:pt idx="1860">
                  <c:v>18590</c:v>
                </c:pt>
                <c:pt idx="1861">
                  <c:v>18600</c:v>
                </c:pt>
                <c:pt idx="1862">
                  <c:v>18610</c:v>
                </c:pt>
                <c:pt idx="1863">
                  <c:v>18620</c:v>
                </c:pt>
                <c:pt idx="1864">
                  <c:v>18630</c:v>
                </c:pt>
                <c:pt idx="1865">
                  <c:v>18640</c:v>
                </c:pt>
                <c:pt idx="1866">
                  <c:v>18650</c:v>
                </c:pt>
                <c:pt idx="1867">
                  <c:v>18660</c:v>
                </c:pt>
                <c:pt idx="1868">
                  <c:v>18670</c:v>
                </c:pt>
                <c:pt idx="1869">
                  <c:v>18680</c:v>
                </c:pt>
                <c:pt idx="1870">
                  <c:v>18690</c:v>
                </c:pt>
                <c:pt idx="1871">
                  <c:v>18700</c:v>
                </c:pt>
                <c:pt idx="1872">
                  <c:v>18710</c:v>
                </c:pt>
                <c:pt idx="1873">
                  <c:v>18720</c:v>
                </c:pt>
                <c:pt idx="1874">
                  <c:v>18730</c:v>
                </c:pt>
                <c:pt idx="1875">
                  <c:v>18740</c:v>
                </c:pt>
                <c:pt idx="1876">
                  <c:v>18750</c:v>
                </c:pt>
                <c:pt idx="1877">
                  <c:v>18760</c:v>
                </c:pt>
                <c:pt idx="1878">
                  <c:v>18770</c:v>
                </c:pt>
                <c:pt idx="1879">
                  <c:v>18780</c:v>
                </c:pt>
                <c:pt idx="1880">
                  <c:v>18790</c:v>
                </c:pt>
                <c:pt idx="1881">
                  <c:v>18800</c:v>
                </c:pt>
                <c:pt idx="1882">
                  <c:v>18810</c:v>
                </c:pt>
                <c:pt idx="1883">
                  <c:v>18820</c:v>
                </c:pt>
                <c:pt idx="1884">
                  <c:v>18830</c:v>
                </c:pt>
                <c:pt idx="1885">
                  <c:v>18840</c:v>
                </c:pt>
                <c:pt idx="1886">
                  <c:v>18850</c:v>
                </c:pt>
                <c:pt idx="1887">
                  <c:v>18860</c:v>
                </c:pt>
                <c:pt idx="1888">
                  <c:v>18870</c:v>
                </c:pt>
                <c:pt idx="1889">
                  <c:v>18880</c:v>
                </c:pt>
                <c:pt idx="1890">
                  <c:v>18890</c:v>
                </c:pt>
                <c:pt idx="1891">
                  <c:v>18900</c:v>
                </c:pt>
                <c:pt idx="1892">
                  <c:v>18910</c:v>
                </c:pt>
                <c:pt idx="1893">
                  <c:v>18920</c:v>
                </c:pt>
                <c:pt idx="1894">
                  <c:v>18930</c:v>
                </c:pt>
                <c:pt idx="1895">
                  <c:v>18940</c:v>
                </c:pt>
                <c:pt idx="1896">
                  <c:v>18950</c:v>
                </c:pt>
                <c:pt idx="1897">
                  <c:v>18960</c:v>
                </c:pt>
                <c:pt idx="1898">
                  <c:v>18970</c:v>
                </c:pt>
                <c:pt idx="1899">
                  <c:v>18980</c:v>
                </c:pt>
                <c:pt idx="1900">
                  <c:v>18990</c:v>
                </c:pt>
                <c:pt idx="1901">
                  <c:v>19000</c:v>
                </c:pt>
                <c:pt idx="1902">
                  <c:v>19010</c:v>
                </c:pt>
                <c:pt idx="1903">
                  <c:v>19020</c:v>
                </c:pt>
                <c:pt idx="1904">
                  <c:v>19030</c:v>
                </c:pt>
                <c:pt idx="1905">
                  <c:v>19040</c:v>
                </c:pt>
                <c:pt idx="1906">
                  <c:v>19050</c:v>
                </c:pt>
                <c:pt idx="1907">
                  <c:v>19060</c:v>
                </c:pt>
                <c:pt idx="1908">
                  <c:v>19070</c:v>
                </c:pt>
                <c:pt idx="1909">
                  <c:v>19080</c:v>
                </c:pt>
                <c:pt idx="1910">
                  <c:v>19090</c:v>
                </c:pt>
                <c:pt idx="1911">
                  <c:v>19100</c:v>
                </c:pt>
                <c:pt idx="1912">
                  <c:v>19110</c:v>
                </c:pt>
                <c:pt idx="1913">
                  <c:v>19120</c:v>
                </c:pt>
                <c:pt idx="1914">
                  <c:v>19130</c:v>
                </c:pt>
                <c:pt idx="1915">
                  <c:v>19140</c:v>
                </c:pt>
                <c:pt idx="1916">
                  <c:v>19150</c:v>
                </c:pt>
                <c:pt idx="1917">
                  <c:v>19160</c:v>
                </c:pt>
                <c:pt idx="1918">
                  <c:v>19170</c:v>
                </c:pt>
                <c:pt idx="1919">
                  <c:v>19180</c:v>
                </c:pt>
                <c:pt idx="1920">
                  <c:v>19190</c:v>
                </c:pt>
                <c:pt idx="1921">
                  <c:v>19200</c:v>
                </c:pt>
                <c:pt idx="1922">
                  <c:v>19210</c:v>
                </c:pt>
                <c:pt idx="1923">
                  <c:v>19220</c:v>
                </c:pt>
                <c:pt idx="1924">
                  <c:v>19230</c:v>
                </c:pt>
                <c:pt idx="1925">
                  <c:v>19240</c:v>
                </c:pt>
                <c:pt idx="1926">
                  <c:v>19250</c:v>
                </c:pt>
                <c:pt idx="1927">
                  <c:v>19260</c:v>
                </c:pt>
                <c:pt idx="1928">
                  <c:v>19270</c:v>
                </c:pt>
                <c:pt idx="1929">
                  <c:v>19280</c:v>
                </c:pt>
                <c:pt idx="1930">
                  <c:v>19290</c:v>
                </c:pt>
                <c:pt idx="1931">
                  <c:v>19300</c:v>
                </c:pt>
                <c:pt idx="1932">
                  <c:v>19310</c:v>
                </c:pt>
                <c:pt idx="1933">
                  <c:v>19320</c:v>
                </c:pt>
                <c:pt idx="1934">
                  <c:v>19330</c:v>
                </c:pt>
                <c:pt idx="1935">
                  <c:v>19340</c:v>
                </c:pt>
                <c:pt idx="1936">
                  <c:v>19350</c:v>
                </c:pt>
                <c:pt idx="1937">
                  <c:v>19360</c:v>
                </c:pt>
                <c:pt idx="1938">
                  <c:v>19370</c:v>
                </c:pt>
                <c:pt idx="1939">
                  <c:v>19380</c:v>
                </c:pt>
                <c:pt idx="1940">
                  <c:v>19390</c:v>
                </c:pt>
                <c:pt idx="1941">
                  <c:v>19400</c:v>
                </c:pt>
                <c:pt idx="1942">
                  <c:v>19410</c:v>
                </c:pt>
                <c:pt idx="1943">
                  <c:v>19420</c:v>
                </c:pt>
                <c:pt idx="1944">
                  <c:v>19430</c:v>
                </c:pt>
                <c:pt idx="1945">
                  <c:v>19440</c:v>
                </c:pt>
                <c:pt idx="1946">
                  <c:v>19450</c:v>
                </c:pt>
                <c:pt idx="1947">
                  <c:v>19460</c:v>
                </c:pt>
                <c:pt idx="1948">
                  <c:v>19470</c:v>
                </c:pt>
                <c:pt idx="1949">
                  <c:v>19480</c:v>
                </c:pt>
                <c:pt idx="1950">
                  <c:v>19490</c:v>
                </c:pt>
                <c:pt idx="1951">
                  <c:v>19500</c:v>
                </c:pt>
                <c:pt idx="1952">
                  <c:v>19510</c:v>
                </c:pt>
                <c:pt idx="1953">
                  <c:v>19520</c:v>
                </c:pt>
                <c:pt idx="1954">
                  <c:v>19530</c:v>
                </c:pt>
                <c:pt idx="1955">
                  <c:v>19540</c:v>
                </c:pt>
                <c:pt idx="1956">
                  <c:v>19550</c:v>
                </c:pt>
                <c:pt idx="1957">
                  <c:v>19560</c:v>
                </c:pt>
                <c:pt idx="1958">
                  <c:v>19570</c:v>
                </c:pt>
                <c:pt idx="1959">
                  <c:v>19580</c:v>
                </c:pt>
                <c:pt idx="1960">
                  <c:v>19590</c:v>
                </c:pt>
                <c:pt idx="1961">
                  <c:v>19600</c:v>
                </c:pt>
                <c:pt idx="1962">
                  <c:v>19610</c:v>
                </c:pt>
                <c:pt idx="1963">
                  <c:v>19620</c:v>
                </c:pt>
                <c:pt idx="1964">
                  <c:v>19630</c:v>
                </c:pt>
                <c:pt idx="1965">
                  <c:v>19640</c:v>
                </c:pt>
                <c:pt idx="1966">
                  <c:v>19650</c:v>
                </c:pt>
                <c:pt idx="1967">
                  <c:v>19660</c:v>
                </c:pt>
                <c:pt idx="1968">
                  <c:v>19670</c:v>
                </c:pt>
                <c:pt idx="1969">
                  <c:v>19680</c:v>
                </c:pt>
                <c:pt idx="1970">
                  <c:v>19690</c:v>
                </c:pt>
                <c:pt idx="1971">
                  <c:v>19700</c:v>
                </c:pt>
                <c:pt idx="1972">
                  <c:v>19710</c:v>
                </c:pt>
                <c:pt idx="1973">
                  <c:v>19720</c:v>
                </c:pt>
                <c:pt idx="1974">
                  <c:v>19730</c:v>
                </c:pt>
                <c:pt idx="1975">
                  <c:v>19740</c:v>
                </c:pt>
                <c:pt idx="1976">
                  <c:v>19750</c:v>
                </c:pt>
                <c:pt idx="1977">
                  <c:v>19760</c:v>
                </c:pt>
                <c:pt idx="1978">
                  <c:v>19770</c:v>
                </c:pt>
                <c:pt idx="1979">
                  <c:v>19780</c:v>
                </c:pt>
                <c:pt idx="1980">
                  <c:v>19790</c:v>
                </c:pt>
                <c:pt idx="1981">
                  <c:v>19800</c:v>
                </c:pt>
                <c:pt idx="1982">
                  <c:v>19810</c:v>
                </c:pt>
                <c:pt idx="1983">
                  <c:v>19820</c:v>
                </c:pt>
                <c:pt idx="1984">
                  <c:v>19830</c:v>
                </c:pt>
                <c:pt idx="1985">
                  <c:v>19840</c:v>
                </c:pt>
                <c:pt idx="1986">
                  <c:v>19850</c:v>
                </c:pt>
                <c:pt idx="1987">
                  <c:v>19860</c:v>
                </c:pt>
                <c:pt idx="1988">
                  <c:v>19870</c:v>
                </c:pt>
                <c:pt idx="1989">
                  <c:v>19880</c:v>
                </c:pt>
                <c:pt idx="1990">
                  <c:v>19890</c:v>
                </c:pt>
                <c:pt idx="1991">
                  <c:v>19900</c:v>
                </c:pt>
                <c:pt idx="1992">
                  <c:v>19910</c:v>
                </c:pt>
                <c:pt idx="1993">
                  <c:v>19920</c:v>
                </c:pt>
                <c:pt idx="1994">
                  <c:v>19930</c:v>
                </c:pt>
                <c:pt idx="1995">
                  <c:v>19940</c:v>
                </c:pt>
                <c:pt idx="1996">
                  <c:v>19950</c:v>
                </c:pt>
                <c:pt idx="1997">
                  <c:v>19960</c:v>
                </c:pt>
                <c:pt idx="1998">
                  <c:v>19970</c:v>
                </c:pt>
                <c:pt idx="1999">
                  <c:v>19980</c:v>
                </c:pt>
                <c:pt idx="2000">
                  <c:v>19990</c:v>
                </c:pt>
                <c:pt idx="2001">
                  <c:v>20000</c:v>
                </c:pt>
                <c:pt idx="2002">
                  <c:v>20010</c:v>
                </c:pt>
                <c:pt idx="2003">
                  <c:v>20020</c:v>
                </c:pt>
                <c:pt idx="2004">
                  <c:v>20030</c:v>
                </c:pt>
                <c:pt idx="2005">
                  <c:v>20040</c:v>
                </c:pt>
                <c:pt idx="2006">
                  <c:v>20050</c:v>
                </c:pt>
                <c:pt idx="2007">
                  <c:v>20060</c:v>
                </c:pt>
                <c:pt idx="2008">
                  <c:v>20070</c:v>
                </c:pt>
                <c:pt idx="2009">
                  <c:v>20080</c:v>
                </c:pt>
                <c:pt idx="2010">
                  <c:v>20090</c:v>
                </c:pt>
                <c:pt idx="2011">
                  <c:v>20100</c:v>
                </c:pt>
                <c:pt idx="2012">
                  <c:v>20110</c:v>
                </c:pt>
                <c:pt idx="2013">
                  <c:v>20120</c:v>
                </c:pt>
                <c:pt idx="2014">
                  <c:v>20130</c:v>
                </c:pt>
                <c:pt idx="2015">
                  <c:v>20140</c:v>
                </c:pt>
                <c:pt idx="2016">
                  <c:v>20150</c:v>
                </c:pt>
                <c:pt idx="2017">
                  <c:v>20160</c:v>
                </c:pt>
                <c:pt idx="2018">
                  <c:v>20170</c:v>
                </c:pt>
                <c:pt idx="2019">
                  <c:v>20180</c:v>
                </c:pt>
                <c:pt idx="2020">
                  <c:v>20190</c:v>
                </c:pt>
                <c:pt idx="2021">
                  <c:v>20200</c:v>
                </c:pt>
                <c:pt idx="2022">
                  <c:v>20210</c:v>
                </c:pt>
                <c:pt idx="2023">
                  <c:v>20220</c:v>
                </c:pt>
                <c:pt idx="2024">
                  <c:v>20230</c:v>
                </c:pt>
                <c:pt idx="2025">
                  <c:v>20240</c:v>
                </c:pt>
                <c:pt idx="2026">
                  <c:v>20250</c:v>
                </c:pt>
                <c:pt idx="2027">
                  <c:v>20260</c:v>
                </c:pt>
                <c:pt idx="2028">
                  <c:v>20270</c:v>
                </c:pt>
                <c:pt idx="2029">
                  <c:v>20280</c:v>
                </c:pt>
                <c:pt idx="2030">
                  <c:v>20290</c:v>
                </c:pt>
                <c:pt idx="2031">
                  <c:v>20300</c:v>
                </c:pt>
                <c:pt idx="2032">
                  <c:v>20310</c:v>
                </c:pt>
                <c:pt idx="2033">
                  <c:v>20320</c:v>
                </c:pt>
                <c:pt idx="2034">
                  <c:v>20330</c:v>
                </c:pt>
                <c:pt idx="2035">
                  <c:v>20340</c:v>
                </c:pt>
                <c:pt idx="2036">
                  <c:v>20350</c:v>
                </c:pt>
                <c:pt idx="2037">
                  <c:v>20360</c:v>
                </c:pt>
                <c:pt idx="2038">
                  <c:v>20370</c:v>
                </c:pt>
                <c:pt idx="2039">
                  <c:v>20380</c:v>
                </c:pt>
                <c:pt idx="2040">
                  <c:v>20390</c:v>
                </c:pt>
                <c:pt idx="2041">
                  <c:v>20400</c:v>
                </c:pt>
                <c:pt idx="2042">
                  <c:v>20410</c:v>
                </c:pt>
                <c:pt idx="2043">
                  <c:v>20420</c:v>
                </c:pt>
                <c:pt idx="2044">
                  <c:v>20430</c:v>
                </c:pt>
                <c:pt idx="2045">
                  <c:v>20440</c:v>
                </c:pt>
                <c:pt idx="2046">
                  <c:v>20450</c:v>
                </c:pt>
                <c:pt idx="2047">
                  <c:v>20460</c:v>
                </c:pt>
                <c:pt idx="2048">
                  <c:v>20470</c:v>
                </c:pt>
                <c:pt idx="2049">
                  <c:v>20480</c:v>
                </c:pt>
                <c:pt idx="2050">
                  <c:v>20490</c:v>
                </c:pt>
                <c:pt idx="2051">
                  <c:v>20500</c:v>
                </c:pt>
                <c:pt idx="2052">
                  <c:v>20510</c:v>
                </c:pt>
                <c:pt idx="2053">
                  <c:v>20520</c:v>
                </c:pt>
                <c:pt idx="2054">
                  <c:v>20530</c:v>
                </c:pt>
                <c:pt idx="2055">
                  <c:v>20540</c:v>
                </c:pt>
                <c:pt idx="2056">
                  <c:v>20550</c:v>
                </c:pt>
                <c:pt idx="2057">
                  <c:v>20560</c:v>
                </c:pt>
                <c:pt idx="2058">
                  <c:v>20570</c:v>
                </c:pt>
                <c:pt idx="2059">
                  <c:v>20580</c:v>
                </c:pt>
                <c:pt idx="2060">
                  <c:v>20590</c:v>
                </c:pt>
                <c:pt idx="2061">
                  <c:v>20600</c:v>
                </c:pt>
                <c:pt idx="2062">
                  <c:v>20610</c:v>
                </c:pt>
                <c:pt idx="2063">
                  <c:v>20620</c:v>
                </c:pt>
                <c:pt idx="2064">
                  <c:v>20630</c:v>
                </c:pt>
                <c:pt idx="2065">
                  <c:v>20640</c:v>
                </c:pt>
                <c:pt idx="2066">
                  <c:v>20650</c:v>
                </c:pt>
                <c:pt idx="2067">
                  <c:v>20660</c:v>
                </c:pt>
                <c:pt idx="2068">
                  <c:v>20670</c:v>
                </c:pt>
                <c:pt idx="2069">
                  <c:v>20680</c:v>
                </c:pt>
                <c:pt idx="2070">
                  <c:v>20690</c:v>
                </c:pt>
                <c:pt idx="2071">
                  <c:v>20700</c:v>
                </c:pt>
                <c:pt idx="2072">
                  <c:v>20710</c:v>
                </c:pt>
                <c:pt idx="2073">
                  <c:v>20720</c:v>
                </c:pt>
                <c:pt idx="2074">
                  <c:v>20730</c:v>
                </c:pt>
                <c:pt idx="2075">
                  <c:v>20740</c:v>
                </c:pt>
                <c:pt idx="2076">
                  <c:v>20750</c:v>
                </c:pt>
                <c:pt idx="2077">
                  <c:v>20760</c:v>
                </c:pt>
                <c:pt idx="2078">
                  <c:v>20770</c:v>
                </c:pt>
                <c:pt idx="2079">
                  <c:v>20780</c:v>
                </c:pt>
                <c:pt idx="2080">
                  <c:v>20790</c:v>
                </c:pt>
                <c:pt idx="2081">
                  <c:v>20800</c:v>
                </c:pt>
                <c:pt idx="2082">
                  <c:v>20810</c:v>
                </c:pt>
                <c:pt idx="2083">
                  <c:v>20820</c:v>
                </c:pt>
                <c:pt idx="2084">
                  <c:v>20830</c:v>
                </c:pt>
                <c:pt idx="2085">
                  <c:v>20840</c:v>
                </c:pt>
                <c:pt idx="2086">
                  <c:v>20850</c:v>
                </c:pt>
                <c:pt idx="2087">
                  <c:v>20860</c:v>
                </c:pt>
                <c:pt idx="2088">
                  <c:v>20870</c:v>
                </c:pt>
                <c:pt idx="2089">
                  <c:v>20880</c:v>
                </c:pt>
                <c:pt idx="2090">
                  <c:v>20890</c:v>
                </c:pt>
                <c:pt idx="2091">
                  <c:v>20900</c:v>
                </c:pt>
                <c:pt idx="2092">
                  <c:v>20910</c:v>
                </c:pt>
                <c:pt idx="2093">
                  <c:v>20920</c:v>
                </c:pt>
                <c:pt idx="2094">
                  <c:v>20930</c:v>
                </c:pt>
                <c:pt idx="2095">
                  <c:v>20940</c:v>
                </c:pt>
                <c:pt idx="2096">
                  <c:v>20950</c:v>
                </c:pt>
                <c:pt idx="2097">
                  <c:v>20960</c:v>
                </c:pt>
                <c:pt idx="2098">
                  <c:v>20970</c:v>
                </c:pt>
                <c:pt idx="2099">
                  <c:v>20980</c:v>
                </c:pt>
                <c:pt idx="2100">
                  <c:v>20990</c:v>
                </c:pt>
                <c:pt idx="2101">
                  <c:v>21000</c:v>
                </c:pt>
                <c:pt idx="2102">
                  <c:v>21010</c:v>
                </c:pt>
                <c:pt idx="2103">
                  <c:v>21020</c:v>
                </c:pt>
                <c:pt idx="2104">
                  <c:v>21030</c:v>
                </c:pt>
                <c:pt idx="2105">
                  <c:v>21040</c:v>
                </c:pt>
                <c:pt idx="2106">
                  <c:v>21050</c:v>
                </c:pt>
                <c:pt idx="2107">
                  <c:v>21060</c:v>
                </c:pt>
                <c:pt idx="2108">
                  <c:v>21070</c:v>
                </c:pt>
                <c:pt idx="2109">
                  <c:v>21080</c:v>
                </c:pt>
                <c:pt idx="2110">
                  <c:v>21090</c:v>
                </c:pt>
                <c:pt idx="2111">
                  <c:v>21100</c:v>
                </c:pt>
                <c:pt idx="2112">
                  <c:v>21110</c:v>
                </c:pt>
                <c:pt idx="2113">
                  <c:v>21120</c:v>
                </c:pt>
                <c:pt idx="2114">
                  <c:v>21130</c:v>
                </c:pt>
                <c:pt idx="2115">
                  <c:v>21140</c:v>
                </c:pt>
                <c:pt idx="2116">
                  <c:v>21150</c:v>
                </c:pt>
                <c:pt idx="2117">
                  <c:v>21160</c:v>
                </c:pt>
                <c:pt idx="2118">
                  <c:v>21170</c:v>
                </c:pt>
                <c:pt idx="2119">
                  <c:v>21180</c:v>
                </c:pt>
                <c:pt idx="2120">
                  <c:v>21190</c:v>
                </c:pt>
                <c:pt idx="2121">
                  <c:v>21200</c:v>
                </c:pt>
                <c:pt idx="2122">
                  <c:v>21210</c:v>
                </c:pt>
                <c:pt idx="2123">
                  <c:v>21220</c:v>
                </c:pt>
                <c:pt idx="2124">
                  <c:v>21230</c:v>
                </c:pt>
                <c:pt idx="2125">
                  <c:v>21240</c:v>
                </c:pt>
                <c:pt idx="2126">
                  <c:v>21250</c:v>
                </c:pt>
                <c:pt idx="2127">
                  <c:v>21260</c:v>
                </c:pt>
                <c:pt idx="2128">
                  <c:v>21270</c:v>
                </c:pt>
                <c:pt idx="2129">
                  <c:v>21280</c:v>
                </c:pt>
                <c:pt idx="2130">
                  <c:v>21290</c:v>
                </c:pt>
                <c:pt idx="2131">
                  <c:v>21300</c:v>
                </c:pt>
                <c:pt idx="2132">
                  <c:v>21310</c:v>
                </c:pt>
                <c:pt idx="2133">
                  <c:v>21320</c:v>
                </c:pt>
                <c:pt idx="2134">
                  <c:v>21330</c:v>
                </c:pt>
                <c:pt idx="2135">
                  <c:v>21340</c:v>
                </c:pt>
                <c:pt idx="2136">
                  <c:v>21350</c:v>
                </c:pt>
                <c:pt idx="2137">
                  <c:v>21360</c:v>
                </c:pt>
                <c:pt idx="2138">
                  <c:v>21370</c:v>
                </c:pt>
                <c:pt idx="2139">
                  <c:v>21380</c:v>
                </c:pt>
                <c:pt idx="2140">
                  <c:v>21390</c:v>
                </c:pt>
                <c:pt idx="2141">
                  <c:v>21400</c:v>
                </c:pt>
                <c:pt idx="2142">
                  <c:v>21410</c:v>
                </c:pt>
                <c:pt idx="2143">
                  <c:v>21420</c:v>
                </c:pt>
                <c:pt idx="2144">
                  <c:v>21430</c:v>
                </c:pt>
                <c:pt idx="2145">
                  <c:v>21440</c:v>
                </c:pt>
                <c:pt idx="2146">
                  <c:v>21450</c:v>
                </c:pt>
                <c:pt idx="2147">
                  <c:v>21460</c:v>
                </c:pt>
                <c:pt idx="2148">
                  <c:v>21470</c:v>
                </c:pt>
                <c:pt idx="2149">
                  <c:v>21480</c:v>
                </c:pt>
                <c:pt idx="2150">
                  <c:v>21490</c:v>
                </c:pt>
                <c:pt idx="2151">
                  <c:v>21500</c:v>
                </c:pt>
                <c:pt idx="2152">
                  <c:v>21510</c:v>
                </c:pt>
                <c:pt idx="2153">
                  <c:v>21520</c:v>
                </c:pt>
                <c:pt idx="2154">
                  <c:v>21530</c:v>
                </c:pt>
                <c:pt idx="2155">
                  <c:v>21540</c:v>
                </c:pt>
                <c:pt idx="2156">
                  <c:v>21550</c:v>
                </c:pt>
                <c:pt idx="2157">
                  <c:v>21560</c:v>
                </c:pt>
                <c:pt idx="2158">
                  <c:v>21570</c:v>
                </c:pt>
                <c:pt idx="2159">
                  <c:v>21580</c:v>
                </c:pt>
                <c:pt idx="2160">
                  <c:v>21590</c:v>
                </c:pt>
                <c:pt idx="2161">
                  <c:v>21600</c:v>
                </c:pt>
                <c:pt idx="2162">
                  <c:v>21610</c:v>
                </c:pt>
                <c:pt idx="2163">
                  <c:v>21620</c:v>
                </c:pt>
                <c:pt idx="2164">
                  <c:v>21630</c:v>
                </c:pt>
                <c:pt idx="2165">
                  <c:v>21640</c:v>
                </c:pt>
                <c:pt idx="2166">
                  <c:v>21650</c:v>
                </c:pt>
                <c:pt idx="2167">
                  <c:v>21660</c:v>
                </c:pt>
                <c:pt idx="2168">
                  <c:v>21670</c:v>
                </c:pt>
                <c:pt idx="2169">
                  <c:v>21680</c:v>
                </c:pt>
                <c:pt idx="2170">
                  <c:v>21690</c:v>
                </c:pt>
                <c:pt idx="2171">
                  <c:v>21700</c:v>
                </c:pt>
                <c:pt idx="2172">
                  <c:v>21710</c:v>
                </c:pt>
                <c:pt idx="2173">
                  <c:v>21720</c:v>
                </c:pt>
                <c:pt idx="2174">
                  <c:v>21730</c:v>
                </c:pt>
                <c:pt idx="2175">
                  <c:v>21740</c:v>
                </c:pt>
                <c:pt idx="2176">
                  <c:v>21750</c:v>
                </c:pt>
                <c:pt idx="2177">
                  <c:v>21760</c:v>
                </c:pt>
                <c:pt idx="2178">
                  <c:v>21770</c:v>
                </c:pt>
                <c:pt idx="2179">
                  <c:v>21780</c:v>
                </c:pt>
                <c:pt idx="2180">
                  <c:v>21790</c:v>
                </c:pt>
                <c:pt idx="2181">
                  <c:v>21800</c:v>
                </c:pt>
                <c:pt idx="2182">
                  <c:v>21810</c:v>
                </c:pt>
                <c:pt idx="2183">
                  <c:v>21820</c:v>
                </c:pt>
                <c:pt idx="2184">
                  <c:v>21830</c:v>
                </c:pt>
                <c:pt idx="2185">
                  <c:v>21840</c:v>
                </c:pt>
                <c:pt idx="2186">
                  <c:v>21850</c:v>
                </c:pt>
                <c:pt idx="2187">
                  <c:v>21860</c:v>
                </c:pt>
                <c:pt idx="2188">
                  <c:v>21870</c:v>
                </c:pt>
                <c:pt idx="2189">
                  <c:v>21880</c:v>
                </c:pt>
                <c:pt idx="2190">
                  <c:v>21890</c:v>
                </c:pt>
                <c:pt idx="2191">
                  <c:v>21900</c:v>
                </c:pt>
                <c:pt idx="2192">
                  <c:v>21910</c:v>
                </c:pt>
                <c:pt idx="2193">
                  <c:v>21920</c:v>
                </c:pt>
                <c:pt idx="2194">
                  <c:v>21930</c:v>
                </c:pt>
                <c:pt idx="2195">
                  <c:v>21940</c:v>
                </c:pt>
                <c:pt idx="2196">
                  <c:v>21950</c:v>
                </c:pt>
                <c:pt idx="2197">
                  <c:v>21960</c:v>
                </c:pt>
                <c:pt idx="2198">
                  <c:v>21970</c:v>
                </c:pt>
                <c:pt idx="2199">
                  <c:v>21980</c:v>
                </c:pt>
                <c:pt idx="2200">
                  <c:v>21990</c:v>
                </c:pt>
                <c:pt idx="2201">
                  <c:v>22000</c:v>
                </c:pt>
                <c:pt idx="2202">
                  <c:v>22010</c:v>
                </c:pt>
                <c:pt idx="2203">
                  <c:v>22020</c:v>
                </c:pt>
                <c:pt idx="2204">
                  <c:v>22030</c:v>
                </c:pt>
                <c:pt idx="2205">
                  <c:v>22040</c:v>
                </c:pt>
                <c:pt idx="2206">
                  <c:v>22050</c:v>
                </c:pt>
                <c:pt idx="2207">
                  <c:v>22060</c:v>
                </c:pt>
                <c:pt idx="2208">
                  <c:v>22070</c:v>
                </c:pt>
                <c:pt idx="2209">
                  <c:v>22080</c:v>
                </c:pt>
                <c:pt idx="2210">
                  <c:v>22090</c:v>
                </c:pt>
                <c:pt idx="2211">
                  <c:v>22100</c:v>
                </c:pt>
                <c:pt idx="2212">
                  <c:v>22110</c:v>
                </c:pt>
                <c:pt idx="2213">
                  <c:v>22120</c:v>
                </c:pt>
                <c:pt idx="2214">
                  <c:v>22130</c:v>
                </c:pt>
                <c:pt idx="2215">
                  <c:v>22140</c:v>
                </c:pt>
                <c:pt idx="2216">
                  <c:v>22150</c:v>
                </c:pt>
                <c:pt idx="2217">
                  <c:v>22160</c:v>
                </c:pt>
                <c:pt idx="2218">
                  <c:v>22170</c:v>
                </c:pt>
                <c:pt idx="2219">
                  <c:v>22180</c:v>
                </c:pt>
                <c:pt idx="2220">
                  <c:v>22190</c:v>
                </c:pt>
                <c:pt idx="2221">
                  <c:v>22200</c:v>
                </c:pt>
                <c:pt idx="2222">
                  <c:v>22210</c:v>
                </c:pt>
                <c:pt idx="2223">
                  <c:v>22220</c:v>
                </c:pt>
                <c:pt idx="2224">
                  <c:v>22230</c:v>
                </c:pt>
                <c:pt idx="2225">
                  <c:v>22240</c:v>
                </c:pt>
                <c:pt idx="2226">
                  <c:v>22250</c:v>
                </c:pt>
                <c:pt idx="2227">
                  <c:v>22260</c:v>
                </c:pt>
                <c:pt idx="2228">
                  <c:v>22270</c:v>
                </c:pt>
                <c:pt idx="2229">
                  <c:v>22280</c:v>
                </c:pt>
                <c:pt idx="2230">
                  <c:v>22290</c:v>
                </c:pt>
                <c:pt idx="2231">
                  <c:v>22300</c:v>
                </c:pt>
                <c:pt idx="2232">
                  <c:v>22310</c:v>
                </c:pt>
                <c:pt idx="2233">
                  <c:v>22320</c:v>
                </c:pt>
                <c:pt idx="2234">
                  <c:v>22330</c:v>
                </c:pt>
                <c:pt idx="2235">
                  <c:v>22340</c:v>
                </c:pt>
                <c:pt idx="2236">
                  <c:v>22350</c:v>
                </c:pt>
                <c:pt idx="2237">
                  <c:v>22360</c:v>
                </c:pt>
                <c:pt idx="2238">
                  <c:v>22370</c:v>
                </c:pt>
                <c:pt idx="2239">
                  <c:v>22380</c:v>
                </c:pt>
                <c:pt idx="2240">
                  <c:v>22390</c:v>
                </c:pt>
                <c:pt idx="2241">
                  <c:v>22400</c:v>
                </c:pt>
                <c:pt idx="2242">
                  <c:v>22410</c:v>
                </c:pt>
                <c:pt idx="2243">
                  <c:v>22420</c:v>
                </c:pt>
                <c:pt idx="2244">
                  <c:v>22430</c:v>
                </c:pt>
                <c:pt idx="2245">
                  <c:v>22440</c:v>
                </c:pt>
                <c:pt idx="2246">
                  <c:v>22450</c:v>
                </c:pt>
                <c:pt idx="2247">
                  <c:v>22460</c:v>
                </c:pt>
                <c:pt idx="2248">
                  <c:v>22470</c:v>
                </c:pt>
                <c:pt idx="2249">
                  <c:v>22480</c:v>
                </c:pt>
                <c:pt idx="2250">
                  <c:v>22490</c:v>
                </c:pt>
                <c:pt idx="2251">
                  <c:v>22500</c:v>
                </c:pt>
                <c:pt idx="2252">
                  <c:v>22510</c:v>
                </c:pt>
                <c:pt idx="2253">
                  <c:v>22520</c:v>
                </c:pt>
                <c:pt idx="2254">
                  <c:v>22530</c:v>
                </c:pt>
                <c:pt idx="2255">
                  <c:v>22540</c:v>
                </c:pt>
                <c:pt idx="2256">
                  <c:v>22550</c:v>
                </c:pt>
                <c:pt idx="2257">
                  <c:v>22560</c:v>
                </c:pt>
                <c:pt idx="2258">
                  <c:v>22570</c:v>
                </c:pt>
                <c:pt idx="2259">
                  <c:v>22580</c:v>
                </c:pt>
                <c:pt idx="2260">
                  <c:v>22590</c:v>
                </c:pt>
                <c:pt idx="2261">
                  <c:v>22600</c:v>
                </c:pt>
                <c:pt idx="2262">
                  <c:v>22610</c:v>
                </c:pt>
                <c:pt idx="2263">
                  <c:v>22620</c:v>
                </c:pt>
                <c:pt idx="2264">
                  <c:v>22630</c:v>
                </c:pt>
                <c:pt idx="2265">
                  <c:v>22640</c:v>
                </c:pt>
                <c:pt idx="2266">
                  <c:v>22650</c:v>
                </c:pt>
                <c:pt idx="2267">
                  <c:v>22660</c:v>
                </c:pt>
                <c:pt idx="2268">
                  <c:v>22670</c:v>
                </c:pt>
                <c:pt idx="2269">
                  <c:v>22680</c:v>
                </c:pt>
                <c:pt idx="2270">
                  <c:v>22690</c:v>
                </c:pt>
                <c:pt idx="2271">
                  <c:v>22700</c:v>
                </c:pt>
                <c:pt idx="2272">
                  <c:v>22710</c:v>
                </c:pt>
                <c:pt idx="2273">
                  <c:v>22720</c:v>
                </c:pt>
                <c:pt idx="2274">
                  <c:v>22730</c:v>
                </c:pt>
                <c:pt idx="2275">
                  <c:v>22740</c:v>
                </c:pt>
                <c:pt idx="2276">
                  <c:v>22750</c:v>
                </c:pt>
                <c:pt idx="2277">
                  <c:v>22760</c:v>
                </c:pt>
                <c:pt idx="2278">
                  <c:v>22770</c:v>
                </c:pt>
                <c:pt idx="2279">
                  <c:v>22780</c:v>
                </c:pt>
                <c:pt idx="2280">
                  <c:v>22790</c:v>
                </c:pt>
                <c:pt idx="2281">
                  <c:v>22800</c:v>
                </c:pt>
                <c:pt idx="2282">
                  <c:v>22810</c:v>
                </c:pt>
                <c:pt idx="2283">
                  <c:v>22820</c:v>
                </c:pt>
                <c:pt idx="2284">
                  <c:v>22830</c:v>
                </c:pt>
                <c:pt idx="2285">
                  <c:v>22840</c:v>
                </c:pt>
                <c:pt idx="2286">
                  <c:v>22850</c:v>
                </c:pt>
                <c:pt idx="2287">
                  <c:v>22860</c:v>
                </c:pt>
                <c:pt idx="2288">
                  <c:v>22870</c:v>
                </c:pt>
                <c:pt idx="2289">
                  <c:v>22880</c:v>
                </c:pt>
                <c:pt idx="2290">
                  <c:v>22890</c:v>
                </c:pt>
                <c:pt idx="2291">
                  <c:v>22900</c:v>
                </c:pt>
                <c:pt idx="2292">
                  <c:v>22910</c:v>
                </c:pt>
                <c:pt idx="2293">
                  <c:v>22920</c:v>
                </c:pt>
                <c:pt idx="2294">
                  <c:v>22930</c:v>
                </c:pt>
                <c:pt idx="2295">
                  <c:v>22940</c:v>
                </c:pt>
                <c:pt idx="2296">
                  <c:v>22950</c:v>
                </c:pt>
                <c:pt idx="2297">
                  <c:v>22960</c:v>
                </c:pt>
                <c:pt idx="2298">
                  <c:v>22970</c:v>
                </c:pt>
                <c:pt idx="2299">
                  <c:v>22980</c:v>
                </c:pt>
                <c:pt idx="2300">
                  <c:v>22990</c:v>
                </c:pt>
                <c:pt idx="2301">
                  <c:v>23000</c:v>
                </c:pt>
                <c:pt idx="2302">
                  <c:v>23010</c:v>
                </c:pt>
                <c:pt idx="2303">
                  <c:v>23020</c:v>
                </c:pt>
                <c:pt idx="2304">
                  <c:v>23030</c:v>
                </c:pt>
                <c:pt idx="2305">
                  <c:v>23040</c:v>
                </c:pt>
                <c:pt idx="2306">
                  <c:v>23050</c:v>
                </c:pt>
                <c:pt idx="2307">
                  <c:v>23060</c:v>
                </c:pt>
                <c:pt idx="2308">
                  <c:v>23070</c:v>
                </c:pt>
                <c:pt idx="2309">
                  <c:v>23080</c:v>
                </c:pt>
                <c:pt idx="2310">
                  <c:v>23090</c:v>
                </c:pt>
                <c:pt idx="2311">
                  <c:v>23100</c:v>
                </c:pt>
                <c:pt idx="2312">
                  <c:v>23110</c:v>
                </c:pt>
                <c:pt idx="2313">
                  <c:v>23120</c:v>
                </c:pt>
                <c:pt idx="2314">
                  <c:v>23130</c:v>
                </c:pt>
                <c:pt idx="2315">
                  <c:v>23140</c:v>
                </c:pt>
                <c:pt idx="2316">
                  <c:v>23150</c:v>
                </c:pt>
                <c:pt idx="2317">
                  <c:v>23160</c:v>
                </c:pt>
                <c:pt idx="2318">
                  <c:v>23170</c:v>
                </c:pt>
                <c:pt idx="2319">
                  <c:v>23180</c:v>
                </c:pt>
                <c:pt idx="2320">
                  <c:v>23190</c:v>
                </c:pt>
                <c:pt idx="2321">
                  <c:v>23200</c:v>
                </c:pt>
                <c:pt idx="2322">
                  <c:v>23210</c:v>
                </c:pt>
                <c:pt idx="2323">
                  <c:v>23220</c:v>
                </c:pt>
                <c:pt idx="2324">
                  <c:v>23230</c:v>
                </c:pt>
                <c:pt idx="2325">
                  <c:v>23240</c:v>
                </c:pt>
                <c:pt idx="2326">
                  <c:v>23250</c:v>
                </c:pt>
                <c:pt idx="2327">
                  <c:v>23260</c:v>
                </c:pt>
                <c:pt idx="2328">
                  <c:v>23270</c:v>
                </c:pt>
                <c:pt idx="2329">
                  <c:v>23280</c:v>
                </c:pt>
                <c:pt idx="2330">
                  <c:v>23290</c:v>
                </c:pt>
                <c:pt idx="2331">
                  <c:v>23300</c:v>
                </c:pt>
                <c:pt idx="2332">
                  <c:v>23310</c:v>
                </c:pt>
                <c:pt idx="2333">
                  <c:v>23320</c:v>
                </c:pt>
                <c:pt idx="2334">
                  <c:v>23330</c:v>
                </c:pt>
                <c:pt idx="2335">
                  <c:v>23340</c:v>
                </c:pt>
                <c:pt idx="2336">
                  <c:v>23350</c:v>
                </c:pt>
                <c:pt idx="2337">
                  <c:v>23360</c:v>
                </c:pt>
                <c:pt idx="2338">
                  <c:v>23370</c:v>
                </c:pt>
                <c:pt idx="2339">
                  <c:v>23380</c:v>
                </c:pt>
                <c:pt idx="2340">
                  <c:v>23390</c:v>
                </c:pt>
                <c:pt idx="2341">
                  <c:v>23400</c:v>
                </c:pt>
                <c:pt idx="2342">
                  <c:v>23410</c:v>
                </c:pt>
                <c:pt idx="2343">
                  <c:v>23420</c:v>
                </c:pt>
                <c:pt idx="2344">
                  <c:v>23430</c:v>
                </c:pt>
                <c:pt idx="2345">
                  <c:v>23440</c:v>
                </c:pt>
                <c:pt idx="2346">
                  <c:v>23450</c:v>
                </c:pt>
                <c:pt idx="2347">
                  <c:v>23460</c:v>
                </c:pt>
                <c:pt idx="2348">
                  <c:v>23470</c:v>
                </c:pt>
                <c:pt idx="2349">
                  <c:v>23480</c:v>
                </c:pt>
                <c:pt idx="2350">
                  <c:v>23490</c:v>
                </c:pt>
                <c:pt idx="2351">
                  <c:v>23500</c:v>
                </c:pt>
                <c:pt idx="2352">
                  <c:v>23510</c:v>
                </c:pt>
                <c:pt idx="2353">
                  <c:v>23520</c:v>
                </c:pt>
                <c:pt idx="2354">
                  <c:v>23530</c:v>
                </c:pt>
                <c:pt idx="2355">
                  <c:v>23540</c:v>
                </c:pt>
                <c:pt idx="2356">
                  <c:v>23550</c:v>
                </c:pt>
                <c:pt idx="2357">
                  <c:v>23560</c:v>
                </c:pt>
                <c:pt idx="2358">
                  <c:v>23570</c:v>
                </c:pt>
                <c:pt idx="2359">
                  <c:v>23580</c:v>
                </c:pt>
                <c:pt idx="2360">
                  <c:v>23590</c:v>
                </c:pt>
                <c:pt idx="2361">
                  <c:v>23600</c:v>
                </c:pt>
                <c:pt idx="2362">
                  <c:v>23610</c:v>
                </c:pt>
                <c:pt idx="2363">
                  <c:v>23620</c:v>
                </c:pt>
                <c:pt idx="2364">
                  <c:v>23630</c:v>
                </c:pt>
                <c:pt idx="2365">
                  <c:v>23640</c:v>
                </c:pt>
                <c:pt idx="2366">
                  <c:v>23650</c:v>
                </c:pt>
                <c:pt idx="2367">
                  <c:v>23660</c:v>
                </c:pt>
                <c:pt idx="2368">
                  <c:v>23670</c:v>
                </c:pt>
                <c:pt idx="2369">
                  <c:v>23680</c:v>
                </c:pt>
                <c:pt idx="2370">
                  <c:v>23690</c:v>
                </c:pt>
                <c:pt idx="2371">
                  <c:v>23700</c:v>
                </c:pt>
                <c:pt idx="2372">
                  <c:v>23710</c:v>
                </c:pt>
                <c:pt idx="2373">
                  <c:v>23720</c:v>
                </c:pt>
                <c:pt idx="2374">
                  <c:v>23730</c:v>
                </c:pt>
                <c:pt idx="2375">
                  <c:v>23740</c:v>
                </c:pt>
                <c:pt idx="2376">
                  <c:v>23750</c:v>
                </c:pt>
                <c:pt idx="2377">
                  <c:v>23760</c:v>
                </c:pt>
                <c:pt idx="2378">
                  <c:v>23770</c:v>
                </c:pt>
                <c:pt idx="2379">
                  <c:v>23780</c:v>
                </c:pt>
                <c:pt idx="2380">
                  <c:v>23790</c:v>
                </c:pt>
                <c:pt idx="2381">
                  <c:v>23800</c:v>
                </c:pt>
                <c:pt idx="2382">
                  <c:v>23810</c:v>
                </c:pt>
                <c:pt idx="2383">
                  <c:v>23820</c:v>
                </c:pt>
                <c:pt idx="2384">
                  <c:v>23830</c:v>
                </c:pt>
                <c:pt idx="2385">
                  <c:v>23840</c:v>
                </c:pt>
                <c:pt idx="2386">
                  <c:v>23850</c:v>
                </c:pt>
                <c:pt idx="2387">
                  <c:v>23860</c:v>
                </c:pt>
                <c:pt idx="2388">
                  <c:v>23870</c:v>
                </c:pt>
                <c:pt idx="2389">
                  <c:v>23880</c:v>
                </c:pt>
                <c:pt idx="2390">
                  <c:v>23890</c:v>
                </c:pt>
                <c:pt idx="2391">
                  <c:v>23900</c:v>
                </c:pt>
                <c:pt idx="2392">
                  <c:v>23910</c:v>
                </c:pt>
                <c:pt idx="2393">
                  <c:v>23920</c:v>
                </c:pt>
                <c:pt idx="2394">
                  <c:v>23930</c:v>
                </c:pt>
                <c:pt idx="2395">
                  <c:v>23940</c:v>
                </c:pt>
                <c:pt idx="2396">
                  <c:v>23950</c:v>
                </c:pt>
                <c:pt idx="2397">
                  <c:v>23960</c:v>
                </c:pt>
                <c:pt idx="2398">
                  <c:v>23970</c:v>
                </c:pt>
                <c:pt idx="2399">
                  <c:v>23980</c:v>
                </c:pt>
                <c:pt idx="2400">
                  <c:v>23990</c:v>
                </c:pt>
                <c:pt idx="2401">
                  <c:v>24000</c:v>
                </c:pt>
                <c:pt idx="2402">
                  <c:v>24010</c:v>
                </c:pt>
                <c:pt idx="2403">
                  <c:v>24020</c:v>
                </c:pt>
                <c:pt idx="2404">
                  <c:v>24030</c:v>
                </c:pt>
                <c:pt idx="2405">
                  <c:v>24040</c:v>
                </c:pt>
                <c:pt idx="2406">
                  <c:v>24050</c:v>
                </c:pt>
                <c:pt idx="2407">
                  <c:v>24060</c:v>
                </c:pt>
                <c:pt idx="2408">
                  <c:v>24070</c:v>
                </c:pt>
                <c:pt idx="2409">
                  <c:v>24080</c:v>
                </c:pt>
                <c:pt idx="2410">
                  <c:v>24090</c:v>
                </c:pt>
                <c:pt idx="2411">
                  <c:v>24100</c:v>
                </c:pt>
                <c:pt idx="2412">
                  <c:v>24110</c:v>
                </c:pt>
                <c:pt idx="2413">
                  <c:v>24120</c:v>
                </c:pt>
                <c:pt idx="2414">
                  <c:v>24130</c:v>
                </c:pt>
                <c:pt idx="2415">
                  <c:v>24140</c:v>
                </c:pt>
                <c:pt idx="2416">
                  <c:v>24150</c:v>
                </c:pt>
                <c:pt idx="2417">
                  <c:v>24160</c:v>
                </c:pt>
                <c:pt idx="2418">
                  <c:v>24170</c:v>
                </c:pt>
                <c:pt idx="2419">
                  <c:v>24180</c:v>
                </c:pt>
                <c:pt idx="2420">
                  <c:v>24190</c:v>
                </c:pt>
                <c:pt idx="2421">
                  <c:v>24200</c:v>
                </c:pt>
                <c:pt idx="2422">
                  <c:v>24210</c:v>
                </c:pt>
                <c:pt idx="2423">
                  <c:v>24220</c:v>
                </c:pt>
                <c:pt idx="2424">
                  <c:v>24230</c:v>
                </c:pt>
                <c:pt idx="2425">
                  <c:v>24240</c:v>
                </c:pt>
                <c:pt idx="2426">
                  <c:v>24250</c:v>
                </c:pt>
                <c:pt idx="2427">
                  <c:v>24260</c:v>
                </c:pt>
                <c:pt idx="2428">
                  <c:v>24270</c:v>
                </c:pt>
                <c:pt idx="2429">
                  <c:v>24280</c:v>
                </c:pt>
                <c:pt idx="2430">
                  <c:v>24290</c:v>
                </c:pt>
                <c:pt idx="2431">
                  <c:v>24300</c:v>
                </c:pt>
                <c:pt idx="2432">
                  <c:v>24310</c:v>
                </c:pt>
                <c:pt idx="2433">
                  <c:v>24320</c:v>
                </c:pt>
                <c:pt idx="2434">
                  <c:v>24330</c:v>
                </c:pt>
                <c:pt idx="2435">
                  <c:v>24340</c:v>
                </c:pt>
                <c:pt idx="2436">
                  <c:v>24350</c:v>
                </c:pt>
                <c:pt idx="2437">
                  <c:v>24360</c:v>
                </c:pt>
                <c:pt idx="2438">
                  <c:v>24370</c:v>
                </c:pt>
                <c:pt idx="2439">
                  <c:v>24380</c:v>
                </c:pt>
                <c:pt idx="2440">
                  <c:v>24390</c:v>
                </c:pt>
                <c:pt idx="2441">
                  <c:v>24400</c:v>
                </c:pt>
                <c:pt idx="2442">
                  <c:v>24410</c:v>
                </c:pt>
                <c:pt idx="2443">
                  <c:v>24420</c:v>
                </c:pt>
                <c:pt idx="2444">
                  <c:v>24430</c:v>
                </c:pt>
                <c:pt idx="2445">
                  <c:v>24440</c:v>
                </c:pt>
                <c:pt idx="2446">
                  <c:v>24450</c:v>
                </c:pt>
                <c:pt idx="2447">
                  <c:v>24460</c:v>
                </c:pt>
                <c:pt idx="2448">
                  <c:v>24470</c:v>
                </c:pt>
                <c:pt idx="2449">
                  <c:v>24480</c:v>
                </c:pt>
                <c:pt idx="2450">
                  <c:v>24490</c:v>
                </c:pt>
                <c:pt idx="2451">
                  <c:v>24500</c:v>
                </c:pt>
                <c:pt idx="2452">
                  <c:v>24510</c:v>
                </c:pt>
                <c:pt idx="2453">
                  <c:v>24520</c:v>
                </c:pt>
                <c:pt idx="2454">
                  <c:v>24530</c:v>
                </c:pt>
                <c:pt idx="2455">
                  <c:v>24540</c:v>
                </c:pt>
                <c:pt idx="2456">
                  <c:v>24550</c:v>
                </c:pt>
                <c:pt idx="2457">
                  <c:v>24560</c:v>
                </c:pt>
                <c:pt idx="2458">
                  <c:v>24570</c:v>
                </c:pt>
                <c:pt idx="2459">
                  <c:v>24580</c:v>
                </c:pt>
                <c:pt idx="2460">
                  <c:v>24590</c:v>
                </c:pt>
                <c:pt idx="2461">
                  <c:v>24600</c:v>
                </c:pt>
                <c:pt idx="2462">
                  <c:v>24610</c:v>
                </c:pt>
                <c:pt idx="2463">
                  <c:v>24620</c:v>
                </c:pt>
                <c:pt idx="2464">
                  <c:v>24630</c:v>
                </c:pt>
                <c:pt idx="2465">
                  <c:v>24640</c:v>
                </c:pt>
                <c:pt idx="2466">
                  <c:v>24650</c:v>
                </c:pt>
                <c:pt idx="2467">
                  <c:v>24660</c:v>
                </c:pt>
                <c:pt idx="2468">
                  <c:v>24670</c:v>
                </c:pt>
                <c:pt idx="2469">
                  <c:v>24680</c:v>
                </c:pt>
                <c:pt idx="2470">
                  <c:v>24690</c:v>
                </c:pt>
                <c:pt idx="2471">
                  <c:v>24700</c:v>
                </c:pt>
                <c:pt idx="2472">
                  <c:v>24710</c:v>
                </c:pt>
                <c:pt idx="2473">
                  <c:v>24720</c:v>
                </c:pt>
                <c:pt idx="2474">
                  <c:v>24730</c:v>
                </c:pt>
                <c:pt idx="2475">
                  <c:v>24740</c:v>
                </c:pt>
                <c:pt idx="2476">
                  <c:v>24750</c:v>
                </c:pt>
                <c:pt idx="2477">
                  <c:v>24760</c:v>
                </c:pt>
                <c:pt idx="2478">
                  <c:v>24770</c:v>
                </c:pt>
                <c:pt idx="2479">
                  <c:v>24780</c:v>
                </c:pt>
                <c:pt idx="2480">
                  <c:v>24790</c:v>
                </c:pt>
                <c:pt idx="2481">
                  <c:v>24800</c:v>
                </c:pt>
                <c:pt idx="2482">
                  <c:v>24810</c:v>
                </c:pt>
                <c:pt idx="2483">
                  <c:v>24820</c:v>
                </c:pt>
                <c:pt idx="2484">
                  <c:v>24830</c:v>
                </c:pt>
                <c:pt idx="2485">
                  <c:v>24840</c:v>
                </c:pt>
                <c:pt idx="2486">
                  <c:v>24850</c:v>
                </c:pt>
                <c:pt idx="2487">
                  <c:v>24860</c:v>
                </c:pt>
                <c:pt idx="2488">
                  <c:v>24870</c:v>
                </c:pt>
                <c:pt idx="2489">
                  <c:v>24880</c:v>
                </c:pt>
                <c:pt idx="2490">
                  <c:v>24890</c:v>
                </c:pt>
                <c:pt idx="2491">
                  <c:v>24900</c:v>
                </c:pt>
                <c:pt idx="2492">
                  <c:v>24910</c:v>
                </c:pt>
                <c:pt idx="2493">
                  <c:v>24920</c:v>
                </c:pt>
                <c:pt idx="2494">
                  <c:v>24930</c:v>
                </c:pt>
                <c:pt idx="2495">
                  <c:v>24940</c:v>
                </c:pt>
                <c:pt idx="2496">
                  <c:v>24950</c:v>
                </c:pt>
                <c:pt idx="2497">
                  <c:v>24960</c:v>
                </c:pt>
                <c:pt idx="2498">
                  <c:v>24970</c:v>
                </c:pt>
                <c:pt idx="2499">
                  <c:v>24980</c:v>
                </c:pt>
                <c:pt idx="2500">
                  <c:v>24990</c:v>
                </c:pt>
                <c:pt idx="2501">
                  <c:v>25000</c:v>
                </c:pt>
                <c:pt idx="2502">
                  <c:v>25010</c:v>
                </c:pt>
                <c:pt idx="2503">
                  <c:v>25020</c:v>
                </c:pt>
                <c:pt idx="2504">
                  <c:v>25030</c:v>
                </c:pt>
                <c:pt idx="2505">
                  <c:v>25040</c:v>
                </c:pt>
                <c:pt idx="2506">
                  <c:v>25050</c:v>
                </c:pt>
                <c:pt idx="2507">
                  <c:v>25060</c:v>
                </c:pt>
                <c:pt idx="2508">
                  <c:v>25070</c:v>
                </c:pt>
                <c:pt idx="2509">
                  <c:v>25080</c:v>
                </c:pt>
                <c:pt idx="2510">
                  <c:v>25090</c:v>
                </c:pt>
                <c:pt idx="2511">
                  <c:v>25100</c:v>
                </c:pt>
                <c:pt idx="2512">
                  <c:v>25110</c:v>
                </c:pt>
                <c:pt idx="2513">
                  <c:v>25120</c:v>
                </c:pt>
                <c:pt idx="2514">
                  <c:v>25130</c:v>
                </c:pt>
                <c:pt idx="2515">
                  <c:v>25140</c:v>
                </c:pt>
                <c:pt idx="2516">
                  <c:v>25150</c:v>
                </c:pt>
                <c:pt idx="2517">
                  <c:v>25160</c:v>
                </c:pt>
                <c:pt idx="2518">
                  <c:v>25170</c:v>
                </c:pt>
                <c:pt idx="2519">
                  <c:v>25180</c:v>
                </c:pt>
                <c:pt idx="2520">
                  <c:v>25190</c:v>
                </c:pt>
                <c:pt idx="2521">
                  <c:v>25200</c:v>
                </c:pt>
                <c:pt idx="2522">
                  <c:v>25210</c:v>
                </c:pt>
                <c:pt idx="2523">
                  <c:v>25220</c:v>
                </c:pt>
                <c:pt idx="2524">
                  <c:v>25230</c:v>
                </c:pt>
                <c:pt idx="2525">
                  <c:v>25240</c:v>
                </c:pt>
                <c:pt idx="2526">
                  <c:v>25250</c:v>
                </c:pt>
                <c:pt idx="2527">
                  <c:v>25260</c:v>
                </c:pt>
                <c:pt idx="2528">
                  <c:v>25270</c:v>
                </c:pt>
                <c:pt idx="2529">
                  <c:v>25280</c:v>
                </c:pt>
                <c:pt idx="2530">
                  <c:v>25290</c:v>
                </c:pt>
                <c:pt idx="2531">
                  <c:v>25300</c:v>
                </c:pt>
                <c:pt idx="2532">
                  <c:v>25310</c:v>
                </c:pt>
                <c:pt idx="2533">
                  <c:v>25320</c:v>
                </c:pt>
                <c:pt idx="2534">
                  <c:v>25330</c:v>
                </c:pt>
                <c:pt idx="2535">
                  <c:v>25340</c:v>
                </c:pt>
                <c:pt idx="2536">
                  <c:v>25350</c:v>
                </c:pt>
                <c:pt idx="2537">
                  <c:v>25360</c:v>
                </c:pt>
                <c:pt idx="2538">
                  <c:v>25370</c:v>
                </c:pt>
                <c:pt idx="2539">
                  <c:v>25380</c:v>
                </c:pt>
                <c:pt idx="2540">
                  <c:v>25390</c:v>
                </c:pt>
                <c:pt idx="2541">
                  <c:v>25400</c:v>
                </c:pt>
                <c:pt idx="2542">
                  <c:v>25410</c:v>
                </c:pt>
                <c:pt idx="2543">
                  <c:v>25420</c:v>
                </c:pt>
                <c:pt idx="2544">
                  <c:v>25430</c:v>
                </c:pt>
                <c:pt idx="2545">
                  <c:v>25440</c:v>
                </c:pt>
                <c:pt idx="2546">
                  <c:v>25450</c:v>
                </c:pt>
                <c:pt idx="2547">
                  <c:v>25460</c:v>
                </c:pt>
                <c:pt idx="2548">
                  <c:v>25470</c:v>
                </c:pt>
                <c:pt idx="2549">
                  <c:v>25480</c:v>
                </c:pt>
                <c:pt idx="2550">
                  <c:v>25490</c:v>
                </c:pt>
                <c:pt idx="2551">
                  <c:v>25500</c:v>
                </c:pt>
                <c:pt idx="2552">
                  <c:v>25510</c:v>
                </c:pt>
                <c:pt idx="2553">
                  <c:v>25520</c:v>
                </c:pt>
                <c:pt idx="2554">
                  <c:v>25530</c:v>
                </c:pt>
                <c:pt idx="2555">
                  <c:v>25540</c:v>
                </c:pt>
                <c:pt idx="2556">
                  <c:v>25550</c:v>
                </c:pt>
                <c:pt idx="2557">
                  <c:v>25560</c:v>
                </c:pt>
                <c:pt idx="2558">
                  <c:v>25570</c:v>
                </c:pt>
                <c:pt idx="2559">
                  <c:v>25580</c:v>
                </c:pt>
                <c:pt idx="2560">
                  <c:v>25590</c:v>
                </c:pt>
                <c:pt idx="2561">
                  <c:v>25600</c:v>
                </c:pt>
                <c:pt idx="2562">
                  <c:v>25610</c:v>
                </c:pt>
                <c:pt idx="2563">
                  <c:v>25620</c:v>
                </c:pt>
                <c:pt idx="2564">
                  <c:v>25630</c:v>
                </c:pt>
                <c:pt idx="2565">
                  <c:v>25640</c:v>
                </c:pt>
                <c:pt idx="2566">
                  <c:v>25650</c:v>
                </c:pt>
                <c:pt idx="2567">
                  <c:v>25660</c:v>
                </c:pt>
                <c:pt idx="2568">
                  <c:v>25670</c:v>
                </c:pt>
                <c:pt idx="2569">
                  <c:v>25680</c:v>
                </c:pt>
                <c:pt idx="2570">
                  <c:v>25690</c:v>
                </c:pt>
                <c:pt idx="2571">
                  <c:v>25700</c:v>
                </c:pt>
                <c:pt idx="2572">
                  <c:v>25710</c:v>
                </c:pt>
                <c:pt idx="2573">
                  <c:v>25720</c:v>
                </c:pt>
                <c:pt idx="2574">
                  <c:v>25730</c:v>
                </c:pt>
                <c:pt idx="2575">
                  <c:v>25740</c:v>
                </c:pt>
                <c:pt idx="2576">
                  <c:v>25750</c:v>
                </c:pt>
                <c:pt idx="2577">
                  <c:v>25760</c:v>
                </c:pt>
                <c:pt idx="2578">
                  <c:v>25770</c:v>
                </c:pt>
                <c:pt idx="2579">
                  <c:v>25780</c:v>
                </c:pt>
                <c:pt idx="2580">
                  <c:v>25790</c:v>
                </c:pt>
                <c:pt idx="2581">
                  <c:v>25800</c:v>
                </c:pt>
                <c:pt idx="2582">
                  <c:v>25810</c:v>
                </c:pt>
                <c:pt idx="2583">
                  <c:v>25820</c:v>
                </c:pt>
                <c:pt idx="2584">
                  <c:v>25830</c:v>
                </c:pt>
                <c:pt idx="2585">
                  <c:v>25840</c:v>
                </c:pt>
                <c:pt idx="2586">
                  <c:v>25850</c:v>
                </c:pt>
                <c:pt idx="2587">
                  <c:v>25860</c:v>
                </c:pt>
                <c:pt idx="2588">
                  <c:v>25870</c:v>
                </c:pt>
                <c:pt idx="2589">
                  <c:v>25880</c:v>
                </c:pt>
                <c:pt idx="2590">
                  <c:v>25890</c:v>
                </c:pt>
                <c:pt idx="2591">
                  <c:v>25900</c:v>
                </c:pt>
                <c:pt idx="2592">
                  <c:v>25910</c:v>
                </c:pt>
                <c:pt idx="2593">
                  <c:v>25920</c:v>
                </c:pt>
                <c:pt idx="2594">
                  <c:v>25930</c:v>
                </c:pt>
                <c:pt idx="2595">
                  <c:v>25940</c:v>
                </c:pt>
                <c:pt idx="2596">
                  <c:v>25950</c:v>
                </c:pt>
                <c:pt idx="2597">
                  <c:v>25960</c:v>
                </c:pt>
                <c:pt idx="2598">
                  <c:v>25970</c:v>
                </c:pt>
                <c:pt idx="2599">
                  <c:v>25980</c:v>
                </c:pt>
                <c:pt idx="2600">
                  <c:v>25990</c:v>
                </c:pt>
                <c:pt idx="2601">
                  <c:v>26000</c:v>
                </c:pt>
                <c:pt idx="2602">
                  <c:v>26010</c:v>
                </c:pt>
                <c:pt idx="2603">
                  <c:v>26020</c:v>
                </c:pt>
                <c:pt idx="2604">
                  <c:v>26030</c:v>
                </c:pt>
                <c:pt idx="2605">
                  <c:v>26040</c:v>
                </c:pt>
                <c:pt idx="2606">
                  <c:v>26050</c:v>
                </c:pt>
                <c:pt idx="2607">
                  <c:v>26060</c:v>
                </c:pt>
                <c:pt idx="2608">
                  <c:v>26070</c:v>
                </c:pt>
                <c:pt idx="2609">
                  <c:v>26080</c:v>
                </c:pt>
                <c:pt idx="2610">
                  <c:v>26090</c:v>
                </c:pt>
                <c:pt idx="2611">
                  <c:v>26100</c:v>
                </c:pt>
                <c:pt idx="2612">
                  <c:v>26110</c:v>
                </c:pt>
                <c:pt idx="2613">
                  <c:v>26120</c:v>
                </c:pt>
                <c:pt idx="2614">
                  <c:v>26130</c:v>
                </c:pt>
                <c:pt idx="2615">
                  <c:v>26140</c:v>
                </c:pt>
                <c:pt idx="2616">
                  <c:v>26150</c:v>
                </c:pt>
                <c:pt idx="2617">
                  <c:v>26160</c:v>
                </c:pt>
                <c:pt idx="2618">
                  <c:v>26170</c:v>
                </c:pt>
                <c:pt idx="2619">
                  <c:v>26180</c:v>
                </c:pt>
                <c:pt idx="2620">
                  <c:v>26190</c:v>
                </c:pt>
                <c:pt idx="2621">
                  <c:v>26200</c:v>
                </c:pt>
                <c:pt idx="2622">
                  <c:v>26210</c:v>
                </c:pt>
                <c:pt idx="2623">
                  <c:v>26220</c:v>
                </c:pt>
                <c:pt idx="2624">
                  <c:v>26230</c:v>
                </c:pt>
                <c:pt idx="2625">
                  <c:v>26240</c:v>
                </c:pt>
                <c:pt idx="2626">
                  <c:v>26250</c:v>
                </c:pt>
                <c:pt idx="2627">
                  <c:v>26260</c:v>
                </c:pt>
                <c:pt idx="2628">
                  <c:v>26270</c:v>
                </c:pt>
                <c:pt idx="2629">
                  <c:v>26280</c:v>
                </c:pt>
                <c:pt idx="2630">
                  <c:v>26290</c:v>
                </c:pt>
                <c:pt idx="2631">
                  <c:v>26300</c:v>
                </c:pt>
                <c:pt idx="2632">
                  <c:v>26310</c:v>
                </c:pt>
                <c:pt idx="2633">
                  <c:v>26320</c:v>
                </c:pt>
                <c:pt idx="2634">
                  <c:v>26330</c:v>
                </c:pt>
                <c:pt idx="2635">
                  <c:v>26340</c:v>
                </c:pt>
                <c:pt idx="2636">
                  <c:v>26350</c:v>
                </c:pt>
                <c:pt idx="2637">
                  <c:v>26360</c:v>
                </c:pt>
                <c:pt idx="2638">
                  <c:v>26370</c:v>
                </c:pt>
                <c:pt idx="2639">
                  <c:v>26380</c:v>
                </c:pt>
                <c:pt idx="2640">
                  <c:v>26390</c:v>
                </c:pt>
                <c:pt idx="2641">
                  <c:v>26400</c:v>
                </c:pt>
                <c:pt idx="2642">
                  <c:v>26410</c:v>
                </c:pt>
                <c:pt idx="2643">
                  <c:v>26420</c:v>
                </c:pt>
                <c:pt idx="2644">
                  <c:v>26430</c:v>
                </c:pt>
                <c:pt idx="2645">
                  <c:v>26440</c:v>
                </c:pt>
                <c:pt idx="2646">
                  <c:v>26450</c:v>
                </c:pt>
                <c:pt idx="2647">
                  <c:v>26460</c:v>
                </c:pt>
                <c:pt idx="2648">
                  <c:v>26470</c:v>
                </c:pt>
                <c:pt idx="2649">
                  <c:v>26480</c:v>
                </c:pt>
                <c:pt idx="2650">
                  <c:v>26490</c:v>
                </c:pt>
                <c:pt idx="2651">
                  <c:v>26500</c:v>
                </c:pt>
                <c:pt idx="2652">
                  <c:v>26510</c:v>
                </c:pt>
                <c:pt idx="2653">
                  <c:v>26520</c:v>
                </c:pt>
                <c:pt idx="2654">
                  <c:v>26530</c:v>
                </c:pt>
                <c:pt idx="2655">
                  <c:v>26540</c:v>
                </c:pt>
                <c:pt idx="2656">
                  <c:v>26550</c:v>
                </c:pt>
                <c:pt idx="2657">
                  <c:v>26560</c:v>
                </c:pt>
                <c:pt idx="2658">
                  <c:v>26570</c:v>
                </c:pt>
                <c:pt idx="2659">
                  <c:v>26580</c:v>
                </c:pt>
                <c:pt idx="2660">
                  <c:v>26590</c:v>
                </c:pt>
                <c:pt idx="2661">
                  <c:v>26600</c:v>
                </c:pt>
                <c:pt idx="2662">
                  <c:v>26610</c:v>
                </c:pt>
                <c:pt idx="2663">
                  <c:v>26620</c:v>
                </c:pt>
                <c:pt idx="2664">
                  <c:v>26630</c:v>
                </c:pt>
                <c:pt idx="2665">
                  <c:v>26640</c:v>
                </c:pt>
                <c:pt idx="2666">
                  <c:v>26650</c:v>
                </c:pt>
                <c:pt idx="2667">
                  <c:v>26660</c:v>
                </c:pt>
                <c:pt idx="2668">
                  <c:v>26670</c:v>
                </c:pt>
                <c:pt idx="2669">
                  <c:v>26680</c:v>
                </c:pt>
                <c:pt idx="2670">
                  <c:v>26690</c:v>
                </c:pt>
                <c:pt idx="2671">
                  <c:v>26700</c:v>
                </c:pt>
                <c:pt idx="2672">
                  <c:v>26710</c:v>
                </c:pt>
                <c:pt idx="2673">
                  <c:v>26720</c:v>
                </c:pt>
                <c:pt idx="2674">
                  <c:v>26730</c:v>
                </c:pt>
                <c:pt idx="2675">
                  <c:v>26740</c:v>
                </c:pt>
                <c:pt idx="2676">
                  <c:v>26750</c:v>
                </c:pt>
                <c:pt idx="2677">
                  <c:v>26760</c:v>
                </c:pt>
                <c:pt idx="2678">
                  <c:v>26770</c:v>
                </c:pt>
                <c:pt idx="2679">
                  <c:v>26780</c:v>
                </c:pt>
                <c:pt idx="2680">
                  <c:v>26790</c:v>
                </c:pt>
                <c:pt idx="2681">
                  <c:v>26800</c:v>
                </c:pt>
                <c:pt idx="2682">
                  <c:v>26810</c:v>
                </c:pt>
                <c:pt idx="2683">
                  <c:v>26820</c:v>
                </c:pt>
                <c:pt idx="2684">
                  <c:v>26830</c:v>
                </c:pt>
                <c:pt idx="2685">
                  <c:v>26840</c:v>
                </c:pt>
                <c:pt idx="2686">
                  <c:v>26850</c:v>
                </c:pt>
                <c:pt idx="2687">
                  <c:v>26860</c:v>
                </c:pt>
                <c:pt idx="2688">
                  <c:v>26870</c:v>
                </c:pt>
                <c:pt idx="2689">
                  <c:v>26880</c:v>
                </c:pt>
                <c:pt idx="2690">
                  <c:v>26890</c:v>
                </c:pt>
                <c:pt idx="2691">
                  <c:v>26900</c:v>
                </c:pt>
                <c:pt idx="2692">
                  <c:v>26910</c:v>
                </c:pt>
                <c:pt idx="2693">
                  <c:v>26920</c:v>
                </c:pt>
                <c:pt idx="2694">
                  <c:v>26930</c:v>
                </c:pt>
                <c:pt idx="2695">
                  <c:v>26940</c:v>
                </c:pt>
                <c:pt idx="2696">
                  <c:v>26950</c:v>
                </c:pt>
                <c:pt idx="2697">
                  <c:v>26960</c:v>
                </c:pt>
                <c:pt idx="2698">
                  <c:v>26970</c:v>
                </c:pt>
                <c:pt idx="2699">
                  <c:v>26980</c:v>
                </c:pt>
                <c:pt idx="2700">
                  <c:v>26990</c:v>
                </c:pt>
                <c:pt idx="2701">
                  <c:v>27000</c:v>
                </c:pt>
                <c:pt idx="2702">
                  <c:v>27010</c:v>
                </c:pt>
                <c:pt idx="2703">
                  <c:v>27020</c:v>
                </c:pt>
                <c:pt idx="2704">
                  <c:v>27030</c:v>
                </c:pt>
                <c:pt idx="2705">
                  <c:v>27040</c:v>
                </c:pt>
                <c:pt idx="2706">
                  <c:v>27050</c:v>
                </c:pt>
                <c:pt idx="2707">
                  <c:v>27060</c:v>
                </c:pt>
                <c:pt idx="2708">
                  <c:v>27070</c:v>
                </c:pt>
                <c:pt idx="2709">
                  <c:v>27080</c:v>
                </c:pt>
                <c:pt idx="2710">
                  <c:v>27090</c:v>
                </c:pt>
                <c:pt idx="2711">
                  <c:v>27100</c:v>
                </c:pt>
                <c:pt idx="2712">
                  <c:v>27110</c:v>
                </c:pt>
                <c:pt idx="2713">
                  <c:v>27120</c:v>
                </c:pt>
                <c:pt idx="2714">
                  <c:v>27130</c:v>
                </c:pt>
                <c:pt idx="2715">
                  <c:v>27140</c:v>
                </c:pt>
                <c:pt idx="2716">
                  <c:v>27150</c:v>
                </c:pt>
                <c:pt idx="2717">
                  <c:v>27160</c:v>
                </c:pt>
                <c:pt idx="2718">
                  <c:v>27170</c:v>
                </c:pt>
                <c:pt idx="2719">
                  <c:v>27180</c:v>
                </c:pt>
                <c:pt idx="2720">
                  <c:v>27190</c:v>
                </c:pt>
                <c:pt idx="2721">
                  <c:v>27200</c:v>
                </c:pt>
                <c:pt idx="2722">
                  <c:v>27210</c:v>
                </c:pt>
                <c:pt idx="2723">
                  <c:v>27220</c:v>
                </c:pt>
                <c:pt idx="2724">
                  <c:v>27230</c:v>
                </c:pt>
                <c:pt idx="2725">
                  <c:v>27240</c:v>
                </c:pt>
                <c:pt idx="2726">
                  <c:v>27250</c:v>
                </c:pt>
                <c:pt idx="2727">
                  <c:v>27260</c:v>
                </c:pt>
                <c:pt idx="2728">
                  <c:v>27270</c:v>
                </c:pt>
                <c:pt idx="2729">
                  <c:v>27280</c:v>
                </c:pt>
                <c:pt idx="2730">
                  <c:v>27290</c:v>
                </c:pt>
                <c:pt idx="2731">
                  <c:v>27300</c:v>
                </c:pt>
                <c:pt idx="2732">
                  <c:v>27310</c:v>
                </c:pt>
                <c:pt idx="2733">
                  <c:v>27320</c:v>
                </c:pt>
                <c:pt idx="2734">
                  <c:v>27330</c:v>
                </c:pt>
                <c:pt idx="2735">
                  <c:v>27340</c:v>
                </c:pt>
                <c:pt idx="2736">
                  <c:v>27350</c:v>
                </c:pt>
                <c:pt idx="2737">
                  <c:v>27360</c:v>
                </c:pt>
                <c:pt idx="2738">
                  <c:v>27370</c:v>
                </c:pt>
                <c:pt idx="2739">
                  <c:v>27380</c:v>
                </c:pt>
                <c:pt idx="2740">
                  <c:v>27390</c:v>
                </c:pt>
                <c:pt idx="2741">
                  <c:v>27400</c:v>
                </c:pt>
                <c:pt idx="2742">
                  <c:v>27410</c:v>
                </c:pt>
                <c:pt idx="2743">
                  <c:v>27420</c:v>
                </c:pt>
                <c:pt idx="2744">
                  <c:v>27430</c:v>
                </c:pt>
                <c:pt idx="2745">
                  <c:v>27440</c:v>
                </c:pt>
                <c:pt idx="2746">
                  <c:v>27450</c:v>
                </c:pt>
                <c:pt idx="2747">
                  <c:v>27460</c:v>
                </c:pt>
                <c:pt idx="2748">
                  <c:v>27470</c:v>
                </c:pt>
                <c:pt idx="2749">
                  <c:v>27480</c:v>
                </c:pt>
                <c:pt idx="2750">
                  <c:v>27490</c:v>
                </c:pt>
                <c:pt idx="2751">
                  <c:v>27500</c:v>
                </c:pt>
                <c:pt idx="2752">
                  <c:v>27510</c:v>
                </c:pt>
                <c:pt idx="2753">
                  <c:v>27520</c:v>
                </c:pt>
                <c:pt idx="2754">
                  <c:v>27530</c:v>
                </c:pt>
                <c:pt idx="2755">
                  <c:v>27540</c:v>
                </c:pt>
                <c:pt idx="2756">
                  <c:v>27550</c:v>
                </c:pt>
                <c:pt idx="2757">
                  <c:v>27560</c:v>
                </c:pt>
                <c:pt idx="2758">
                  <c:v>27570</c:v>
                </c:pt>
                <c:pt idx="2759">
                  <c:v>27580</c:v>
                </c:pt>
                <c:pt idx="2760">
                  <c:v>27590</c:v>
                </c:pt>
                <c:pt idx="2761">
                  <c:v>27600</c:v>
                </c:pt>
                <c:pt idx="2762">
                  <c:v>27610</c:v>
                </c:pt>
                <c:pt idx="2763">
                  <c:v>27620</c:v>
                </c:pt>
                <c:pt idx="2764">
                  <c:v>27630</c:v>
                </c:pt>
                <c:pt idx="2765">
                  <c:v>27640</c:v>
                </c:pt>
                <c:pt idx="2766">
                  <c:v>27650</c:v>
                </c:pt>
                <c:pt idx="2767">
                  <c:v>27660</c:v>
                </c:pt>
                <c:pt idx="2768">
                  <c:v>27670</c:v>
                </c:pt>
                <c:pt idx="2769">
                  <c:v>27680</c:v>
                </c:pt>
                <c:pt idx="2770">
                  <c:v>27690</c:v>
                </c:pt>
                <c:pt idx="2771">
                  <c:v>27700</c:v>
                </c:pt>
                <c:pt idx="2772">
                  <c:v>27710</c:v>
                </c:pt>
                <c:pt idx="2773">
                  <c:v>27720</c:v>
                </c:pt>
                <c:pt idx="2774">
                  <c:v>27730</c:v>
                </c:pt>
                <c:pt idx="2775">
                  <c:v>27740</c:v>
                </c:pt>
                <c:pt idx="2776">
                  <c:v>27750</c:v>
                </c:pt>
                <c:pt idx="2777">
                  <c:v>27760</c:v>
                </c:pt>
                <c:pt idx="2778">
                  <c:v>27770</c:v>
                </c:pt>
                <c:pt idx="2779">
                  <c:v>27780</c:v>
                </c:pt>
                <c:pt idx="2780">
                  <c:v>27790</c:v>
                </c:pt>
                <c:pt idx="2781">
                  <c:v>27800</c:v>
                </c:pt>
                <c:pt idx="2782">
                  <c:v>27810</c:v>
                </c:pt>
                <c:pt idx="2783">
                  <c:v>27820</c:v>
                </c:pt>
                <c:pt idx="2784">
                  <c:v>27830</c:v>
                </c:pt>
                <c:pt idx="2785">
                  <c:v>27840</c:v>
                </c:pt>
                <c:pt idx="2786">
                  <c:v>27850</c:v>
                </c:pt>
                <c:pt idx="2787">
                  <c:v>27860</c:v>
                </c:pt>
                <c:pt idx="2788">
                  <c:v>27870</c:v>
                </c:pt>
                <c:pt idx="2789">
                  <c:v>27880</c:v>
                </c:pt>
                <c:pt idx="2790">
                  <c:v>27890</c:v>
                </c:pt>
                <c:pt idx="2791">
                  <c:v>27900</c:v>
                </c:pt>
                <c:pt idx="2792">
                  <c:v>27910</c:v>
                </c:pt>
                <c:pt idx="2793">
                  <c:v>27920</c:v>
                </c:pt>
                <c:pt idx="2794">
                  <c:v>27930</c:v>
                </c:pt>
                <c:pt idx="2795">
                  <c:v>27940</c:v>
                </c:pt>
                <c:pt idx="2796">
                  <c:v>27950</c:v>
                </c:pt>
                <c:pt idx="2797">
                  <c:v>27960</c:v>
                </c:pt>
                <c:pt idx="2798">
                  <c:v>27970</c:v>
                </c:pt>
                <c:pt idx="2799">
                  <c:v>27980</c:v>
                </c:pt>
                <c:pt idx="2800">
                  <c:v>27990</c:v>
                </c:pt>
                <c:pt idx="2801">
                  <c:v>28000</c:v>
                </c:pt>
                <c:pt idx="2802">
                  <c:v>28010</c:v>
                </c:pt>
                <c:pt idx="2803">
                  <c:v>28020</c:v>
                </c:pt>
                <c:pt idx="2804">
                  <c:v>28030</c:v>
                </c:pt>
                <c:pt idx="2805">
                  <c:v>28040</c:v>
                </c:pt>
                <c:pt idx="2806">
                  <c:v>28050</c:v>
                </c:pt>
                <c:pt idx="2807">
                  <c:v>28060</c:v>
                </c:pt>
                <c:pt idx="2808">
                  <c:v>28070</c:v>
                </c:pt>
                <c:pt idx="2809">
                  <c:v>28080</c:v>
                </c:pt>
                <c:pt idx="2810">
                  <c:v>28090</c:v>
                </c:pt>
                <c:pt idx="2811">
                  <c:v>28100</c:v>
                </c:pt>
                <c:pt idx="2812">
                  <c:v>28110</c:v>
                </c:pt>
                <c:pt idx="2813">
                  <c:v>28120</c:v>
                </c:pt>
                <c:pt idx="2814">
                  <c:v>28130</c:v>
                </c:pt>
                <c:pt idx="2815">
                  <c:v>28140</c:v>
                </c:pt>
                <c:pt idx="2816">
                  <c:v>28150</c:v>
                </c:pt>
                <c:pt idx="2817">
                  <c:v>28160</c:v>
                </c:pt>
                <c:pt idx="2818">
                  <c:v>28170</c:v>
                </c:pt>
                <c:pt idx="2819">
                  <c:v>28180</c:v>
                </c:pt>
                <c:pt idx="2820">
                  <c:v>28190</c:v>
                </c:pt>
                <c:pt idx="2821">
                  <c:v>28200</c:v>
                </c:pt>
                <c:pt idx="2822">
                  <c:v>28210</c:v>
                </c:pt>
                <c:pt idx="2823">
                  <c:v>28220</c:v>
                </c:pt>
                <c:pt idx="2824">
                  <c:v>28230</c:v>
                </c:pt>
                <c:pt idx="2825">
                  <c:v>28240</c:v>
                </c:pt>
                <c:pt idx="2826">
                  <c:v>28250</c:v>
                </c:pt>
                <c:pt idx="2827">
                  <c:v>28260</c:v>
                </c:pt>
                <c:pt idx="2828">
                  <c:v>28270</c:v>
                </c:pt>
                <c:pt idx="2829">
                  <c:v>28280</c:v>
                </c:pt>
                <c:pt idx="2830">
                  <c:v>28290</c:v>
                </c:pt>
                <c:pt idx="2831">
                  <c:v>28300</c:v>
                </c:pt>
                <c:pt idx="2832">
                  <c:v>28310</c:v>
                </c:pt>
                <c:pt idx="2833">
                  <c:v>28320</c:v>
                </c:pt>
                <c:pt idx="2834">
                  <c:v>28330</c:v>
                </c:pt>
                <c:pt idx="2835">
                  <c:v>28340</c:v>
                </c:pt>
                <c:pt idx="2836">
                  <c:v>28350</c:v>
                </c:pt>
                <c:pt idx="2837">
                  <c:v>28360</c:v>
                </c:pt>
                <c:pt idx="2838">
                  <c:v>28370</c:v>
                </c:pt>
                <c:pt idx="2839">
                  <c:v>28380</c:v>
                </c:pt>
                <c:pt idx="2840">
                  <c:v>28390</c:v>
                </c:pt>
                <c:pt idx="2841">
                  <c:v>28400</c:v>
                </c:pt>
                <c:pt idx="2842">
                  <c:v>28410</c:v>
                </c:pt>
                <c:pt idx="2843">
                  <c:v>28420</c:v>
                </c:pt>
                <c:pt idx="2844">
                  <c:v>28430</c:v>
                </c:pt>
                <c:pt idx="2845">
                  <c:v>28440</c:v>
                </c:pt>
                <c:pt idx="2846">
                  <c:v>28450</c:v>
                </c:pt>
                <c:pt idx="2847">
                  <c:v>28460</c:v>
                </c:pt>
                <c:pt idx="2848">
                  <c:v>28470</c:v>
                </c:pt>
                <c:pt idx="2849">
                  <c:v>28480</c:v>
                </c:pt>
                <c:pt idx="2850">
                  <c:v>28490</c:v>
                </c:pt>
                <c:pt idx="2851">
                  <c:v>28500</c:v>
                </c:pt>
                <c:pt idx="2852">
                  <c:v>28510</c:v>
                </c:pt>
                <c:pt idx="2853">
                  <c:v>28520</c:v>
                </c:pt>
                <c:pt idx="2854">
                  <c:v>28530</c:v>
                </c:pt>
                <c:pt idx="2855">
                  <c:v>28540</c:v>
                </c:pt>
                <c:pt idx="2856">
                  <c:v>28550</c:v>
                </c:pt>
                <c:pt idx="2857">
                  <c:v>28560</c:v>
                </c:pt>
                <c:pt idx="2858">
                  <c:v>28570</c:v>
                </c:pt>
                <c:pt idx="2859">
                  <c:v>28580</c:v>
                </c:pt>
                <c:pt idx="2860">
                  <c:v>28590</c:v>
                </c:pt>
                <c:pt idx="2861">
                  <c:v>28600</c:v>
                </c:pt>
                <c:pt idx="2862">
                  <c:v>28610</c:v>
                </c:pt>
                <c:pt idx="2863">
                  <c:v>28620</c:v>
                </c:pt>
                <c:pt idx="2864">
                  <c:v>28630</c:v>
                </c:pt>
                <c:pt idx="2865">
                  <c:v>28640</c:v>
                </c:pt>
                <c:pt idx="2866">
                  <c:v>28650</c:v>
                </c:pt>
                <c:pt idx="2867">
                  <c:v>28660</c:v>
                </c:pt>
                <c:pt idx="2868">
                  <c:v>28670</c:v>
                </c:pt>
                <c:pt idx="2869">
                  <c:v>28680</c:v>
                </c:pt>
                <c:pt idx="2870">
                  <c:v>28690</c:v>
                </c:pt>
                <c:pt idx="2871">
                  <c:v>28700</c:v>
                </c:pt>
                <c:pt idx="2872">
                  <c:v>28710</c:v>
                </c:pt>
                <c:pt idx="2873">
                  <c:v>28720</c:v>
                </c:pt>
                <c:pt idx="2874">
                  <c:v>28730</c:v>
                </c:pt>
                <c:pt idx="2875">
                  <c:v>28740</c:v>
                </c:pt>
                <c:pt idx="2876">
                  <c:v>28750</c:v>
                </c:pt>
                <c:pt idx="2877">
                  <c:v>28760</c:v>
                </c:pt>
                <c:pt idx="2878">
                  <c:v>28770</c:v>
                </c:pt>
                <c:pt idx="2879">
                  <c:v>28780</c:v>
                </c:pt>
                <c:pt idx="2880">
                  <c:v>28790</c:v>
                </c:pt>
                <c:pt idx="2881">
                  <c:v>28800</c:v>
                </c:pt>
                <c:pt idx="2882">
                  <c:v>28810</c:v>
                </c:pt>
                <c:pt idx="2883">
                  <c:v>28820</c:v>
                </c:pt>
                <c:pt idx="2884">
                  <c:v>28830</c:v>
                </c:pt>
                <c:pt idx="2885">
                  <c:v>28840</c:v>
                </c:pt>
                <c:pt idx="2886">
                  <c:v>28850</c:v>
                </c:pt>
                <c:pt idx="2887">
                  <c:v>28860</c:v>
                </c:pt>
                <c:pt idx="2888">
                  <c:v>28870</c:v>
                </c:pt>
                <c:pt idx="2889">
                  <c:v>28880</c:v>
                </c:pt>
                <c:pt idx="2890">
                  <c:v>28890</c:v>
                </c:pt>
                <c:pt idx="2891">
                  <c:v>28900</c:v>
                </c:pt>
                <c:pt idx="2892">
                  <c:v>28910</c:v>
                </c:pt>
                <c:pt idx="2893">
                  <c:v>28920</c:v>
                </c:pt>
                <c:pt idx="2894">
                  <c:v>28930</c:v>
                </c:pt>
                <c:pt idx="2895">
                  <c:v>28940</c:v>
                </c:pt>
                <c:pt idx="2896">
                  <c:v>28950</c:v>
                </c:pt>
                <c:pt idx="2897">
                  <c:v>28960</c:v>
                </c:pt>
                <c:pt idx="2898">
                  <c:v>28970</c:v>
                </c:pt>
                <c:pt idx="2899">
                  <c:v>28980</c:v>
                </c:pt>
                <c:pt idx="2900">
                  <c:v>28990</c:v>
                </c:pt>
                <c:pt idx="2901">
                  <c:v>29000</c:v>
                </c:pt>
                <c:pt idx="2902">
                  <c:v>29010</c:v>
                </c:pt>
                <c:pt idx="2903">
                  <c:v>29020</c:v>
                </c:pt>
                <c:pt idx="2904">
                  <c:v>29030</c:v>
                </c:pt>
                <c:pt idx="2905">
                  <c:v>29040</c:v>
                </c:pt>
                <c:pt idx="2906">
                  <c:v>29050</c:v>
                </c:pt>
                <c:pt idx="2907">
                  <c:v>29060</c:v>
                </c:pt>
                <c:pt idx="2908">
                  <c:v>29070</c:v>
                </c:pt>
                <c:pt idx="2909">
                  <c:v>29080</c:v>
                </c:pt>
                <c:pt idx="2910">
                  <c:v>29090</c:v>
                </c:pt>
                <c:pt idx="2911">
                  <c:v>29100</c:v>
                </c:pt>
                <c:pt idx="2912">
                  <c:v>29110</c:v>
                </c:pt>
                <c:pt idx="2913">
                  <c:v>29120</c:v>
                </c:pt>
                <c:pt idx="2914">
                  <c:v>29130</c:v>
                </c:pt>
                <c:pt idx="2915">
                  <c:v>29140</c:v>
                </c:pt>
                <c:pt idx="2916">
                  <c:v>29150</c:v>
                </c:pt>
                <c:pt idx="2917">
                  <c:v>29160</c:v>
                </c:pt>
                <c:pt idx="2918">
                  <c:v>29170</c:v>
                </c:pt>
                <c:pt idx="2919">
                  <c:v>29180</c:v>
                </c:pt>
                <c:pt idx="2920">
                  <c:v>29190</c:v>
                </c:pt>
                <c:pt idx="2921">
                  <c:v>29200</c:v>
                </c:pt>
                <c:pt idx="2922">
                  <c:v>29210</c:v>
                </c:pt>
                <c:pt idx="2923">
                  <c:v>29220</c:v>
                </c:pt>
                <c:pt idx="2924">
                  <c:v>29230</c:v>
                </c:pt>
                <c:pt idx="2925">
                  <c:v>29240</c:v>
                </c:pt>
                <c:pt idx="2926">
                  <c:v>29250</c:v>
                </c:pt>
                <c:pt idx="2927">
                  <c:v>29260</c:v>
                </c:pt>
                <c:pt idx="2928">
                  <c:v>29270</c:v>
                </c:pt>
                <c:pt idx="2929">
                  <c:v>29280</c:v>
                </c:pt>
                <c:pt idx="2930">
                  <c:v>29290</c:v>
                </c:pt>
                <c:pt idx="2931">
                  <c:v>29300</c:v>
                </c:pt>
                <c:pt idx="2932">
                  <c:v>29310</c:v>
                </c:pt>
                <c:pt idx="2933">
                  <c:v>29320</c:v>
                </c:pt>
                <c:pt idx="2934">
                  <c:v>29330</c:v>
                </c:pt>
                <c:pt idx="2935">
                  <c:v>29340</c:v>
                </c:pt>
                <c:pt idx="2936">
                  <c:v>29350</c:v>
                </c:pt>
                <c:pt idx="2937">
                  <c:v>29360</c:v>
                </c:pt>
                <c:pt idx="2938">
                  <c:v>29370</c:v>
                </c:pt>
                <c:pt idx="2939">
                  <c:v>29380</c:v>
                </c:pt>
                <c:pt idx="2940">
                  <c:v>29390</c:v>
                </c:pt>
                <c:pt idx="2941">
                  <c:v>29400</c:v>
                </c:pt>
                <c:pt idx="2942">
                  <c:v>29410</c:v>
                </c:pt>
                <c:pt idx="2943">
                  <c:v>29420</c:v>
                </c:pt>
                <c:pt idx="2944">
                  <c:v>29430</c:v>
                </c:pt>
                <c:pt idx="2945">
                  <c:v>29440</c:v>
                </c:pt>
                <c:pt idx="2946">
                  <c:v>29450</c:v>
                </c:pt>
                <c:pt idx="2947">
                  <c:v>29460</c:v>
                </c:pt>
                <c:pt idx="2948">
                  <c:v>29470</c:v>
                </c:pt>
                <c:pt idx="2949">
                  <c:v>29480</c:v>
                </c:pt>
                <c:pt idx="2950">
                  <c:v>29490</c:v>
                </c:pt>
                <c:pt idx="2951">
                  <c:v>29500</c:v>
                </c:pt>
                <c:pt idx="2952">
                  <c:v>29510</c:v>
                </c:pt>
                <c:pt idx="2953">
                  <c:v>29520</c:v>
                </c:pt>
                <c:pt idx="2954">
                  <c:v>29530</c:v>
                </c:pt>
                <c:pt idx="2955">
                  <c:v>29540</c:v>
                </c:pt>
                <c:pt idx="2956">
                  <c:v>29550</c:v>
                </c:pt>
                <c:pt idx="2957">
                  <c:v>29560</c:v>
                </c:pt>
                <c:pt idx="2958">
                  <c:v>29570</c:v>
                </c:pt>
                <c:pt idx="2959">
                  <c:v>29580</c:v>
                </c:pt>
                <c:pt idx="2960">
                  <c:v>29590</c:v>
                </c:pt>
                <c:pt idx="2961">
                  <c:v>29600</c:v>
                </c:pt>
                <c:pt idx="2962">
                  <c:v>29610</c:v>
                </c:pt>
                <c:pt idx="2963">
                  <c:v>29620</c:v>
                </c:pt>
                <c:pt idx="2964">
                  <c:v>29630</c:v>
                </c:pt>
                <c:pt idx="2965">
                  <c:v>29640</c:v>
                </c:pt>
                <c:pt idx="2966">
                  <c:v>29650</c:v>
                </c:pt>
                <c:pt idx="2967">
                  <c:v>29660</c:v>
                </c:pt>
                <c:pt idx="2968">
                  <c:v>29670</c:v>
                </c:pt>
                <c:pt idx="2969">
                  <c:v>29680</c:v>
                </c:pt>
                <c:pt idx="2970">
                  <c:v>29690</c:v>
                </c:pt>
                <c:pt idx="2971">
                  <c:v>29700</c:v>
                </c:pt>
                <c:pt idx="2972">
                  <c:v>29710</c:v>
                </c:pt>
                <c:pt idx="2973">
                  <c:v>29720</c:v>
                </c:pt>
                <c:pt idx="2974">
                  <c:v>29730</c:v>
                </c:pt>
                <c:pt idx="2975">
                  <c:v>29740</c:v>
                </c:pt>
                <c:pt idx="2976">
                  <c:v>29750</c:v>
                </c:pt>
                <c:pt idx="2977">
                  <c:v>29760</c:v>
                </c:pt>
                <c:pt idx="2978">
                  <c:v>29770</c:v>
                </c:pt>
                <c:pt idx="2979">
                  <c:v>29780</c:v>
                </c:pt>
                <c:pt idx="2980">
                  <c:v>29790</c:v>
                </c:pt>
                <c:pt idx="2981">
                  <c:v>29800</c:v>
                </c:pt>
                <c:pt idx="2982">
                  <c:v>29810</c:v>
                </c:pt>
                <c:pt idx="2983">
                  <c:v>29820</c:v>
                </c:pt>
                <c:pt idx="2984">
                  <c:v>29830</c:v>
                </c:pt>
                <c:pt idx="2985">
                  <c:v>29840</c:v>
                </c:pt>
                <c:pt idx="2986">
                  <c:v>29850</c:v>
                </c:pt>
                <c:pt idx="2987">
                  <c:v>29860</c:v>
                </c:pt>
                <c:pt idx="2988">
                  <c:v>29870</c:v>
                </c:pt>
                <c:pt idx="2989">
                  <c:v>29880</c:v>
                </c:pt>
                <c:pt idx="2990">
                  <c:v>29890</c:v>
                </c:pt>
                <c:pt idx="2991">
                  <c:v>29900</c:v>
                </c:pt>
                <c:pt idx="2992">
                  <c:v>29910</c:v>
                </c:pt>
                <c:pt idx="2993">
                  <c:v>29920</c:v>
                </c:pt>
                <c:pt idx="2994">
                  <c:v>29930</c:v>
                </c:pt>
                <c:pt idx="2995">
                  <c:v>29940</c:v>
                </c:pt>
                <c:pt idx="2996">
                  <c:v>29950</c:v>
                </c:pt>
                <c:pt idx="2997">
                  <c:v>29960</c:v>
                </c:pt>
                <c:pt idx="2998">
                  <c:v>29970</c:v>
                </c:pt>
                <c:pt idx="2999">
                  <c:v>29980</c:v>
                </c:pt>
                <c:pt idx="3000">
                  <c:v>29990</c:v>
                </c:pt>
                <c:pt idx="3001">
                  <c:v>30000</c:v>
                </c:pt>
                <c:pt idx="3002">
                  <c:v>30010</c:v>
                </c:pt>
                <c:pt idx="3003">
                  <c:v>30020</c:v>
                </c:pt>
                <c:pt idx="3004">
                  <c:v>30030</c:v>
                </c:pt>
                <c:pt idx="3005">
                  <c:v>30040</c:v>
                </c:pt>
                <c:pt idx="3006">
                  <c:v>30050</c:v>
                </c:pt>
                <c:pt idx="3007">
                  <c:v>30060</c:v>
                </c:pt>
                <c:pt idx="3008">
                  <c:v>30070</c:v>
                </c:pt>
                <c:pt idx="3009">
                  <c:v>30080</c:v>
                </c:pt>
                <c:pt idx="3010">
                  <c:v>30090</c:v>
                </c:pt>
                <c:pt idx="3011">
                  <c:v>30100</c:v>
                </c:pt>
                <c:pt idx="3012">
                  <c:v>30110</c:v>
                </c:pt>
                <c:pt idx="3013">
                  <c:v>30120</c:v>
                </c:pt>
                <c:pt idx="3014">
                  <c:v>30130</c:v>
                </c:pt>
                <c:pt idx="3015">
                  <c:v>30140</c:v>
                </c:pt>
                <c:pt idx="3016">
                  <c:v>30150</c:v>
                </c:pt>
                <c:pt idx="3017">
                  <c:v>30160</c:v>
                </c:pt>
                <c:pt idx="3018">
                  <c:v>30170</c:v>
                </c:pt>
                <c:pt idx="3019">
                  <c:v>30180</c:v>
                </c:pt>
                <c:pt idx="3020">
                  <c:v>30190</c:v>
                </c:pt>
                <c:pt idx="3021">
                  <c:v>30200</c:v>
                </c:pt>
                <c:pt idx="3022">
                  <c:v>30210</c:v>
                </c:pt>
                <c:pt idx="3023">
                  <c:v>30220</c:v>
                </c:pt>
                <c:pt idx="3024">
                  <c:v>30230</c:v>
                </c:pt>
                <c:pt idx="3025">
                  <c:v>30240</c:v>
                </c:pt>
                <c:pt idx="3026">
                  <c:v>30250</c:v>
                </c:pt>
                <c:pt idx="3027">
                  <c:v>30260</c:v>
                </c:pt>
                <c:pt idx="3028">
                  <c:v>30270</c:v>
                </c:pt>
                <c:pt idx="3029">
                  <c:v>30280</c:v>
                </c:pt>
                <c:pt idx="3030">
                  <c:v>30290</c:v>
                </c:pt>
                <c:pt idx="3031">
                  <c:v>30300</c:v>
                </c:pt>
                <c:pt idx="3032">
                  <c:v>30310</c:v>
                </c:pt>
                <c:pt idx="3033">
                  <c:v>30320</c:v>
                </c:pt>
                <c:pt idx="3034">
                  <c:v>30330</c:v>
                </c:pt>
                <c:pt idx="3035">
                  <c:v>30340</c:v>
                </c:pt>
                <c:pt idx="3036">
                  <c:v>30350</c:v>
                </c:pt>
                <c:pt idx="3037">
                  <c:v>30360</c:v>
                </c:pt>
                <c:pt idx="3038">
                  <c:v>30370</c:v>
                </c:pt>
                <c:pt idx="3039">
                  <c:v>30380</c:v>
                </c:pt>
                <c:pt idx="3040">
                  <c:v>30390</c:v>
                </c:pt>
                <c:pt idx="3041">
                  <c:v>30400</c:v>
                </c:pt>
                <c:pt idx="3042">
                  <c:v>30410</c:v>
                </c:pt>
                <c:pt idx="3043">
                  <c:v>30420</c:v>
                </c:pt>
                <c:pt idx="3044">
                  <c:v>30430</c:v>
                </c:pt>
                <c:pt idx="3045">
                  <c:v>30440</c:v>
                </c:pt>
                <c:pt idx="3046">
                  <c:v>30450</c:v>
                </c:pt>
                <c:pt idx="3047">
                  <c:v>30460</c:v>
                </c:pt>
                <c:pt idx="3048">
                  <c:v>30470</c:v>
                </c:pt>
                <c:pt idx="3049">
                  <c:v>30480</c:v>
                </c:pt>
                <c:pt idx="3050">
                  <c:v>30490</c:v>
                </c:pt>
                <c:pt idx="3051">
                  <c:v>30500</c:v>
                </c:pt>
                <c:pt idx="3052">
                  <c:v>30510</c:v>
                </c:pt>
                <c:pt idx="3053">
                  <c:v>30520</c:v>
                </c:pt>
                <c:pt idx="3054">
                  <c:v>30530</c:v>
                </c:pt>
                <c:pt idx="3055">
                  <c:v>30540</c:v>
                </c:pt>
                <c:pt idx="3056">
                  <c:v>30550</c:v>
                </c:pt>
                <c:pt idx="3057">
                  <c:v>30560</c:v>
                </c:pt>
                <c:pt idx="3058">
                  <c:v>30570</c:v>
                </c:pt>
                <c:pt idx="3059">
                  <c:v>30580</c:v>
                </c:pt>
                <c:pt idx="3060">
                  <c:v>30590</c:v>
                </c:pt>
                <c:pt idx="3061">
                  <c:v>30600</c:v>
                </c:pt>
                <c:pt idx="3062">
                  <c:v>30610</c:v>
                </c:pt>
                <c:pt idx="3063">
                  <c:v>30620</c:v>
                </c:pt>
                <c:pt idx="3064">
                  <c:v>30630</c:v>
                </c:pt>
                <c:pt idx="3065">
                  <c:v>30640</c:v>
                </c:pt>
                <c:pt idx="3066">
                  <c:v>30650</c:v>
                </c:pt>
                <c:pt idx="3067">
                  <c:v>30660</c:v>
                </c:pt>
                <c:pt idx="3068">
                  <c:v>30670</c:v>
                </c:pt>
                <c:pt idx="3069">
                  <c:v>30680</c:v>
                </c:pt>
                <c:pt idx="3070">
                  <c:v>30690</c:v>
                </c:pt>
                <c:pt idx="3071">
                  <c:v>30700</c:v>
                </c:pt>
                <c:pt idx="3072">
                  <c:v>30710</c:v>
                </c:pt>
                <c:pt idx="3073">
                  <c:v>30720</c:v>
                </c:pt>
                <c:pt idx="3074">
                  <c:v>30730</c:v>
                </c:pt>
                <c:pt idx="3075">
                  <c:v>30740</c:v>
                </c:pt>
                <c:pt idx="3076">
                  <c:v>30750</c:v>
                </c:pt>
                <c:pt idx="3077">
                  <c:v>30760</c:v>
                </c:pt>
                <c:pt idx="3078">
                  <c:v>30770</c:v>
                </c:pt>
                <c:pt idx="3079">
                  <c:v>30780</c:v>
                </c:pt>
                <c:pt idx="3080">
                  <c:v>30790</c:v>
                </c:pt>
                <c:pt idx="3081">
                  <c:v>30800</c:v>
                </c:pt>
                <c:pt idx="3082">
                  <c:v>30810</c:v>
                </c:pt>
                <c:pt idx="3083">
                  <c:v>30820</c:v>
                </c:pt>
                <c:pt idx="3084">
                  <c:v>30830</c:v>
                </c:pt>
                <c:pt idx="3085">
                  <c:v>30840</c:v>
                </c:pt>
                <c:pt idx="3086">
                  <c:v>30850</c:v>
                </c:pt>
                <c:pt idx="3087">
                  <c:v>30860</c:v>
                </c:pt>
                <c:pt idx="3088">
                  <c:v>30870</c:v>
                </c:pt>
                <c:pt idx="3089">
                  <c:v>30880</c:v>
                </c:pt>
                <c:pt idx="3090">
                  <c:v>30890</c:v>
                </c:pt>
                <c:pt idx="3091">
                  <c:v>30900</c:v>
                </c:pt>
                <c:pt idx="3092">
                  <c:v>30910</c:v>
                </c:pt>
                <c:pt idx="3093">
                  <c:v>30920</c:v>
                </c:pt>
                <c:pt idx="3094">
                  <c:v>30930</c:v>
                </c:pt>
                <c:pt idx="3095">
                  <c:v>30940</c:v>
                </c:pt>
                <c:pt idx="3096">
                  <c:v>30950</c:v>
                </c:pt>
                <c:pt idx="3097">
                  <c:v>30960</c:v>
                </c:pt>
                <c:pt idx="3098">
                  <c:v>30970</c:v>
                </c:pt>
                <c:pt idx="3099">
                  <c:v>30980</c:v>
                </c:pt>
                <c:pt idx="3100">
                  <c:v>30990</c:v>
                </c:pt>
                <c:pt idx="3101">
                  <c:v>31000</c:v>
                </c:pt>
                <c:pt idx="3102">
                  <c:v>31010</c:v>
                </c:pt>
                <c:pt idx="3103">
                  <c:v>31020</c:v>
                </c:pt>
                <c:pt idx="3104">
                  <c:v>31030</c:v>
                </c:pt>
                <c:pt idx="3105">
                  <c:v>31040</c:v>
                </c:pt>
                <c:pt idx="3106">
                  <c:v>31050</c:v>
                </c:pt>
                <c:pt idx="3107">
                  <c:v>31060</c:v>
                </c:pt>
                <c:pt idx="3108">
                  <c:v>31070</c:v>
                </c:pt>
                <c:pt idx="3109">
                  <c:v>31080</c:v>
                </c:pt>
                <c:pt idx="3110">
                  <c:v>31090</c:v>
                </c:pt>
                <c:pt idx="3111">
                  <c:v>31100</c:v>
                </c:pt>
                <c:pt idx="3112">
                  <c:v>31110</c:v>
                </c:pt>
                <c:pt idx="3113">
                  <c:v>31120</c:v>
                </c:pt>
                <c:pt idx="3114">
                  <c:v>31130</c:v>
                </c:pt>
                <c:pt idx="3115">
                  <c:v>31140</c:v>
                </c:pt>
                <c:pt idx="3116">
                  <c:v>31150</c:v>
                </c:pt>
                <c:pt idx="3117">
                  <c:v>31160</c:v>
                </c:pt>
                <c:pt idx="3118">
                  <c:v>31170</c:v>
                </c:pt>
                <c:pt idx="3119">
                  <c:v>31180</c:v>
                </c:pt>
                <c:pt idx="3120">
                  <c:v>31190</c:v>
                </c:pt>
                <c:pt idx="3121">
                  <c:v>31200</c:v>
                </c:pt>
                <c:pt idx="3122">
                  <c:v>31210</c:v>
                </c:pt>
                <c:pt idx="3123">
                  <c:v>31220</c:v>
                </c:pt>
                <c:pt idx="3124">
                  <c:v>31230</c:v>
                </c:pt>
                <c:pt idx="3125">
                  <c:v>31240</c:v>
                </c:pt>
                <c:pt idx="3126">
                  <c:v>31250</c:v>
                </c:pt>
                <c:pt idx="3127">
                  <c:v>31260</c:v>
                </c:pt>
                <c:pt idx="3128">
                  <c:v>31270</c:v>
                </c:pt>
                <c:pt idx="3129">
                  <c:v>31280</c:v>
                </c:pt>
                <c:pt idx="3130">
                  <c:v>31290</c:v>
                </c:pt>
                <c:pt idx="3131">
                  <c:v>31300</c:v>
                </c:pt>
                <c:pt idx="3132">
                  <c:v>31310</c:v>
                </c:pt>
                <c:pt idx="3133">
                  <c:v>31320</c:v>
                </c:pt>
                <c:pt idx="3134">
                  <c:v>31330</c:v>
                </c:pt>
                <c:pt idx="3135">
                  <c:v>31340</c:v>
                </c:pt>
                <c:pt idx="3136">
                  <c:v>31350</c:v>
                </c:pt>
                <c:pt idx="3137">
                  <c:v>31360</c:v>
                </c:pt>
                <c:pt idx="3138">
                  <c:v>31370</c:v>
                </c:pt>
                <c:pt idx="3139">
                  <c:v>31380</c:v>
                </c:pt>
                <c:pt idx="3140">
                  <c:v>31390</c:v>
                </c:pt>
                <c:pt idx="3141">
                  <c:v>31400</c:v>
                </c:pt>
                <c:pt idx="3142">
                  <c:v>31410</c:v>
                </c:pt>
                <c:pt idx="3143">
                  <c:v>31420</c:v>
                </c:pt>
                <c:pt idx="3144">
                  <c:v>31430</c:v>
                </c:pt>
                <c:pt idx="3145">
                  <c:v>31440</c:v>
                </c:pt>
                <c:pt idx="3146">
                  <c:v>31450</c:v>
                </c:pt>
                <c:pt idx="3147">
                  <c:v>31460</c:v>
                </c:pt>
                <c:pt idx="3148">
                  <c:v>31470</c:v>
                </c:pt>
                <c:pt idx="3149">
                  <c:v>31480</c:v>
                </c:pt>
                <c:pt idx="3150">
                  <c:v>31490</c:v>
                </c:pt>
                <c:pt idx="3151">
                  <c:v>31500</c:v>
                </c:pt>
                <c:pt idx="3152">
                  <c:v>31510</c:v>
                </c:pt>
                <c:pt idx="3153">
                  <c:v>31520</c:v>
                </c:pt>
                <c:pt idx="3154">
                  <c:v>31530</c:v>
                </c:pt>
                <c:pt idx="3155">
                  <c:v>31540</c:v>
                </c:pt>
                <c:pt idx="3156">
                  <c:v>31550</c:v>
                </c:pt>
                <c:pt idx="3157">
                  <c:v>31560</c:v>
                </c:pt>
                <c:pt idx="3158">
                  <c:v>31570</c:v>
                </c:pt>
                <c:pt idx="3159">
                  <c:v>31580</c:v>
                </c:pt>
                <c:pt idx="3160">
                  <c:v>31590</c:v>
                </c:pt>
                <c:pt idx="3161">
                  <c:v>31600</c:v>
                </c:pt>
                <c:pt idx="3162">
                  <c:v>31610</c:v>
                </c:pt>
                <c:pt idx="3163">
                  <c:v>31620</c:v>
                </c:pt>
                <c:pt idx="3164">
                  <c:v>31630</c:v>
                </c:pt>
                <c:pt idx="3165">
                  <c:v>31640</c:v>
                </c:pt>
                <c:pt idx="3166">
                  <c:v>31650</c:v>
                </c:pt>
                <c:pt idx="3167">
                  <c:v>31660</c:v>
                </c:pt>
                <c:pt idx="3168">
                  <c:v>31670</c:v>
                </c:pt>
                <c:pt idx="3169">
                  <c:v>31680</c:v>
                </c:pt>
                <c:pt idx="3170">
                  <c:v>31690</c:v>
                </c:pt>
                <c:pt idx="3171">
                  <c:v>31700</c:v>
                </c:pt>
                <c:pt idx="3172">
                  <c:v>31710</c:v>
                </c:pt>
                <c:pt idx="3173">
                  <c:v>31720</c:v>
                </c:pt>
                <c:pt idx="3174">
                  <c:v>31730</c:v>
                </c:pt>
                <c:pt idx="3175">
                  <c:v>31740</c:v>
                </c:pt>
                <c:pt idx="3176">
                  <c:v>31750</c:v>
                </c:pt>
                <c:pt idx="3177">
                  <c:v>31760</c:v>
                </c:pt>
                <c:pt idx="3178">
                  <c:v>31770</c:v>
                </c:pt>
                <c:pt idx="3179">
                  <c:v>31780</c:v>
                </c:pt>
                <c:pt idx="3180">
                  <c:v>31790</c:v>
                </c:pt>
                <c:pt idx="3181">
                  <c:v>31800</c:v>
                </c:pt>
                <c:pt idx="3182">
                  <c:v>31810</c:v>
                </c:pt>
                <c:pt idx="3183">
                  <c:v>31820</c:v>
                </c:pt>
                <c:pt idx="3184">
                  <c:v>31830</c:v>
                </c:pt>
                <c:pt idx="3185">
                  <c:v>31840</c:v>
                </c:pt>
                <c:pt idx="3186">
                  <c:v>31850</c:v>
                </c:pt>
                <c:pt idx="3187">
                  <c:v>31860</c:v>
                </c:pt>
                <c:pt idx="3188">
                  <c:v>31870</c:v>
                </c:pt>
                <c:pt idx="3189">
                  <c:v>31880</c:v>
                </c:pt>
                <c:pt idx="3190">
                  <c:v>31890</c:v>
                </c:pt>
                <c:pt idx="3191">
                  <c:v>31900</c:v>
                </c:pt>
                <c:pt idx="3192">
                  <c:v>31910</c:v>
                </c:pt>
                <c:pt idx="3193">
                  <c:v>31920</c:v>
                </c:pt>
                <c:pt idx="3194">
                  <c:v>31930</c:v>
                </c:pt>
                <c:pt idx="3195">
                  <c:v>31940</c:v>
                </c:pt>
                <c:pt idx="3196">
                  <c:v>31950</c:v>
                </c:pt>
                <c:pt idx="3197">
                  <c:v>31960</c:v>
                </c:pt>
                <c:pt idx="3198">
                  <c:v>31970</c:v>
                </c:pt>
                <c:pt idx="3199">
                  <c:v>31980</c:v>
                </c:pt>
                <c:pt idx="3200">
                  <c:v>31990</c:v>
                </c:pt>
                <c:pt idx="3201">
                  <c:v>32000</c:v>
                </c:pt>
                <c:pt idx="3202">
                  <c:v>32010</c:v>
                </c:pt>
                <c:pt idx="3203">
                  <c:v>32020</c:v>
                </c:pt>
                <c:pt idx="3204">
                  <c:v>32030</c:v>
                </c:pt>
                <c:pt idx="3205">
                  <c:v>32040</c:v>
                </c:pt>
                <c:pt idx="3206">
                  <c:v>32050</c:v>
                </c:pt>
                <c:pt idx="3207">
                  <c:v>32060</c:v>
                </c:pt>
                <c:pt idx="3208">
                  <c:v>32070</c:v>
                </c:pt>
                <c:pt idx="3209">
                  <c:v>32080</c:v>
                </c:pt>
                <c:pt idx="3210">
                  <c:v>32090</c:v>
                </c:pt>
              </c:strCache>
            </c:strRef>
          </c:xVal>
          <c:yVal>
            <c:numRef>
              <c:f>RPM_LOGFILE!$H:$H</c:f>
              <c:numCache>
                <c:formatCode>General</c:formatCode>
                <c:ptCount val="1048576"/>
                <c:pt idx="0">
                  <c:v>0</c:v>
                </c:pt>
                <c:pt idx="1">
                  <c:v>1450</c:v>
                </c:pt>
                <c:pt idx="2">
                  <c:v>1400</c:v>
                </c:pt>
                <c:pt idx="3">
                  <c:v>1450</c:v>
                </c:pt>
                <c:pt idx="4">
                  <c:v>1450</c:v>
                </c:pt>
                <c:pt idx="5">
                  <c:v>1450</c:v>
                </c:pt>
                <c:pt idx="6">
                  <c:v>1450</c:v>
                </c:pt>
                <c:pt idx="7">
                  <c:v>1450</c:v>
                </c:pt>
                <c:pt idx="8">
                  <c:v>1450</c:v>
                </c:pt>
                <c:pt idx="9">
                  <c:v>1450</c:v>
                </c:pt>
                <c:pt idx="10">
                  <c:v>1450</c:v>
                </c:pt>
                <c:pt idx="11">
                  <c:v>1450</c:v>
                </c:pt>
                <c:pt idx="12">
                  <c:v>1400</c:v>
                </c:pt>
                <c:pt idx="13">
                  <c:v>1450</c:v>
                </c:pt>
                <c:pt idx="14">
                  <c:v>1450</c:v>
                </c:pt>
                <c:pt idx="15">
                  <c:v>1400</c:v>
                </c:pt>
                <c:pt idx="16">
                  <c:v>1400</c:v>
                </c:pt>
                <c:pt idx="17">
                  <c:v>1400</c:v>
                </c:pt>
                <c:pt idx="18">
                  <c:v>1400</c:v>
                </c:pt>
                <c:pt idx="19">
                  <c:v>1450</c:v>
                </c:pt>
                <c:pt idx="20">
                  <c:v>1450</c:v>
                </c:pt>
                <c:pt idx="21">
                  <c:v>1450</c:v>
                </c:pt>
                <c:pt idx="22">
                  <c:v>1450</c:v>
                </c:pt>
                <c:pt idx="23">
                  <c:v>1450</c:v>
                </c:pt>
                <c:pt idx="24">
                  <c:v>1450</c:v>
                </c:pt>
                <c:pt idx="25">
                  <c:v>1450</c:v>
                </c:pt>
                <c:pt idx="26">
                  <c:v>1450</c:v>
                </c:pt>
                <c:pt idx="27">
                  <c:v>1450</c:v>
                </c:pt>
                <c:pt idx="28">
                  <c:v>1400</c:v>
                </c:pt>
                <c:pt idx="29">
                  <c:v>1400</c:v>
                </c:pt>
                <c:pt idx="30">
                  <c:v>1450</c:v>
                </c:pt>
                <c:pt idx="31">
                  <c:v>1400</c:v>
                </c:pt>
                <c:pt idx="32">
                  <c:v>1450</c:v>
                </c:pt>
                <c:pt idx="33">
                  <c:v>1450</c:v>
                </c:pt>
                <c:pt idx="34">
                  <c:v>1450</c:v>
                </c:pt>
                <c:pt idx="35">
                  <c:v>1450</c:v>
                </c:pt>
                <c:pt idx="36">
                  <c:v>1450</c:v>
                </c:pt>
                <c:pt idx="37">
                  <c:v>1450</c:v>
                </c:pt>
                <c:pt idx="38">
                  <c:v>1450</c:v>
                </c:pt>
                <c:pt idx="39">
                  <c:v>1450</c:v>
                </c:pt>
                <c:pt idx="40">
                  <c:v>1450</c:v>
                </c:pt>
                <c:pt idx="41">
                  <c:v>1450</c:v>
                </c:pt>
                <c:pt idx="42">
                  <c:v>1450</c:v>
                </c:pt>
                <c:pt idx="43">
                  <c:v>1450</c:v>
                </c:pt>
                <c:pt idx="44">
                  <c:v>1450</c:v>
                </c:pt>
                <c:pt idx="45">
                  <c:v>1450</c:v>
                </c:pt>
                <c:pt idx="46">
                  <c:v>1450</c:v>
                </c:pt>
                <c:pt idx="47">
                  <c:v>1400</c:v>
                </c:pt>
                <c:pt idx="48">
                  <c:v>1400</c:v>
                </c:pt>
                <c:pt idx="49">
                  <c:v>1400</c:v>
                </c:pt>
                <c:pt idx="50">
                  <c:v>1400</c:v>
                </c:pt>
                <c:pt idx="51">
                  <c:v>1400</c:v>
                </c:pt>
                <c:pt idx="52">
                  <c:v>1400</c:v>
                </c:pt>
                <c:pt idx="53">
                  <c:v>1400</c:v>
                </c:pt>
                <c:pt idx="54">
                  <c:v>1400</c:v>
                </c:pt>
                <c:pt idx="55">
                  <c:v>1400</c:v>
                </c:pt>
                <c:pt idx="56">
                  <c:v>1400</c:v>
                </c:pt>
                <c:pt idx="57">
                  <c:v>1450</c:v>
                </c:pt>
                <c:pt idx="58">
                  <c:v>1450</c:v>
                </c:pt>
                <c:pt idx="59">
                  <c:v>1450</c:v>
                </c:pt>
                <c:pt idx="60">
                  <c:v>1450</c:v>
                </c:pt>
                <c:pt idx="61">
                  <c:v>1450</c:v>
                </c:pt>
                <c:pt idx="62">
                  <c:v>1450</c:v>
                </c:pt>
                <c:pt idx="63">
                  <c:v>1450</c:v>
                </c:pt>
                <c:pt idx="64">
                  <c:v>1450</c:v>
                </c:pt>
                <c:pt idx="65">
                  <c:v>1450</c:v>
                </c:pt>
                <c:pt idx="66">
                  <c:v>1400</c:v>
                </c:pt>
                <c:pt idx="67">
                  <c:v>1400</c:v>
                </c:pt>
                <c:pt idx="68">
                  <c:v>1450</c:v>
                </c:pt>
                <c:pt idx="69">
                  <c:v>1450</c:v>
                </c:pt>
                <c:pt idx="70">
                  <c:v>1450</c:v>
                </c:pt>
                <c:pt idx="71">
                  <c:v>1450</c:v>
                </c:pt>
                <c:pt idx="72">
                  <c:v>1450</c:v>
                </c:pt>
                <c:pt idx="73">
                  <c:v>1400</c:v>
                </c:pt>
                <c:pt idx="74">
                  <c:v>1450</c:v>
                </c:pt>
                <c:pt idx="75">
                  <c:v>1450</c:v>
                </c:pt>
                <c:pt idx="76">
                  <c:v>1400</c:v>
                </c:pt>
                <c:pt idx="77">
                  <c:v>1450</c:v>
                </c:pt>
                <c:pt idx="78">
                  <c:v>1400</c:v>
                </c:pt>
                <c:pt idx="79">
                  <c:v>1450</c:v>
                </c:pt>
                <c:pt idx="80">
                  <c:v>1450</c:v>
                </c:pt>
                <c:pt idx="81">
                  <c:v>1450</c:v>
                </c:pt>
                <c:pt idx="82">
                  <c:v>1450</c:v>
                </c:pt>
                <c:pt idx="83">
                  <c:v>1450</c:v>
                </c:pt>
                <c:pt idx="84">
                  <c:v>1450</c:v>
                </c:pt>
                <c:pt idx="85">
                  <c:v>1450</c:v>
                </c:pt>
                <c:pt idx="86">
                  <c:v>1450</c:v>
                </c:pt>
                <c:pt idx="87">
                  <c:v>1450</c:v>
                </c:pt>
                <c:pt idx="88">
                  <c:v>1450</c:v>
                </c:pt>
                <c:pt idx="89">
                  <c:v>1450</c:v>
                </c:pt>
                <c:pt idx="90">
                  <c:v>1450</c:v>
                </c:pt>
                <c:pt idx="91">
                  <c:v>1400</c:v>
                </c:pt>
                <c:pt idx="92">
                  <c:v>1450</c:v>
                </c:pt>
                <c:pt idx="93">
                  <c:v>1400</c:v>
                </c:pt>
                <c:pt idx="94">
                  <c:v>1450</c:v>
                </c:pt>
                <c:pt idx="95">
                  <c:v>1450</c:v>
                </c:pt>
                <c:pt idx="96">
                  <c:v>1400</c:v>
                </c:pt>
                <c:pt idx="97">
                  <c:v>1450</c:v>
                </c:pt>
                <c:pt idx="98">
                  <c:v>1400</c:v>
                </c:pt>
                <c:pt idx="99">
                  <c:v>1400</c:v>
                </c:pt>
                <c:pt idx="100">
                  <c:v>1400</c:v>
                </c:pt>
                <c:pt idx="101">
                  <c:v>1450</c:v>
                </c:pt>
                <c:pt idx="102">
                  <c:v>1450</c:v>
                </c:pt>
                <c:pt idx="103">
                  <c:v>1450</c:v>
                </c:pt>
                <c:pt idx="104">
                  <c:v>1450</c:v>
                </c:pt>
                <c:pt idx="105">
                  <c:v>1400</c:v>
                </c:pt>
                <c:pt idx="106">
                  <c:v>1400</c:v>
                </c:pt>
                <c:pt idx="107">
                  <c:v>1400</c:v>
                </c:pt>
                <c:pt idx="108">
                  <c:v>1400</c:v>
                </c:pt>
                <c:pt idx="109">
                  <c:v>1400</c:v>
                </c:pt>
                <c:pt idx="110">
                  <c:v>1450</c:v>
                </c:pt>
                <c:pt idx="111">
                  <c:v>1450</c:v>
                </c:pt>
                <c:pt idx="112">
                  <c:v>1450</c:v>
                </c:pt>
                <c:pt idx="113">
                  <c:v>1400</c:v>
                </c:pt>
                <c:pt idx="114">
                  <c:v>1450</c:v>
                </c:pt>
                <c:pt idx="115">
                  <c:v>1450</c:v>
                </c:pt>
                <c:pt idx="116">
                  <c:v>1450</c:v>
                </c:pt>
                <c:pt idx="117">
                  <c:v>1450</c:v>
                </c:pt>
                <c:pt idx="118">
                  <c:v>1450</c:v>
                </c:pt>
                <c:pt idx="119">
                  <c:v>1450</c:v>
                </c:pt>
                <c:pt idx="120">
                  <c:v>1450</c:v>
                </c:pt>
                <c:pt idx="121">
                  <c:v>1450</c:v>
                </c:pt>
                <c:pt idx="122">
                  <c:v>1450</c:v>
                </c:pt>
                <c:pt idx="123">
                  <c:v>1400</c:v>
                </c:pt>
                <c:pt idx="124">
                  <c:v>1450</c:v>
                </c:pt>
                <c:pt idx="125">
                  <c:v>1450</c:v>
                </c:pt>
                <c:pt idx="126">
                  <c:v>1450</c:v>
                </c:pt>
                <c:pt idx="127">
                  <c:v>1400</c:v>
                </c:pt>
                <c:pt idx="128">
                  <c:v>1450</c:v>
                </c:pt>
                <c:pt idx="129">
                  <c:v>1400</c:v>
                </c:pt>
                <c:pt idx="130">
                  <c:v>1450</c:v>
                </c:pt>
                <c:pt idx="131">
                  <c:v>1450</c:v>
                </c:pt>
                <c:pt idx="132">
                  <c:v>1450</c:v>
                </c:pt>
                <c:pt idx="133">
                  <c:v>1450</c:v>
                </c:pt>
                <c:pt idx="134">
                  <c:v>1450</c:v>
                </c:pt>
                <c:pt idx="135">
                  <c:v>1450</c:v>
                </c:pt>
                <c:pt idx="136">
                  <c:v>1450</c:v>
                </c:pt>
                <c:pt idx="137">
                  <c:v>1450</c:v>
                </c:pt>
                <c:pt idx="138">
                  <c:v>1450</c:v>
                </c:pt>
                <c:pt idx="139">
                  <c:v>1400</c:v>
                </c:pt>
                <c:pt idx="140">
                  <c:v>1400</c:v>
                </c:pt>
                <c:pt idx="141">
                  <c:v>1400</c:v>
                </c:pt>
                <c:pt idx="142">
                  <c:v>1450</c:v>
                </c:pt>
                <c:pt idx="143">
                  <c:v>1450</c:v>
                </c:pt>
                <c:pt idx="144">
                  <c:v>1450</c:v>
                </c:pt>
                <c:pt idx="145">
                  <c:v>1450</c:v>
                </c:pt>
                <c:pt idx="146">
                  <c:v>1450</c:v>
                </c:pt>
                <c:pt idx="147">
                  <c:v>1450</c:v>
                </c:pt>
                <c:pt idx="148">
                  <c:v>1450</c:v>
                </c:pt>
                <c:pt idx="149">
                  <c:v>1450</c:v>
                </c:pt>
                <c:pt idx="150">
                  <c:v>1400</c:v>
                </c:pt>
                <c:pt idx="151">
                  <c:v>1450</c:v>
                </c:pt>
                <c:pt idx="152">
                  <c:v>1450</c:v>
                </c:pt>
                <c:pt idx="153">
                  <c:v>1450</c:v>
                </c:pt>
                <c:pt idx="154">
                  <c:v>1450</c:v>
                </c:pt>
                <c:pt idx="155">
                  <c:v>1450</c:v>
                </c:pt>
                <c:pt idx="156">
                  <c:v>1450</c:v>
                </c:pt>
                <c:pt idx="157">
                  <c:v>1450</c:v>
                </c:pt>
                <c:pt idx="158">
                  <c:v>1400</c:v>
                </c:pt>
                <c:pt idx="159">
                  <c:v>1400</c:v>
                </c:pt>
                <c:pt idx="160">
                  <c:v>1400</c:v>
                </c:pt>
                <c:pt idx="161">
                  <c:v>1450</c:v>
                </c:pt>
                <c:pt idx="162">
                  <c:v>1400</c:v>
                </c:pt>
                <c:pt idx="163">
                  <c:v>1450</c:v>
                </c:pt>
                <c:pt idx="164">
                  <c:v>1450</c:v>
                </c:pt>
                <c:pt idx="165">
                  <c:v>1400</c:v>
                </c:pt>
                <c:pt idx="166">
                  <c:v>1450</c:v>
                </c:pt>
                <c:pt idx="167">
                  <c:v>1450</c:v>
                </c:pt>
                <c:pt idx="168">
                  <c:v>1400</c:v>
                </c:pt>
                <c:pt idx="169">
                  <c:v>1450</c:v>
                </c:pt>
                <c:pt idx="170">
                  <c:v>1450</c:v>
                </c:pt>
                <c:pt idx="171">
                  <c:v>1400</c:v>
                </c:pt>
                <c:pt idx="172">
                  <c:v>1450</c:v>
                </c:pt>
                <c:pt idx="173">
                  <c:v>1450</c:v>
                </c:pt>
                <c:pt idx="174">
                  <c:v>1450</c:v>
                </c:pt>
                <c:pt idx="175">
                  <c:v>1450</c:v>
                </c:pt>
                <c:pt idx="176">
                  <c:v>1450</c:v>
                </c:pt>
                <c:pt idx="177">
                  <c:v>1400</c:v>
                </c:pt>
                <c:pt idx="178">
                  <c:v>1400</c:v>
                </c:pt>
                <c:pt idx="179">
                  <c:v>1450</c:v>
                </c:pt>
                <c:pt idx="180">
                  <c:v>1400</c:v>
                </c:pt>
                <c:pt idx="181">
                  <c:v>1400</c:v>
                </c:pt>
                <c:pt idx="182">
                  <c:v>1450</c:v>
                </c:pt>
                <c:pt idx="183">
                  <c:v>1450</c:v>
                </c:pt>
                <c:pt idx="184">
                  <c:v>1450</c:v>
                </c:pt>
                <c:pt idx="185">
                  <c:v>1450</c:v>
                </c:pt>
                <c:pt idx="186">
                  <c:v>1400</c:v>
                </c:pt>
                <c:pt idx="187">
                  <c:v>1400</c:v>
                </c:pt>
                <c:pt idx="188">
                  <c:v>1450</c:v>
                </c:pt>
                <c:pt idx="189">
                  <c:v>1400</c:v>
                </c:pt>
                <c:pt idx="190">
                  <c:v>1400</c:v>
                </c:pt>
                <c:pt idx="191">
                  <c:v>1400</c:v>
                </c:pt>
                <c:pt idx="192">
                  <c:v>1450</c:v>
                </c:pt>
                <c:pt idx="193">
                  <c:v>1400</c:v>
                </c:pt>
                <c:pt idx="194">
                  <c:v>1450</c:v>
                </c:pt>
                <c:pt idx="195">
                  <c:v>1450</c:v>
                </c:pt>
                <c:pt idx="196">
                  <c:v>1450</c:v>
                </c:pt>
                <c:pt idx="197">
                  <c:v>1450</c:v>
                </c:pt>
                <c:pt idx="198">
                  <c:v>1450</c:v>
                </c:pt>
                <c:pt idx="199">
                  <c:v>1400</c:v>
                </c:pt>
                <c:pt idx="200">
                  <c:v>1400</c:v>
                </c:pt>
                <c:pt idx="201">
                  <c:v>1450</c:v>
                </c:pt>
                <c:pt idx="202">
                  <c:v>1400</c:v>
                </c:pt>
                <c:pt idx="203">
                  <c:v>1400</c:v>
                </c:pt>
                <c:pt idx="204">
                  <c:v>1400</c:v>
                </c:pt>
                <c:pt idx="205">
                  <c:v>1400</c:v>
                </c:pt>
                <c:pt idx="206">
                  <c:v>1500</c:v>
                </c:pt>
                <c:pt idx="207">
                  <c:v>1450</c:v>
                </c:pt>
                <c:pt idx="208">
                  <c:v>1450</c:v>
                </c:pt>
                <c:pt idx="209">
                  <c:v>1400</c:v>
                </c:pt>
                <c:pt idx="210">
                  <c:v>1450</c:v>
                </c:pt>
                <c:pt idx="211">
                  <c:v>1450</c:v>
                </c:pt>
                <c:pt idx="212">
                  <c:v>1400</c:v>
                </c:pt>
                <c:pt idx="213">
                  <c:v>1400</c:v>
                </c:pt>
                <c:pt idx="214">
                  <c:v>1400</c:v>
                </c:pt>
                <c:pt idx="215">
                  <c:v>1450</c:v>
                </c:pt>
                <c:pt idx="216">
                  <c:v>1400</c:v>
                </c:pt>
                <c:pt idx="217">
                  <c:v>1400</c:v>
                </c:pt>
                <c:pt idx="218">
                  <c:v>1450</c:v>
                </c:pt>
                <c:pt idx="219">
                  <c:v>1450</c:v>
                </c:pt>
                <c:pt idx="220">
                  <c:v>1450</c:v>
                </c:pt>
                <c:pt idx="221">
                  <c:v>1450</c:v>
                </c:pt>
                <c:pt idx="222">
                  <c:v>1450</c:v>
                </c:pt>
                <c:pt idx="223">
                  <c:v>1450</c:v>
                </c:pt>
                <c:pt idx="224">
                  <c:v>1450</c:v>
                </c:pt>
                <c:pt idx="225">
                  <c:v>1450</c:v>
                </c:pt>
                <c:pt idx="226">
                  <c:v>1450</c:v>
                </c:pt>
                <c:pt idx="227">
                  <c:v>1400</c:v>
                </c:pt>
                <c:pt idx="228">
                  <c:v>1450</c:v>
                </c:pt>
                <c:pt idx="229">
                  <c:v>1450</c:v>
                </c:pt>
                <c:pt idx="230">
                  <c:v>1450</c:v>
                </c:pt>
                <c:pt idx="231">
                  <c:v>1450</c:v>
                </c:pt>
                <c:pt idx="232">
                  <c:v>1450</c:v>
                </c:pt>
                <c:pt idx="233">
                  <c:v>1450</c:v>
                </c:pt>
                <c:pt idx="234">
                  <c:v>1400</c:v>
                </c:pt>
                <c:pt idx="235">
                  <c:v>1450</c:v>
                </c:pt>
                <c:pt idx="236">
                  <c:v>1450</c:v>
                </c:pt>
                <c:pt idx="237">
                  <c:v>1450</c:v>
                </c:pt>
                <c:pt idx="238">
                  <c:v>1450</c:v>
                </c:pt>
                <c:pt idx="239">
                  <c:v>1450</c:v>
                </c:pt>
                <c:pt idx="240">
                  <c:v>1450</c:v>
                </c:pt>
                <c:pt idx="241">
                  <c:v>1450</c:v>
                </c:pt>
                <c:pt idx="242">
                  <c:v>1450</c:v>
                </c:pt>
                <c:pt idx="243">
                  <c:v>1450</c:v>
                </c:pt>
                <c:pt idx="244">
                  <c:v>1400</c:v>
                </c:pt>
                <c:pt idx="245">
                  <c:v>1450</c:v>
                </c:pt>
                <c:pt idx="246">
                  <c:v>1450</c:v>
                </c:pt>
                <c:pt idx="247">
                  <c:v>1400</c:v>
                </c:pt>
                <c:pt idx="248">
                  <c:v>1450</c:v>
                </c:pt>
                <c:pt idx="249">
                  <c:v>1400</c:v>
                </c:pt>
                <c:pt idx="250">
                  <c:v>1450</c:v>
                </c:pt>
                <c:pt idx="251">
                  <c:v>1400</c:v>
                </c:pt>
                <c:pt idx="252">
                  <c:v>1400</c:v>
                </c:pt>
                <c:pt idx="253">
                  <c:v>1400</c:v>
                </c:pt>
                <c:pt idx="254">
                  <c:v>1400</c:v>
                </c:pt>
                <c:pt idx="255">
                  <c:v>1400</c:v>
                </c:pt>
                <c:pt idx="256">
                  <c:v>1400</c:v>
                </c:pt>
                <c:pt idx="257">
                  <c:v>1400</c:v>
                </c:pt>
                <c:pt idx="258">
                  <c:v>1400</c:v>
                </c:pt>
                <c:pt idx="259">
                  <c:v>1450</c:v>
                </c:pt>
                <c:pt idx="260">
                  <c:v>1400</c:v>
                </c:pt>
                <c:pt idx="261">
                  <c:v>1400</c:v>
                </c:pt>
                <c:pt idx="262">
                  <c:v>1400</c:v>
                </c:pt>
                <c:pt idx="263">
                  <c:v>1450</c:v>
                </c:pt>
                <c:pt idx="264">
                  <c:v>1450</c:v>
                </c:pt>
                <c:pt idx="265">
                  <c:v>1450</c:v>
                </c:pt>
                <c:pt idx="266">
                  <c:v>1450</c:v>
                </c:pt>
                <c:pt idx="267">
                  <c:v>1450</c:v>
                </c:pt>
                <c:pt idx="268">
                  <c:v>1450</c:v>
                </c:pt>
                <c:pt idx="269">
                  <c:v>1450</c:v>
                </c:pt>
                <c:pt idx="270">
                  <c:v>1450</c:v>
                </c:pt>
                <c:pt idx="271">
                  <c:v>1400</c:v>
                </c:pt>
                <c:pt idx="272">
                  <c:v>1400</c:v>
                </c:pt>
                <c:pt idx="273">
                  <c:v>1450</c:v>
                </c:pt>
                <c:pt idx="274">
                  <c:v>1450</c:v>
                </c:pt>
                <c:pt idx="275">
                  <c:v>1400</c:v>
                </c:pt>
                <c:pt idx="276">
                  <c:v>1400</c:v>
                </c:pt>
                <c:pt idx="277">
                  <c:v>1400</c:v>
                </c:pt>
                <c:pt idx="278">
                  <c:v>1450</c:v>
                </c:pt>
                <c:pt idx="279">
                  <c:v>1400</c:v>
                </c:pt>
                <c:pt idx="280">
                  <c:v>1450</c:v>
                </c:pt>
                <c:pt idx="281">
                  <c:v>1400</c:v>
                </c:pt>
                <c:pt idx="282">
                  <c:v>1450</c:v>
                </c:pt>
                <c:pt idx="283">
                  <c:v>1450</c:v>
                </c:pt>
                <c:pt idx="284">
                  <c:v>1450</c:v>
                </c:pt>
                <c:pt idx="285">
                  <c:v>1400</c:v>
                </c:pt>
                <c:pt idx="286">
                  <c:v>1450</c:v>
                </c:pt>
                <c:pt idx="287">
                  <c:v>1400</c:v>
                </c:pt>
                <c:pt idx="288">
                  <c:v>1400</c:v>
                </c:pt>
                <c:pt idx="289">
                  <c:v>1400</c:v>
                </c:pt>
                <c:pt idx="290">
                  <c:v>1450</c:v>
                </c:pt>
                <c:pt idx="291">
                  <c:v>1450</c:v>
                </c:pt>
                <c:pt idx="292">
                  <c:v>1450</c:v>
                </c:pt>
                <c:pt idx="293">
                  <c:v>1450</c:v>
                </c:pt>
                <c:pt idx="294">
                  <c:v>1450</c:v>
                </c:pt>
                <c:pt idx="295">
                  <c:v>1450</c:v>
                </c:pt>
                <c:pt idx="296">
                  <c:v>1400</c:v>
                </c:pt>
                <c:pt idx="297">
                  <c:v>1450</c:v>
                </c:pt>
                <c:pt idx="298">
                  <c:v>1450</c:v>
                </c:pt>
                <c:pt idx="299">
                  <c:v>1450</c:v>
                </c:pt>
                <c:pt idx="300">
                  <c:v>1400</c:v>
                </c:pt>
                <c:pt idx="301">
                  <c:v>1450</c:v>
                </c:pt>
                <c:pt idx="302">
                  <c:v>1450</c:v>
                </c:pt>
                <c:pt idx="303">
                  <c:v>1400</c:v>
                </c:pt>
                <c:pt idx="304">
                  <c:v>1400</c:v>
                </c:pt>
                <c:pt idx="305">
                  <c:v>1400</c:v>
                </c:pt>
                <c:pt idx="306">
                  <c:v>1450</c:v>
                </c:pt>
                <c:pt idx="307">
                  <c:v>1450</c:v>
                </c:pt>
                <c:pt idx="308">
                  <c:v>1450</c:v>
                </c:pt>
                <c:pt idx="309">
                  <c:v>1450</c:v>
                </c:pt>
                <c:pt idx="310">
                  <c:v>1450</c:v>
                </c:pt>
                <c:pt idx="311">
                  <c:v>1450</c:v>
                </c:pt>
                <c:pt idx="312">
                  <c:v>1400</c:v>
                </c:pt>
                <c:pt idx="313">
                  <c:v>1400</c:v>
                </c:pt>
                <c:pt idx="314">
                  <c:v>1400</c:v>
                </c:pt>
                <c:pt idx="315">
                  <c:v>1450</c:v>
                </c:pt>
                <c:pt idx="316">
                  <c:v>1450</c:v>
                </c:pt>
                <c:pt idx="317">
                  <c:v>1400</c:v>
                </c:pt>
                <c:pt idx="318">
                  <c:v>1450</c:v>
                </c:pt>
                <c:pt idx="319">
                  <c:v>1400</c:v>
                </c:pt>
                <c:pt idx="320">
                  <c:v>1400</c:v>
                </c:pt>
                <c:pt idx="321">
                  <c:v>1400</c:v>
                </c:pt>
                <c:pt idx="322">
                  <c:v>1450</c:v>
                </c:pt>
                <c:pt idx="323">
                  <c:v>1450</c:v>
                </c:pt>
                <c:pt idx="324">
                  <c:v>1450</c:v>
                </c:pt>
                <c:pt idx="325">
                  <c:v>1450</c:v>
                </c:pt>
                <c:pt idx="326">
                  <c:v>1450</c:v>
                </c:pt>
                <c:pt idx="327">
                  <c:v>1450</c:v>
                </c:pt>
                <c:pt idx="328">
                  <c:v>1450</c:v>
                </c:pt>
                <c:pt idx="329">
                  <c:v>1450</c:v>
                </c:pt>
                <c:pt idx="330">
                  <c:v>1450</c:v>
                </c:pt>
                <c:pt idx="331">
                  <c:v>1450</c:v>
                </c:pt>
                <c:pt idx="332">
                  <c:v>1400</c:v>
                </c:pt>
                <c:pt idx="333">
                  <c:v>1450</c:v>
                </c:pt>
                <c:pt idx="334">
                  <c:v>1450</c:v>
                </c:pt>
                <c:pt idx="335">
                  <c:v>1450</c:v>
                </c:pt>
                <c:pt idx="336">
                  <c:v>1450</c:v>
                </c:pt>
                <c:pt idx="337">
                  <c:v>1450</c:v>
                </c:pt>
                <c:pt idx="338">
                  <c:v>1450</c:v>
                </c:pt>
                <c:pt idx="339">
                  <c:v>1450</c:v>
                </c:pt>
                <c:pt idx="340">
                  <c:v>1400</c:v>
                </c:pt>
                <c:pt idx="341">
                  <c:v>1450</c:v>
                </c:pt>
                <c:pt idx="342">
                  <c:v>1450</c:v>
                </c:pt>
                <c:pt idx="343">
                  <c:v>1450</c:v>
                </c:pt>
                <c:pt idx="344">
                  <c:v>1450</c:v>
                </c:pt>
                <c:pt idx="345">
                  <c:v>1400</c:v>
                </c:pt>
                <c:pt idx="346">
                  <c:v>1450</c:v>
                </c:pt>
                <c:pt idx="347">
                  <c:v>1450</c:v>
                </c:pt>
                <c:pt idx="348">
                  <c:v>1450</c:v>
                </c:pt>
                <c:pt idx="349">
                  <c:v>1450</c:v>
                </c:pt>
                <c:pt idx="350">
                  <c:v>1400</c:v>
                </c:pt>
                <c:pt idx="351">
                  <c:v>1450</c:v>
                </c:pt>
                <c:pt idx="352">
                  <c:v>1450</c:v>
                </c:pt>
                <c:pt idx="353">
                  <c:v>1450</c:v>
                </c:pt>
                <c:pt idx="354">
                  <c:v>1450</c:v>
                </c:pt>
                <c:pt idx="355">
                  <c:v>1450</c:v>
                </c:pt>
                <c:pt idx="356">
                  <c:v>1450</c:v>
                </c:pt>
                <c:pt idx="357">
                  <c:v>1450</c:v>
                </c:pt>
                <c:pt idx="358">
                  <c:v>1400</c:v>
                </c:pt>
                <c:pt idx="359">
                  <c:v>1400</c:v>
                </c:pt>
                <c:pt idx="360">
                  <c:v>1400</c:v>
                </c:pt>
                <c:pt idx="361">
                  <c:v>1400</c:v>
                </c:pt>
                <c:pt idx="362">
                  <c:v>1400</c:v>
                </c:pt>
                <c:pt idx="363">
                  <c:v>1400</c:v>
                </c:pt>
                <c:pt idx="364">
                  <c:v>1400</c:v>
                </c:pt>
                <c:pt idx="365">
                  <c:v>1400</c:v>
                </c:pt>
                <c:pt idx="366">
                  <c:v>1450</c:v>
                </c:pt>
                <c:pt idx="367">
                  <c:v>1400</c:v>
                </c:pt>
                <c:pt idx="368">
                  <c:v>1400</c:v>
                </c:pt>
                <c:pt idx="369">
                  <c:v>1400</c:v>
                </c:pt>
                <c:pt idx="370">
                  <c:v>1400</c:v>
                </c:pt>
                <c:pt idx="371">
                  <c:v>1400</c:v>
                </c:pt>
                <c:pt idx="372">
                  <c:v>1400</c:v>
                </c:pt>
                <c:pt idx="373">
                  <c:v>1400</c:v>
                </c:pt>
                <c:pt idx="374">
                  <c:v>1400</c:v>
                </c:pt>
                <c:pt idx="375">
                  <c:v>1450</c:v>
                </c:pt>
                <c:pt idx="376">
                  <c:v>1400</c:v>
                </c:pt>
                <c:pt idx="377">
                  <c:v>1450</c:v>
                </c:pt>
                <c:pt idx="378">
                  <c:v>1450</c:v>
                </c:pt>
                <c:pt idx="379">
                  <c:v>1450</c:v>
                </c:pt>
                <c:pt idx="380">
                  <c:v>1400</c:v>
                </c:pt>
                <c:pt idx="381">
                  <c:v>1450</c:v>
                </c:pt>
                <c:pt idx="382">
                  <c:v>1450</c:v>
                </c:pt>
                <c:pt idx="383">
                  <c:v>1450</c:v>
                </c:pt>
                <c:pt idx="384">
                  <c:v>1450</c:v>
                </c:pt>
                <c:pt idx="385">
                  <c:v>1450</c:v>
                </c:pt>
                <c:pt idx="386">
                  <c:v>1450</c:v>
                </c:pt>
                <c:pt idx="387">
                  <c:v>1450</c:v>
                </c:pt>
                <c:pt idx="388">
                  <c:v>1450</c:v>
                </c:pt>
                <c:pt idx="389">
                  <c:v>1450</c:v>
                </c:pt>
                <c:pt idx="390">
                  <c:v>1450</c:v>
                </c:pt>
                <c:pt idx="391">
                  <c:v>1450</c:v>
                </c:pt>
                <c:pt idx="392">
                  <c:v>1450</c:v>
                </c:pt>
                <c:pt idx="393">
                  <c:v>1500</c:v>
                </c:pt>
                <c:pt idx="394">
                  <c:v>1450</c:v>
                </c:pt>
                <c:pt idx="395">
                  <c:v>1450</c:v>
                </c:pt>
                <c:pt idx="396">
                  <c:v>1450</c:v>
                </c:pt>
                <c:pt idx="397">
                  <c:v>1450</c:v>
                </c:pt>
                <c:pt idx="398">
                  <c:v>1450</c:v>
                </c:pt>
                <c:pt idx="399">
                  <c:v>1450</c:v>
                </c:pt>
                <c:pt idx="400">
                  <c:v>1450</c:v>
                </c:pt>
                <c:pt idx="401">
                  <c:v>1450</c:v>
                </c:pt>
                <c:pt idx="402">
                  <c:v>1450</c:v>
                </c:pt>
                <c:pt idx="403">
                  <c:v>1450</c:v>
                </c:pt>
                <c:pt idx="404">
                  <c:v>1450</c:v>
                </c:pt>
                <c:pt idx="405">
                  <c:v>1450</c:v>
                </c:pt>
                <c:pt idx="406">
                  <c:v>1450</c:v>
                </c:pt>
                <c:pt idx="407">
                  <c:v>1450</c:v>
                </c:pt>
                <c:pt idx="408">
                  <c:v>1450</c:v>
                </c:pt>
                <c:pt idx="409">
                  <c:v>1450</c:v>
                </c:pt>
                <c:pt idx="410">
                  <c:v>1450</c:v>
                </c:pt>
                <c:pt idx="411">
                  <c:v>1450</c:v>
                </c:pt>
                <c:pt idx="412">
                  <c:v>1450</c:v>
                </c:pt>
                <c:pt idx="413">
                  <c:v>1450</c:v>
                </c:pt>
                <c:pt idx="414">
                  <c:v>1450</c:v>
                </c:pt>
                <c:pt idx="415">
                  <c:v>1450</c:v>
                </c:pt>
                <c:pt idx="416">
                  <c:v>1450</c:v>
                </c:pt>
                <c:pt idx="417">
                  <c:v>1450</c:v>
                </c:pt>
                <c:pt idx="418">
                  <c:v>1450</c:v>
                </c:pt>
                <c:pt idx="419">
                  <c:v>1450</c:v>
                </c:pt>
                <c:pt idx="420">
                  <c:v>1450</c:v>
                </c:pt>
                <c:pt idx="421">
                  <c:v>1450</c:v>
                </c:pt>
                <c:pt idx="422">
                  <c:v>1450</c:v>
                </c:pt>
                <c:pt idx="423">
                  <c:v>1450</c:v>
                </c:pt>
                <c:pt idx="424">
                  <c:v>1450</c:v>
                </c:pt>
                <c:pt idx="425">
                  <c:v>1450</c:v>
                </c:pt>
                <c:pt idx="426">
                  <c:v>1450</c:v>
                </c:pt>
                <c:pt idx="427">
                  <c:v>1450</c:v>
                </c:pt>
                <c:pt idx="428">
                  <c:v>1450</c:v>
                </c:pt>
                <c:pt idx="429">
                  <c:v>1450</c:v>
                </c:pt>
                <c:pt idx="430">
                  <c:v>1450</c:v>
                </c:pt>
                <c:pt idx="431">
                  <c:v>1450</c:v>
                </c:pt>
                <c:pt idx="432">
                  <c:v>1450</c:v>
                </c:pt>
                <c:pt idx="433">
                  <c:v>1450</c:v>
                </c:pt>
                <c:pt idx="434">
                  <c:v>1450</c:v>
                </c:pt>
                <c:pt idx="435">
                  <c:v>1450</c:v>
                </c:pt>
                <c:pt idx="436">
                  <c:v>1450</c:v>
                </c:pt>
                <c:pt idx="437">
                  <c:v>1450</c:v>
                </c:pt>
                <c:pt idx="438">
                  <c:v>1450</c:v>
                </c:pt>
                <c:pt idx="439">
                  <c:v>1450</c:v>
                </c:pt>
                <c:pt idx="440">
                  <c:v>1450</c:v>
                </c:pt>
                <c:pt idx="441">
                  <c:v>1450</c:v>
                </c:pt>
                <c:pt idx="442">
                  <c:v>1450</c:v>
                </c:pt>
                <c:pt idx="443">
                  <c:v>1450</c:v>
                </c:pt>
                <c:pt idx="444">
                  <c:v>1450</c:v>
                </c:pt>
                <c:pt idx="445">
                  <c:v>1450</c:v>
                </c:pt>
                <c:pt idx="446">
                  <c:v>1450</c:v>
                </c:pt>
                <c:pt idx="447">
                  <c:v>1450</c:v>
                </c:pt>
                <c:pt idx="448">
                  <c:v>1450</c:v>
                </c:pt>
                <c:pt idx="449">
                  <c:v>1450</c:v>
                </c:pt>
                <c:pt idx="450">
                  <c:v>1450</c:v>
                </c:pt>
                <c:pt idx="451">
                  <c:v>1450</c:v>
                </c:pt>
                <c:pt idx="452">
                  <c:v>1400</c:v>
                </c:pt>
                <c:pt idx="453">
                  <c:v>1450</c:v>
                </c:pt>
                <c:pt idx="454">
                  <c:v>1450</c:v>
                </c:pt>
                <c:pt idx="455">
                  <c:v>1450</c:v>
                </c:pt>
                <c:pt idx="456">
                  <c:v>1450</c:v>
                </c:pt>
                <c:pt idx="457">
                  <c:v>1450</c:v>
                </c:pt>
                <c:pt idx="458">
                  <c:v>1450</c:v>
                </c:pt>
                <c:pt idx="459">
                  <c:v>1450</c:v>
                </c:pt>
                <c:pt idx="460">
                  <c:v>1450</c:v>
                </c:pt>
                <c:pt idx="461">
                  <c:v>1450</c:v>
                </c:pt>
                <c:pt idx="462">
                  <c:v>1450</c:v>
                </c:pt>
                <c:pt idx="463">
                  <c:v>1450</c:v>
                </c:pt>
                <c:pt idx="464">
                  <c:v>1450</c:v>
                </c:pt>
                <c:pt idx="465">
                  <c:v>1450</c:v>
                </c:pt>
                <c:pt idx="466">
                  <c:v>1450</c:v>
                </c:pt>
                <c:pt idx="467">
                  <c:v>1450</c:v>
                </c:pt>
                <c:pt idx="468">
                  <c:v>1450</c:v>
                </c:pt>
                <c:pt idx="469">
                  <c:v>1400</c:v>
                </c:pt>
                <c:pt idx="470">
                  <c:v>1400</c:v>
                </c:pt>
                <c:pt idx="471">
                  <c:v>1400</c:v>
                </c:pt>
                <c:pt idx="472">
                  <c:v>1450</c:v>
                </c:pt>
                <c:pt idx="473">
                  <c:v>1450</c:v>
                </c:pt>
                <c:pt idx="474">
                  <c:v>1450</c:v>
                </c:pt>
                <c:pt idx="475">
                  <c:v>1450</c:v>
                </c:pt>
                <c:pt idx="476">
                  <c:v>1450</c:v>
                </c:pt>
                <c:pt idx="477">
                  <c:v>1400</c:v>
                </c:pt>
                <c:pt idx="478">
                  <c:v>1350</c:v>
                </c:pt>
                <c:pt idx="479">
                  <c:v>1450</c:v>
                </c:pt>
                <c:pt idx="480">
                  <c:v>1450</c:v>
                </c:pt>
                <c:pt idx="481">
                  <c:v>1450</c:v>
                </c:pt>
                <c:pt idx="482">
                  <c:v>1450</c:v>
                </c:pt>
                <c:pt idx="483">
                  <c:v>1450</c:v>
                </c:pt>
                <c:pt idx="484">
                  <c:v>1450</c:v>
                </c:pt>
                <c:pt idx="485">
                  <c:v>1450</c:v>
                </c:pt>
                <c:pt idx="486">
                  <c:v>1400</c:v>
                </c:pt>
                <c:pt idx="487">
                  <c:v>1450</c:v>
                </c:pt>
                <c:pt idx="488">
                  <c:v>1450</c:v>
                </c:pt>
                <c:pt idx="489">
                  <c:v>1450</c:v>
                </c:pt>
                <c:pt idx="490">
                  <c:v>1450</c:v>
                </c:pt>
                <c:pt idx="491">
                  <c:v>1450</c:v>
                </c:pt>
                <c:pt idx="492">
                  <c:v>1450</c:v>
                </c:pt>
                <c:pt idx="493">
                  <c:v>1450</c:v>
                </c:pt>
                <c:pt idx="494">
                  <c:v>1450</c:v>
                </c:pt>
                <c:pt idx="495">
                  <c:v>1450</c:v>
                </c:pt>
                <c:pt idx="496">
                  <c:v>1450</c:v>
                </c:pt>
                <c:pt idx="497">
                  <c:v>1450</c:v>
                </c:pt>
                <c:pt idx="498">
                  <c:v>1450</c:v>
                </c:pt>
                <c:pt idx="499">
                  <c:v>1450</c:v>
                </c:pt>
                <c:pt idx="500">
                  <c:v>1450</c:v>
                </c:pt>
                <c:pt idx="501">
                  <c:v>1450</c:v>
                </c:pt>
                <c:pt idx="502">
                  <c:v>1450</c:v>
                </c:pt>
                <c:pt idx="503">
                  <c:v>1450</c:v>
                </c:pt>
                <c:pt idx="504">
                  <c:v>1400</c:v>
                </c:pt>
                <c:pt idx="505">
                  <c:v>1400</c:v>
                </c:pt>
                <c:pt idx="506">
                  <c:v>1400</c:v>
                </c:pt>
                <c:pt idx="507">
                  <c:v>1450</c:v>
                </c:pt>
                <c:pt idx="508">
                  <c:v>1450</c:v>
                </c:pt>
                <c:pt idx="509">
                  <c:v>1450</c:v>
                </c:pt>
                <c:pt idx="510">
                  <c:v>1450</c:v>
                </c:pt>
                <c:pt idx="511">
                  <c:v>1400</c:v>
                </c:pt>
                <c:pt idx="512">
                  <c:v>1400</c:v>
                </c:pt>
                <c:pt idx="513">
                  <c:v>1400</c:v>
                </c:pt>
                <c:pt idx="514">
                  <c:v>1450</c:v>
                </c:pt>
                <c:pt idx="515">
                  <c:v>1400</c:v>
                </c:pt>
                <c:pt idx="516">
                  <c:v>1400</c:v>
                </c:pt>
                <c:pt idx="517">
                  <c:v>1400</c:v>
                </c:pt>
                <c:pt idx="518">
                  <c:v>1400</c:v>
                </c:pt>
                <c:pt idx="519">
                  <c:v>1400</c:v>
                </c:pt>
                <c:pt idx="520">
                  <c:v>1450</c:v>
                </c:pt>
                <c:pt idx="521">
                  <c:v>1400</c:v>
                </c:pt>
                <c:pt idx="522">
                  <c:v>1450</c:v>
                </c:pt>
                <c:pt idx="523">
                  <c:v>1400</c:v>
                </c:pt>
                <c:pt idx="524">
                  <c:v>1400</c:v>
                </c:pt>
                <c:pt idx="525">
                  <c:v>1400</c:v>
                </c:pt>
                <c:pt idx="526">
                  <c:v>1400</c:v>
                </c:pt>
                <c:pt idx="527">
                  <c:v>1400</c:v>
                </c:pt>
                <c:pt idx="528">
                  <c:v>1350</c:v>
                </c:pt>
                <c:pt idx="529">
                  <c:v>1350</c:v>
                </c:pt>
                <c:pt idx="530">
                  <c:v>1400</c:v>
                </c:pt>
                <c:pt idx="531">
                  <c:v>1350</c:v>
                </c:pt>
                <c:pt idx="532">
                  <c:v>1450</c:v>
                </c:pt>
                <c:pt idx="533">
                  <c:v>1450</c:v>
                </c:pt>
                <c:pt idx="534">
                  <c:v>1450</c:v>
                </c:pt>
                <c:pt idx="535">
                  <c:v>1450</c:v>
                </c:pt>
                <c:pt idx="536">
                  <c:v>1450</c:v>
                </c:pt>
                <c:pt idx="537">
                  <c:v>1450</c:v>
                </c:pt>
                <c:pt idx="538">
                  <c:v>1450</c:v>
                </c:pt>
                <c:pt idx="539">
                  <c:v>1450</c:v>
                </c:pt>
                <c:pt idx="540">
                  <c:v>1500</c:v>
                </c:pt>
                <c:pt idx="541">
                  <c:v>1450</c:v>
                </c:pt>
                <c:pt idx="542">
                  <c:v>1450</c:v>
                </c:pt>
                <c:pt idx="543">
                  <c:v>1450</c:v>
                </c:pt>
                <c:pt idx="544">
                  <c:v>1450</c:v>
                </c:pt>
                <c:pt idx="545">
                  <c:v>1450</c:v>
                </c:pt>
                <c:pt idx="546">
                  <c:v>1450</c:v>
                </c:pt>
                <c:pt idx="547">
                  <c:v>1450</c:v>
                </c:pt>
                <c:pt idx="548">
                  <c:v>1450</c:v>
                </c:pt>
                <c:pt idx="549">
                  <c:v>1450</c:v>
                </c:pt>
                <c:pt idx="550">
                  <c:v>1450</c:v>
                </c:pt>
                <c:pt idx="551">
                  <c:v>1450</c:v>
                </c:pt>
                <c:pt idx="552">
                  <c:v>1450</c:v>
                </c:pt>
                <c:pt idx="553">
                  <c:v>1450</c:v>
                </c:pt>
                <c:pt idx="554">
                  <c:v>1450</c:v>
                </c:pt>
                <c:pt idx="555">
                  <c:v>1450</c:v>
                </c:pt>
                <c:pt idx="556">
                  <c:v>1450</c:v>
                </c:pt>
                <c:pt idx="557">
                  <c:v>1450</c:v>
                </c:pt>
                <c:pt idx="558">
                  <c:v>1450</c:v>
                </c:pt>
                <c:pt idx="559">
                  <c:v>1450</c:v>
                </c:pt>
                <c:pt idx="560">
                  <c:v>1450</c:v>
                </c:pt>
                <c:pt idx="561">
                  <c:v>1450</c:v>
                </c:pt>
                <c:pt idx="562">
                  <c:v>1450</c:v>
                </c:pt>
                <c:pt idx="563">
                  <c:v>1450</c:v>
                </c:pt>
                <c:pt idx="564">
                  <c:v>1450</c:v>
                </c:pt>
                <c:pt idx="565">
                  <c:v>1450</c:v>
                </c:pt>
                <c:pt idx="566">
                  <c:v>1400</c:v>
                </c:pt>
                <c:pt idx="567">
                  <c:v>1450</c:v>
                </c:pt>
                <c:pt idx="568">
                  <c:v>1400</c:v>
                </c:pt>
                <c:pt idx="569">
                  <c:v>1500</c:v>
                </c:pt>
                <c:pt idx="570">
                  <c:v>1400</c:v>
                </c:pt>
                <c:pt idx="571">
                  <c:v>1500</c:v>
                </c:pt>
                <c:pt idx="572">
                  <c:v>1400</c:v>
                </c:pt>
                <c:pt idx="573">
                  <c:v>1350</c:v>
                </c:pt>
                <c:pt idx="574">
                  <c:v>1350</c:v>
                </c:pt>
                <c:pt idx="575">
                  <c:v>1350</c:v>
                </c:pt>
                <c:pt idx="576">
                  <c:v>1450</c:v>
                </c:pt>
                <c:pt idx="577">
                  <c:v>1400</c:v>
                </c:pt>
                <c:pt idx="578">
                  <c:v>1450</c:v>
                </c:pt>
                <c:pt idx="579">
                  <c:v>1350</c:v>
                </c:pt>
                <c:pt idx="580">
                  <c:v>1400</c:v>
                </c:pt>
                <c:pt idx="581">
                  <c:v>1450</c:v>
                </c:pt>
                <c:pt idx="582">
                  <c:v>1450</c:v>
                </c:pt>
                <c:pt idx="583">
                  <c:v>1350</c:v>
                </c:pt>
                <c:pt idx="584">
                  <c:v>1500</c:v>
                </c:pt>
                <c:pt idx="585">
                  <c:v>1350</c:v>
                </c:pt>
                <c:pt idx="586">
                  <c:v>1400</c:v>
                </c:pt>
                <c:pt idx="587">
                  <c:v>1350</c:v>
                </c:pt>
                <c:pt idx="588">
                  <c:v>1450</c:v>
                </c:pt>
                <c:pt idx="589">
                  <c:v>1400</c:v>
                </c:pt>
                <c:pt idx="590">
                  <c:v>1350</c:v>
                </c:pt>
                <c:pt idx="591">
                  <c:v>1400</c:v>
                </c:pt>
                <c:pt idx="592">
                  <c:v>1350</c:v>
                </c:pt>
                <c:pt idx="593">
                  <c:v>1400</c:v>
                </c:pt>
                <c:pt idx="594">
                  <c:v>1400</c:v>
                </c:pt>
                <c:pt idx="595">
                  <c:v>1450</c:v>
                </c:pt>
                <c:pt idx="596">
                  <c:v>1400</c:v>
                </c:pt>
                <c:pt idx="597">
                  <c:v>1400</c:v>
                </c:pt>
                <c:pt idx="598">
                  <c:v>1450</c:v>
                </c:pt>
                <c:pt idx="599">
                  <c:v>1450</c:v>
                </c:pt>
                <c:pt idx="600">
                  <c:v>1500</c:v>
                </c:pt>
                <c:pt idx="601">
                  <c:v>1450</c:v>
                </c:pt>
                <c:pt idx="602">
                  <c:v>1400</c:v>
                </c:pt>
                <c:pt idx="603">
                  <c:v>1450</c:v>
                </c:pt>
                <c:pt idx="604">
                  <c:v>1450</c:v>
                </c:pt>
                <c:pt idx="605">
                  <c:v>1450</c:v>
                </c:pt>
                <c:pt idx="606">
                  <c:v>1450</c:v>
                </c:pt>
                <c:pt idx="607">
                  <c:v>1450</c:v>
                </c:pt>
                <c:pt idx="608">
                  <c:v>1450</c:v>
                </c:pt>
                <c:pt idx="609">
                  <c:v>1450</c:v>
                </c:pt>
                <c:pt idx="610">
                  <c:v>1450</c:v>
                </c:pt>
                <c:pt idx="611">
                  <c:v>1450</c:v>
                </c:pt>
                <c:pt idx="612">
                  <c:v>1450</c:v>
                </c:pt>
                <c:pt idx="613">
                  <c:v>1450</c:v>
                </c:pt>
                <c:pt idx="614">
                  <c:v>1450</c:v>
                </c:pt>
                <c:pt idx="615">
                  <c:v>1450</c:v>
                </c:pt>
                <c:pt idx="616">
                  <c:v>1450</c:v>
                </c:pt>
                <c:pt idx="617">
                  <c:v>1450</c:v>
                </c:pt>
                <c:pt idx="618">
                  <c:v>1450</c:v>
                </c:pt>
                <c:pt idx="619">
                  <c:v>1450</c:v>
                </c:pt>
                <c:pt idx="620">
                  <c:v>1450</c:v>
                </c:pt>
                <c:pt idx="621">
                  <c:v>1450</c:v>
                </c:pt>
                <c:pt idx="622">
                  <c:v>1400</c:v>
                </c:pt>
                <c:pt idx="623">
                  <c:v>1450</c:v>
                </c:pt>
                <c:pt idx="624">
                  <c:v>1450</c:v>
                </c:pt>
                <c:pt idx="625">
                  <c:v>1450</c:v>
                </c:pt>
                <c:pt idx="626">
                  <c:v>1450</c:v>
                </c:pt>
                <c:pt idx="627">
                  <c:v>1400</c:v>
                </c:pt>
                <c:pt idx="628">
                  <c:v>1450</c:v>
                </c:pt>
                <c:pt idx="629">
                  <c:v>1400</c:v>
                </c:pt>
                <c:pt idx="630">
                  <c:v>1500</c:v>
                </c:pt>
                <c:pt idx="631">
                  <c:v>1400</c:v>
                </c:pt>
                <c:pt idx="632">
                  <c:v>1400</c:v>
                </c:pt>
                <c:pt idx="633">
                  <c:v>1450</c:v>
                </c:pt>
                <c:pt idx="634">
                  <c:v>1450</c:v>
                </c:pt>
                <c:pt idx="635">
                  <c:v>1450</c:v>
                </c:pt>
                <c:pt idx="636">
                  <c:v>1400</c:v>
                </c:pt>
                <c:pt idx="637">
                  <c:v>1450</c:v>
                </c:pt>
                <c:pt idx="638">
                  <c:v>1500</c:v>
                </c:pt>
                <c:pt idx="639">
                  <c:v>1400</c:v>
                </c:pt>
                <c:pt idx="640">
                  <c:v>1400</c:v>
                </c:pt>
                <c:pt idx="641">
                  <c:v>1400</c:v>
                </c:pt>
                <c:pt idx="642">
                  <c:v>1500</c:v>
                </c:pt>
                <c:pt idx="643">
                  <c:v>1350</c:v>
                </c:pt>
                <c:pt idx="644">
                  <c:v>1350</c:v>
                </c:pt>
                <c:pt idx="645">
                  <c:v>1450</c:v>
                </c:pt>
                <c:pt idx="646">
                  <c:v>1450</c:v>
                </c:pt>
                <c:pt idx="647">
                  <c:v>1350</c:v>
                </c:pt>
                <c:pt idx="648">
                  <c:v>1400</c:v>
                </c:pt>
                <c:pt idx="649">
                  <c:v>1350</c:v>
                </c:pt>
                <c:pt idx="650">
                  <c:v>1350</c:v>
                </c:pt>
                <c:pt idx="651">
                  <c:v>1400</c:v>
                </c:pt>
                <c:pt idx="652">
                  <c:v>1400</c:v>
                </c:pt>
                <c:pt idx="653">
                  <c:v>1450</c:v>
                </c:pt>
                <c:pt idx="654">
                  <c:v>1450</c:v>
                </c:pt>
                <c:pt idx="655">
                  <c:v>1400</c:v>
                </c:pt>
                <c:pt idx="656">
                  <c:v>1350</c:v>
                </c:pt>
                <c:pt idx="657">
                  <c:v>1400</c:v>
                </c:pt>
                <c:pt idx="658">
                  <c:v>1400</c:v>
                </c:pt>
                <c:pt idx="659">
                  <c:v>1350</c:v>
                </c:pt>
                <c:pt idx="660">
                  <c:v>1450</c:v>
                </c:pt>
                <c:pt idx="661">
                  <c:v>1500</c:v>
                </c:pt>
                <c:pt idx="662">
                  <c:v>1450</c:v>
                </c:pt>
                <c:pt idx="663">
                  <c:v>1450</c:v>
                </c:pt>
                <c:pt idx="664">
                  <c:v>1400</c:v>
                </c:pt>
                <c:pt idx="665">
                  <c:v>1500</c:v>
                </c:pt>
                <c:pt idx="666">
                  <c:v>1400</c:v>
                </c:pt>
                <c:pt idx="667">
                  <c:v>1400</c:v>
                </c:pt>
                <c:pt idx="668">
                  <c:v>1450</c:v>
                </c:pt>
                <c:pt idx="669">
                  <c:v>1450</c:v>
                </c:pt>
                <c:pt idx="670">
                  <c:v>1450</c:v>
                </c:pt>
                <c:pt idx="671">
                  <c:v>1450</c:v>
                </c:pt>
                <c:pt idx="672">
                  <c:v>1450</c:v>
                </c:pt>
                <c:pt idx="673">
                  <c:v>1450</c:v>
                </c:pt>
                <c:pt idx="674">
                  <c:v>1450</c:v>
                </c:pt>
                <c:pt idx="675">
                  <c:v>1450</c:v>
                </c:pt>
                <c:pt idx="676">
                  <c:v>1450</c:v>
                </c:pt>
                <c:pt idx="677">
                  <c:v>1450</c:v>
                </c:pt>
                <c:pt idx="678">
                  <c:v>1450</c:v>
                </c:pt>
                <c:pt idx="679">
                  <c:v>1450</c:v>
                </c:pt>
                <c:pt idx="680">
                  <c:v>1450</c:v>
                </c:pt>
                <c:pt idx="681">
                  <c:v>1450</c:v>
                </c:pt>
                <c:pt idx="682">
                  <c:v>1450</c:v>
                </c:pt>
                <c:pt idx="683">
                  <c:v>1450</c:v>
                </c:pt>
                <c:pt idx="684">
                  <c:v>1450</c:v>
                </c:pt>
                <c:pt idx="685">
                  <c:v>1400</c:v>
                </c:pt>
                <c:pt idx="686">
                  <c:v>1400</c:v>
                </c:pt>
                <c:pt idx="687">
                  <c:v>1400</c:v>
                </c:pt>
                <c:pt idx="688">
                  <c:v>1400</c:v>
                </c:pt>
                <c:pt idx="689">
                  <c:v>1500</c:v>
                </c:pt>
                <c:pt idx="690">
                  <c:v>1400</c:v>
                </c:pt>
                <c:pt idx="691">
                  <c:v>1500</c:v>
                </c:pt>
                <c:pt idx="692">
                  <c:v>1400</c:v>
                </c:pt>
                <c:pt idx="693">
                  <c:v>1450</c:v>
                </c:pt>
                <c:pt idx="694">
                  <c:v>1450</c:v>
                </c:pt>
                <c:pt idx="695">
                  <c:v>1400</c:v>
                </c:pt>
                <c:pt idx="696">
                  <c:v>1400</c:v>
                </c:pt>
                <c:pt idx="697">
                  <c:v>1450</c:v>
                </c:pt>
                <c:pt idx="698">
                  <c:v>1450</c:v>
                </c:pt>
                <c:pt idx="699">
                  <c:v>1450</c:v>
                </c:pt>
                <c:pt idx="700">
                  <c:v>1450</c:v>
                </c:pt>
                <c:pt idx="701">
                  <c:v>1450</c:v>
                </c:pt>
                <c:pt idx="702">
                  <c:v>1400</c:v>
                </c:pt>
                <c:pt idx="703">
                  <c:v>1400</c:v>
                </c:pt>
                <c:pt idx="704">
                  <c:v>1350</c:v>
                </c:pt>
                <c:pt idx="705">
                  <c:v>1450</c:v>
                </c:pt>
                <c:pt idx="706">
                  <c:v>1450</c:v>
                </c:pt>
                <c:pt idx="707">
                  <c:v>1450</c:v>
                </c:pt>
                <c:pt idx="708">
                  <c:v>1350</c:v>
                </c:pt>
                <c:pt idx="709">
                  <c:v>1400</c:v>
                </c:pt>
                <c:pt idx="710">
                  <c:v>1400</c:v>
                </c:pt>
                <c:pt idx="711">
                  <c:v>1400</c:v>
                </c:pt>
                <c:pt idx="712">
                  <c:v>1450</c:v>
                </c:pt>
                <c:pt idx="713">
                  <c:v>1400</c:v>
                </c:pt>
                <c:pt idx="714">
                  <c:v>1450</c:v>
                </c:pt>
                <c:pt idx="715">
                  <c:v>1400</c:v>
                </c:pt>
                <c:pt idx="716">
                  <c:v>1350</c:v>
                </c:pt>
                <c:pt idx="717">
                  <c:v>1500</c:v>
                </c:pt>
                <c:pt idx="718">
                  <c:v>1400</c:v>
                </c:pt>
                <c:pt idx="719">
                  <c:v>1450</c:v>
                </c:pt>
                <c:pt idx="720">
                  <c:v>1450</c:v>
                </c:pt>
                <c:pt idx="721">
                  <c:v>1450</c:v>
                </c:pt>
                <c:pt idx="722">
                  <c:v>1450</c:v>
                </c:pt>
                <c:pt idx="723">
                  <c:v>1450</c:v>
                </c:pt>
                <c:pt idx="724">
                  <c:v>1450</c:v>
                </c:pt>
                <c:pt idx="725">
                  <c:v>1450</c:v>
                </c:pt>
                <c:pt idx="726">
                  <c:v>1450</c:v>
                </c:pt>
                <c:pt idx="727">
                  <c:v>1400</c:v>
                </c:pt>
                <c:pt idx="728">
                  <c:v>1450</c:v>
                </c:pt>
                <c:pt idx="729">
                  <c:v>1400</c:v>
                </c:pt>
                <c:pt idx="730">
                  <c:v>1500</c:v>
                </c:pt>
                <c:pt idx="731">
                  <c:v>1400</c:v>
                </c:pt>
                <c:pt idx="732">
                  <c:v>1450</c:v>
                </c:pt>
                <c:pt idx="733">
                  <c:v>1400</c:v>
                </c:pt>
                <c:pt idx="734">
                  <c:v>1400</c:v>
                </c:pt>
                <c:pt idx="735">
                  <c:v>1350</c:v>
                </c:pt>
                <c:pt idx="736">
                  <c:v>1450</c:v>
                </c:pt>
                <c:pt idx="737">
                  <c:v>1450</c:v>
                </c:pt>
                <c:pt idx="738">
                  <c:v>1450</c:v>
                </c:pt>
                <c:pt idx="739">
                  <c:v>1450</c:v>
                </c:pt>
                <c:pt idx="740">
                  <c:v>1450</c:v>
                </c:pt>
                <c:pt idx="741">
                  <c:v>1450</c:v>
                </c:pt>
                <c:pt idx="742">
                  <c:v>1350</c:v>
                </c:pt>
                <c:pt idx="743">
                  <c:v>1350</c:v>
                </c:pt>
                <c:pt idx="744">
                  <c:v>1350</c:v>
                </c:pt>
                <c:pt idx="745">
                  <c:v>1400</c:v>
                </c:pt>
                <c:pt idx="746">
                  <c:v>1450</c:v>
                </c:pt>
                <c:pt idx="747">
                  <c:v>1450</c:v>
                </c:pt>
                <c:pt idx="748">
                  <c:v>1450</c:v>
                </c:pt>
                <c:pt idx="749">
                  <c:v>1450</c:v>
                </c:pt>
                <c:pt idx="750">
                  <c:v>1450</c:v>
                </c:pt>
                <c:pt idx="751">
                  <c:v>1400</c:v>
                </c:pt>
                <c:pt idx="752">
                  <c:v>1450</c:v>
                </c:pt>
                <c:pt idx="753">
                  <c:v>1400</c:v>
                </c:pt>
                <c:pt idx="754">
                  <c:v>1500</c:v>
                </c:pt>
                <c:pt idx="755">
                  <c:v>1450</c:v>
                </c:pt>
                <c:pt idx="756">
                  <c:v>1400</c:v>
                </c:pt>
                <c:pt idx="757">
                  <c:v>1450</c:v>
                </c:pt>
                <c:pt idx="758">
                  <c:v>1450</c:v>
                </c:pt>
                <c:pt idx="759">
                  <c:v>1450</c:v>
                </c:pt>
                <c:pt idx="760">
                  <c:v>1450</c:v>
                </c:pt>
                <c:pt idx="761">
                  <c:v>1450</c:v>
                </c:pt>
                <c:pt idx="762">
                  <c:v>1400</c:v>
                </c:pt>
                <c:pt idx="763">
                  <c:v>1450</c:v>
                </c:pt>
                <c:pt idx="764">
                  <c:v>1450</c:v>
                </c:pt>
                <c:pt idx="765">
                  <c:v>1450</c:v>
                </c:pt>
                <c:pt idx="766">
                  <c:v>1350</c:v>
                </c:pt>
                <c:pt idx="767">
                  <c:v>1450</c:v>
                </c:pt>
                <c:pt idx="768">
                  <c:v>1400</c:v>
                </c:pt>
                <c:pt idx="769">
                  <c:v>1350</c:v>
                </c:pt>
                <c:pt idx="770">
                  <c:v>1450</c:v>
                </c:pt>
                <c:pt idx="771">
                  <c:v>1450</c:v>
                </c:pt>
                <c:pt idx="772">
                  <c:v>1450</c:v>
                </c:pt>
                <c:pt idx="773">
                  <c:v>1450</c:v>
                </c:pt>
                <c:pt idx="774">
                  <c:v>1400</c:v>
                </c:pt>
                <c:pt idx="775">
                  <c:v>1450</c:v>
                </c:pt>
                <c:pt idx="776">
                  <c:v>1400</c:v>
                </c:pt>
                <c:pt idx="777">
                  <c:v>1350</c:v>
                </c:pt>
                <c:pt idx="778">
                  <c:v>1450</c:v>
                </c:pt>
                <c:pt idx="779">
                  <c:v>1400</c:v>
                </c:pt>
                <c:pt idx="780">
                  <c:v>1500</c:v>
                </c:pt>
                <c:pt idx="781">
                  <c:v>1400</c:v>
                </c:pt>
                <c:pt idx="782">
                  <c:v>1350</c:v>
                </c:pt>
                <c:pt idx="783">
                  <c:v>1400</c:v>
                </c:pt>
                <c:pt idx="784">
                  <c:v>1450</c:v>
                </c:pt>
                <c:pt idx="785">
                  <c:v>1450</c:v>
                </c:pt>
                <c:pt idx="786">
                  <c:v>1450</c:v>
                </c:pt>
                <c:pt idx="787">
                  <c:v>1450</c:v>
                </c:pt>
                <c:pt idx="788">
                  <c:v>1450</c:v>
                </c:pt>
                <c:pt idx="789">
                  <c:v>1450</c:v>
                </c:pt>
                <c:pt idx="790">
                  <c:v>1450</c:v>
                </c:pt>
                <c:pt idx="791">
                  <c:v>1450</c:v>
                </c:pt>
                <c:pt idx="792">
                  <c:v>1450</c:v>
                </c:pt>
                <c:pt idx="793">
                  <c:v>1450</c:v>
                </c:pt>
                <c:pt idx="794">
                  <c:v>1450</c:v>
                </c:pt>
                <c:pt idx="795">
                  <c:v>1450</c:v>
                </c:pt>
                <c:pt idx="796">
                  <c:v>1450</c:v>
                </c:pt>
                <c:pt idx="797">
                  <c:v>1450</c:v>
                </c:pt>
                <c:pt idx="798">
                  <c:v>1400</c:v>
                </c:pt>
                <c:pt idx="799">
                  <c:v>1400</c:v>
                </c:pt>
                <c:pt idx="800">
                  <c:v>1400</c:v>
                </c:pt>
                <c:pt idx="801">
                  <c:v>1400</c:v>
                </c:pt>
                <c:pt idx="802">
                  <c:v>1400</c:v>
                </c:pt>
                <c:pt idx="803">
                  <c:v>1400</c:v>
                </c:pt>
                <c:pt idx="804">
                  <c:v>1400</c:v>
                </c:pt>
                <c:pt idx="805">
                  <c:v>1400</c:v>
                </c:pt>
                <c:pt idx="806">
                  <c:v>1450</c:v>
                </c:pt>
                <c:pt idx="807">
                  <c:v>1400</c:v>
                </c:pt>
                <c:pt idx="808">
                  <c:v>1450</c:v>
                </c:pt>
                <c:pt idx="809">
                  <c:v>1400</c:v>
                </c:pt>
                <c:pt idx="810">
                  <c:v>1400</c:v>
                </c:pt>
                <c:pt idx="811">
                  <c:v>1400</c:v>
                </c:pt>
                <c:pt idx="812">
                  <c:v>1400</c:v>
                </c:pt>
                <c:pt idx="813">
                  <c:v>1400</c:v>
                </c:pt>
                <c:pt idx="814">
                  <c:v>1400</c:v>
                </c:pt>
                <c:pt idx="815">
                  <c:v>1400</c:v>
                </c:pt>
                <c:pt idx="816">
                  <c:v>1400</c:v>
                </c:pt>
                <c:pt idx="817">
                  <c:v>1450</c:v>
                </c:pt>
                <c:pt idx="818">
                  <c:v>1400</c:v>
                </c:pt>
                <c:pt idx="819">
                  <c:v>1400</c:v>
                </c:pt>
                <c:pt idx="820">
                  <c:v>1400</c:v>
                </c:pt>
                <c:pt idx="821">
                  <c:v>1400</c:v>
                </c:pt>
                <c:pt idx="822">
                  <c:v>1400</c:v>
                </c:pt>
                <c:pt idx="823">
                  <c:v>1400</c:v>
                </c:pt>
                <c:pt idx="824">
                  <c:v>1400</c:v>
                </c:pt>
                <c:pt idx="825">
                  <c:v>1400</c:v>
                </c:pt>
                <c:pt idx="826">
                  <c:v>1450</c:v>
                </c:pt>
                <c:pt idx="827">
                  <c:v>1450</c:v>
                </c:pt>
                <c:pt idx="828">
                  <c:v>1450</c:v>
                </c:pt>
                <c:pt idx="829">
                  <c:v>1400</c:v>
                </c:pt>
                <c:pt idx="830">
                  <c:v>1450</c:v>
                </c:pt>
                <c:pt idx="831">
                  <c:v>1450</c:v>
                </c:pt>
                <c:pt idx="832">
                  <c:v>1400</c:v>
                </c:pt>
                <c:pt idx="833">
                  <c:v>1450</c:v>
                </c:pt>
                <c:pt idx="834">
                  <c:v>1450</c:v>
                </c:pt>
                <c:pt idx="835">
                  <c:v>1400</c:v>
                </c:pt>
                <c:pt idx="836">
                  <c:v>1450</c:v>
                </c:pt>
                <c:pt idx="837">
                  <c:v>1450</c:v>
                </c:pt>
                <c:pt idx="838">
                  <c:v>1450</c:v>
                </c:pt>
                <c:pt idx="839">
                  <c:v>1450</c:v>
                </c:pt>
                <c:pt idx="840">
                  <c:v>1450</c:v>
                </c:pt>
                <c:pt idx="841">
                  <c:v>1400</c:v>
                </c:pt>
                <c:pt idx="842">
                  <c:v>1450</c:v>
                </c:pt>
                <c:pt idx="843">
                  <c:v>1450</c:v>
                </c:pt>
                <c:pt idx="844">
                  <c:v>1450</c:v>
                </c:pt>
                <c:pt idx="845">
                  <c:v>1450</c:v>
                </c:pt>
                <c:pt idx="846">
                  <c:v>1450</c:v>
                </c:pt>
                <c:pt idx="847">
                  <c:v>1450</c:v>
                </c:pt>
                <c:pt idx="848">
                  <c:v>1450</c:v>
                </c:pt>
                <c:pt idx="849">
                  <c:v>1450</c:v>
                </c:pt>
                <c:pt idx="850">
                  <c:v>1450</c:v>
                </c:pt>
                <c:pt idx="851">
                  <c:v>1450</c:v>
                </c:pt>
                <c:pt idx="852">
                  <c:v>1450</c:v>
                </c:pt>
                <c:pt idx="853">
                  <c:v>1450</c:v>
                </c:pt>
                <c:pt idx="854">
                  <c:v>1450</c:v>
                </c:pt>
                <c:pt idx="855">
                  <c:v>1500</c:v>
                </c:pt>
                <c:pt idx="856">
                  <c:v>1400</c:v>
                </c:pt>
                <c:pt idx="857">
                  <c:v>1400</c:v>
                </c:pt>
                <c:pt idx="858">
                  <c:v>1400</c:v>
                </c:pt>
                <c:pt idx="859">
                  <c:v>1400</c:v>
                </c:pt>
                <c:pt idx="860">
                  <c:v>1400</c:v>
                </c:pt>
                <c:pt idx="861">
                  <c:v>1400</c:v>
                </c:pt>
                <c:pt idx="862">
                  <c:v>1400</c:v>
                </c:pt>
                <c:pt idx="863">
                  <c:v>1400</c:v>
                </c:pt>
                <c:pt idx="864">
                  <c:v>1450</c:v>
                </c:pt>
                <c:pt idx="865">
                  <c:v>1450</c:v>
                </c:pt>
                <c:pt idx="866">
                  <c:v>1450</c:v>
                </c:pt>
                <c:pt idx="867">
                  <c:v>1450</c:v>
                </c:pt>
                <c:pt idx="868">
                  <c:v>1450</c:v>
                </c:pt>
                <c:pt idx="869">
                  <c:v>1450</c:v>
                </c:pt>
                <c:pt idx="870">
                  <c:v>1450</c:v>
                </c:pt>
                <c:pt idx="871">
                  <c:v>1450</c:v>
                </c:pt>
                <c:pt idx="872">
                  <c:v>1400</c:v>
                </c:pt>
                <c:pt idx="873">
                  <c:v>1400</c:v>
                </c:pt>
                <c:pt idx="874">
                  <c:v>1400</c:v>
                </c:pt>
                <c:pt idx="875">
                  <c:v>1400</c:v>
                </c:pt>
                <c:pt idx="876">
                  <c:v>1400</c:v>
                </c:pt>
                <c:pt idx="877">
                  <c:v>1400</c:v>
                </c:pt>
                <c:pt idx="878">
                  <c:v>1450</c:v>
                </c:pt>
                <c:pt idx="879">
                  <c:v>1450</c:v>
                </c:pt>
                <c:pt idx="880">
                  <c:v>1450</c:v>
                </c:pt>
                <c:pt idx="881">
                  <c:v>1400</c:v>
                </c:pt>
                <c:pt idx="882">
                  <c:v>1450</c:v>
                </c:pt>
                <c:pt idx="883">
                  <c:v>1450</c:v>
                </c:pt>
                <c:pt idx="884">
                  <c:v>1400</c:v>
                </c:pt>
                <c:pt idx="885">
                  <c:v>1400</c:v>
                </c:pt>
                <c:pt idx="886">
                  <c:v>1400</c:v>
                </c:pt>
                <c:pt idx="887">
                  <c:v>1450</c:v>
                </c:pt>
                <c:pt idx="888">
                  <c:v>1400</c:v>
                </c:pt>
                <c:pt idx="889">
                  <c:v>1450</c:v>
                </c:pt>
                <c:pt idx="890">
                  <c:v>1450</c:v>
                </c:pt>
                <c:pt idx="891">
                  <c:v>1450</c:v>
                </c:pt>
                <c:pt idx="892">
                  <c:v>1400</c:v>
                </c:pt>
                <c:pt idx="893">
                  <c:v>1400</c:v>
                </c:pt>
                <c:pt idx="894">
                  <c:v>1400</c:v>
                </c:pt>
                <c:pt idx="895">
                  <c:v>1400</c:v>
                </c:pt>
                <c:pt idx="896">
                  <c:v>1400</c:v>
                </c:pt>
                <c:pt idx="897">
                  <c:v>1400</c:v>
                </c:pt>
                <c:pt idx="898">
                  <c:v>1450</c:v>
                </c:pt>
                <c:pt idx="899">
                  <c:v>1400</c:v>
                </c:pt>
                <c:pt idx="900">
                  <c:v>1400</c:v>
                </c:pt>
                <c:pt idx="901">
                  <c:v>1450</c:v>
                </c:pt>
                <c:pt idx="902">
                  <c:v>1450</c:v>
                </c:pt>
                <c:pt idx="903">
                  <c:v>1400</c:v>
                </c:pt>
                <c:pt idx="904">
                  <c:v>1400</c:v>
                </c:pt>
                <c:pt idx="905">
                  <c:v>1400</c:v>
                </c:pt>
                <c:pt idx="906">
                  <c:v>1400</c:v>
                </c:pt>
                <c:pt idx="907">
                  <c:v>1400</c:v>
                </c:pt>
                <c:pt idx="908">
                  <c:v>1400</c:v>
                </c:pt>
                <c:pt idx="909">
                  <c:v>1400</c:v>
                </c:pt>
                <c:pt idx="910">
                  <c:v>1400</c:v>
                </c:pt>
                <c:pt idx="911">
                  <c:v>1450</c:v>
                </c:pt>
                <c:pt idx="912">
                  <c:v>1450</c:v>
                </c:pt>
                <c:pt idx="913">
                  <c:v>1450</c:v>
                </c:pt>
                <c:pt idx="914">
                  <c:v>1450</c:v>
                </c:pt>
                <c:pt idx="915">
                  <c:v>1450</c:v>
                </c:pt>
                <c:pt idx="916">
                  <c:v>1400</c:v>
                </c:pt>
                <c:pt idx="917">
                  <c:v>1400</c:v>
                </c:pt>
                <c:pt idx="918">
                  <c:v>1450</c:v>
                </c:pt>
                <c:pt idx="919">
                  <c:v>1400</c:v>
                </c:pt>
                <c:pt idx="920">
                  <c:v>1450</c:v>
                </c:pt>
                <c:pt idx="921">
                  <c:v>1450</c:v>
                </c:pt>
                <c:pt idx="922">
                  <c:v>1450</c:v>
                </c:pt>
                <c:pt idx="923">
                  <c:v>1400</c:v>
                </c:pt>
                <c:pt idx="924">
                  <c:v>1400</c:v>
                </c:pt>
                <c:pt idx="925">
                  <c:v>1450</c:v>
                </c:pt>
                <c:pt idx="926">
                  <c:v>1450</c:v>
                </c:pt>
                <c:pt idx="927">
                  <c:v>1450</c:v>
                </c:pt>
                <c:pt idx="928">
                  <c:v>1450</c:v>
                </c:pt>
                <c:pt idx="929">
                  <c:v>1450</c:v>
                </c:pt>
                <c:pt idx="930">
                  <c:v>1450</c:v>
                </c:pt>
                <c:pt idx="931">
                  <c:v>1450</c:v>
                </c:pt>
                <c:pt idx="932">
                  <c:v>1450</c:v>
                </c:pt>
                <c:pt idx="933">
                  <c:v>1450</c:v>
                </c:pt>
                <c:pt idx="934">
                  <c:v>1400</c:v>
                </c:pt>
                <c:pt idx="935">
                  <c:v>1450</c:v>
                </c:pt>
                <c:pt idx="936">
                  <c:v>1450</c:v>
                </c:pt>
                <c:pt idx="937">
                  <c:v>1400</c:v>
                </c:pt>
                <c:pt idx="938">
                  <c:v>1450</c:v>
                </c:pt>
                <c:pt idx="939">
                  <c:v>1400</c:v>
                </c:pt>
                <c:pt idx="940">
                  <c:v>1450</c:v>
                </c:pt>
                <c:pt idx="941">
                  <c:v>1450</c:v>
                </c:pt>
                <c:pt idx="942">
                  <c:v>1400</c:v>
                </c:pt>
                <c:pt idx="943">
                  <c:v>1450</c:v>
                </c:pt>
                <c:pt idx="944">
                  <c:v>1400</c:v>
                </c:pt>
                <c:pt idx="945">
                  <c:v>1400</c:v>
                </c:pt>
                <c:pt idx="946">
                  <c:v>1400</c:v>
                </c:pt>
                <c:pt idx="947">
                  <c:v>1400</c:v>
                </c:pt>
                <c:pt idx="948">
                  <c:v>1400</c:v>
                </c:pt>
                <c:pt idx="949">
                  <c:v>1400</c:v>
                </c:pt>
                <c:pt idx="950">
                  <c:v>1450</c:v>
                </c:pt>
                <c:pt idx="951">
                  <c:v>1450</c:v>
                </c:pt>
                <c:pt idx="952">
                  <c:v>1450</c:v>
                </c:pt>
                <c:pt idx="953">
                  <c:v>1450</c:v>
                </c:pt>
                <c:pt idx="954">
                  <c:v>1400</c:v>
                </c:pt>
                <c:pt idx="955">
                  <c:v>1450</c:v>
                </c:pt>
                <c:pt idx="956">
                  <c:v>1400</c:v>
                </c:pt>
                <c:pt idx="957">
                  <c:v>1400</c:v>
                </c:pt>
                <c:pt idx="958">
                  <c:v>1400</c:v>
                </c:pt>
                <c:pt idx="959">
                  <c:v>1450</c:v>
                </c:pt>
                <c:pt idx="960">
                  <c:v>1400</c:v>
                </c:pt>
                <c:pt idx="961">
                  <c:v>1400</c:v>
                </c:pt>
                <c:pt idx="962">
                  <c:v>1400</c:v>
                </c:pt>
                <c:pt idx="963">
                  <c:v>1400</c:v>
                </c:pt>
                <c:pt idx="964">
                  <c:v>1400</c:v>
                </c:pt>
                <c:pt idx="965">
                  <c:v>1450</c:v>
                </c:pt>
                <c:pt idx="966">
                  <c:v>1400</c:v>
                </c:pt>
                <c:pt idx="967">
                  <c:v>1450</c:v>
                </c:pt>
                <c:pt idx="968">
                  <c:v>1400</c:v>
                </c:pt>
                <c:pt idx="969">
                  <c:v>1400</c:v>
                </c:pt>
                <c:pt idx="970">
                  <c:v>1400</c:v>
                </c:pt>
                <c:pt idx="971">
                  <c:v>1400</c:v>
                </c:pt>
                <c:pt idx="972">
                  <c:v>1400</c:v>
                </c:pt>
                <c:pt idx="973">
                  <c:v>1400</c:v>
                </c:pt>
                <c:pt idx="974">
                  <c:v>1450</c:v>
                </c:pt>
                <c:pt idx="975">
                  <c:v>1450</c:v>
                </c:pt>
                <c:pt idx="976">
                  <c:v>1450</c:v>
                </c:pt>
                <c:pt idx="977">
                  <c:v>1450</c:v>
                </c:pt>
                <c:pt idx="978">
                  <c:v>1450</c:v>
                </c:pt>
                <c:pt idx="979">
                  <c:v>1400</c:v>
                </c:pt>
                <c:pt idx="980">
                  <c:v>1400</c:v>
                </c:pt>
                <c:pt idx="981">
                  <c:v>1450</c:v>
                </c:pt>
                <c:pt idx="982">
                  <c:v>1450</c:v>
                </c:pt>
                <c:pt idx="983">
                  <c:v>1400</c:v>
                </c:pt>
                <c:pt idx="984">
                  <c:v>1400</c:v>
                </c:pt>
                <c:pt idx="985">
                  <c:v>1400</c:v>
                </c:pt>
                <c:pt idx="986">
                  <c:v>1450</c:v>
                </c:pt>
                <c:pt idx="987">
                  <c:v>1450</c:v>
                </c:pt>
                <c:pt idx="988">
                  <c:v>1450</c:v>
                </c:pt>
                <c:pt idx="989">
                  <c:v>1450</c:v>
                </c:pt>
                <c:pt idx="990">
                  <c:v>1450</c:v>
                </c:pt>
                <c:pt idx="991">
                  <c:v>1400</c:v>
                </c:pt>
                <c:pt idx="992">
                  <c:v>1400</c:v>
                </c:pt>
                <c:pt idx="993">
                  <c:v>1450</c:v>
                </c:pt>
                <c:pt idx="994">
                  <c:v>1400</c:v>
                </c:pt>
                <c:pt idx="995">
                  <c:v>1400</c:v>
                </c:pt>
                <c:pt idx="996">
                  <c:v>1450</c:v>
                </c:pt>
                <c:pt idx="997">
                  <c:v>1450</c:v>
                </c:pt>
                <c:pt idx="998">
                  <c:v>1450</c:v>
                </c:pt>
                <c:pt idx="999">
                  <c:v>1450</c:v>
                </c:pt>
                <c:pt idx="1000">
                  <c:v>1450</c:v>
                </c:pt>
                <c:pt idx="1001">
                  <c:v>1450</c:v>
                </c:pt>
                <c:pt idx="1002">
                  <c:v>1450</c:v>
                </c:pt>
                <c:pt idx="1003">
                  <c:v>1450</c:v>
                </c:pt>
                <c:pt idx="1004">
                  <c:v>1400</c:v>
                </c:pt>
                <c:pt idx="1005">
                  <c:v>1400</c:v>
                </c:pt>
                <c:pt idx="1006">
                  <c:v>1400</c:v>
                </c:pt>
                <c:pt idx="1007">
                  <c:v>1450</c:v>
                </c:pt>
                <c:pt idx="1008">
                  <c:v>1450</c:v>
                </c:pt>
                <c:pt idx="1009">
                  <c:v>1400</c:v>
                </c:pt>
                <c:pt idx="1010">
                  <c:v>1400</c:v>
                </c:pt>
                <c:pt idx="1011">
                  <c:v>1450</c:v>
                </c:pt>
                <c:pt idx="1012">
                  <c:v>1450</c:v>
                </c:pt>
                <c:pt idx="1013">
                  <c:v>1450</c:v>
                </c:pt>
                <c:pt idx="1014">
                  <c:v>1400</c:v>
                </c:pt>
                <c:pt idx="1015">
                  <c:v>1450</c:v>
                </c:pt>
                <c:pt idx="1016">
                  <c:v>1400</c:v>
                </c:pt>
                <c:pt idx="1017">
                  <c:v>1400</c:v>
                </c:pt>
                <c:pt idx="1018">
                  <c:v>1400</c:v>
                </c:pt>
                <c:pt idx="1019">
                  <c:v>1400</c:v>
                </c:pt>
                <c:pt idx="1020">
                  <c:v>1400</c:v>
                </c:pt>
                <c:pt idx="1021">
                  <c:v>1400</c:v>
                </c:pt>
                <c:pt idx="1022">
                  <c:v>1400</c:v>
                </c:pt>
                <c:pt idx="1023">
                  <c:v>1400</c:v>
                </c:pt>
                <c:pt idx="1024">
                  <c:v>1400</c:v>
                </c:pt>
                <c:pt idx="1025">
                  <c:v>1400</c:v>
                </c:pt>
                <c:pt idx="1026">
                  <c:v>1450</c:v>
                </c:pt>
                <c:pt idx="1027">
                  <c:v>1400</c:v>
                </c:pt>
                <c:pt idx="1028">
                  <c:v>1450</c:v>
                </c:pt>
                <c:pt idx="1029">
                  <c:v>1400</c:v>
                </c:pt>
                <c:pt idx="1030">
                  <c:v>1400</c:v>
                </c:pt>
                <c:pt idx="1031">
                  <c:v>1400</c:v>
                </c:pt>
                <c:pt idx="1032">
                  <c:v>1450</c:v>
                </c:pt>
                <c:pt idx="1033">
                  <c:v>1450</c:v>
                </c:pt>
                <c:pt idx="1034">
                  <c:v>1450</c:v>
                </c:pt>
                <c:pt idx="1035">
                  <c:v>1450</c:v>
                </c:pt>
                <c:pt idx="1036">
                  <c:v>1450</c:v>
                </c:pt>
                <c:pt idx="1037">
                  <c:v>1400</c:v>
                </c:pt>
                <c:pt idx="1038">
                  <c:v>1450</c:v>
                </c:pt>
                <c:pt idx="1039">
                  <c:v>1450</c:v>
                </c:pt>
                <c:pt idx="1040">
                  <c:v>1450</c:v>
                </c:pt>
                <c:pt idx="1041">
                  <c:v>1450</c:v>
                </c:pt>
                <c:pt idx="1042">
                  <c:v>1450</c:v>
                </c:pt>
                <c:pt idx="1043">
                  <c:v>1450</c:v>
                </c:pt>
                <c:pt idx="1044">
                  <c:v>1450</c:v>
                </c:pt>
                <c:pt idx="1045">
                  <c:v>1450</c:v>
                </c:pt>
                <c:pt idx="1046">
                  <c:v>1450</c:v>
                </c:pt>
                <c:pt idx="1047">
                  <c:v>1450</c:v>
                </c:pt>
                <c:pt idx="1048">
                  <c:v>1400</c:v>
                </c:pt>
                <c:pt idx="1049">
                  <c:v>1450</c:v>
                </c:pt>
                <c:pt idx="1050">
                  <c:v>1450</c:v>
                </c:pt>
                <c:pt idx="1051">
                  <c:v>1450</c:v>
                </c:pt>
                <c:pt idx="1052">
                  <c:v>1450</c:v>
                </c:pt>
                <c:pt idx="1053">
                  <c:v>1400</c:v>
                </c:pt>
                <c:pt idx="1054">
                  <c:v>1400</c:v>
                </c:pt>
                <c:pt idx="1055">
                  <c:v>1400</c:v>
                </c:pt>
                <c:pt idx="1056">
                  <c:v>1450</c:v>
                </c:pt>
                <c:pt idx="1057">
                  <c:v>1450</c:v>
                </c:pt>
                <c:pt idx="1058">
                  <c:v>1450</c:v>
                </c:pt>
                <c:pt idx="1059">
                  <c:v>1450</c:v>
                </c:pt>
                <c:pt idx="1060">
                  <c:v>1400</c:v>
                </c:pt>
                <c:pt idx="1061">
                  <c:v>1400</c:v>
                </c:pt>
                <c:pt idx="1062">
                  <c:v>1450</c:v>
                </c:pt>
                <c:pt idx="1063">
                  <c:v>1400</c:v>
                </c:pt>
                <c:pt idx="1064">
                  <c:v>1400</c:v>
                </c:pt>
                <c:pt idx="1065">
                  <c:v>1400</c:v>
                </c:pt>
                <c:pt idx="1066">
                  <c:v>1400</c:v>
                </c:pt>
                <c:pt idx="1067">
                  <c:v>1450</c:v>
                </c:pt>
                <c:pt idx="1068">
                  <c:v>1450</c:v>
                </c:pt>
                <c:pt idx="1069">
                  <c:v>1450</c:v>
                </c:pt>
                <c:pt idx="1070">
                  <c:v>1450</c:v>
                </c:pt>
                <c:pt idx="1071">
                  <c:v>1450</c:v>
                </c:pt>
                <c:pt idx="1072">
                  <c:v>1450</c:v>
                </c:pt>
                <c:pt idx="1073">
                  <c:v>1400</c:v>
                </c:pt>
                <c:pt idx="1074">
                  <c:v>1400</c:v>
                </c:pt>
                <c:pt idx="1075">
                  <c:v>1400</c:v>
                </c:pt>
                <c:pt idx="1076">
                  <c:v>1450</c:v>
                </c:pt>
                <c:pt idx="1077">
                  <c:v>1400</c:v>
                </c:pt>
                <c:pt idx="1078">
                  <c:v>1450</c:v>
                </c:pt>
                <c:pt idx="1079">
                  <c:v>1450</c:v>
                </c:pt>
                <c:pt idx="1080">
                  <c:v>1400</c:v>
                </c:pt>
                <c:pt idx="1081">
                  <c:v>1400</c:v>
                </c:pt>
                <c:pt idx="1082">
                  <c:v>1450</c:v>
                </c:pt>
                <c:pt idx="1083">
                  <c:v>1450</c:v>
                </c:pt>
                <c:pt idx="1084">
                  <c:v>1400</c:v>
                </c:pt>
                <c:pt idx="1085">
                  <c:v>1400</c:v>
                </c:pt>
                <c:pt idx="1086">
                  <c:v>1450</c:v>
                </c:pt>
                <c:pt idx="1087">
                  <c:v>1450</c:v>
                </c:pt>
                <c:pt idx="1088">
                  <c:v>1450</c:v>
                </c:pt>
                <c:pt idx="1089">
                  <c:v>1400</c:v>
                </c:pt>
                <c:pt idx="1090">
                  <c:v>1450</c:v>
                </c:pt>
                <c:pt idx="1091">
                  <c:v>1450</c:v>
                </c:pt>
                <c:pt idx="1092">
                  <c:v>1450</c:v>
                </c:pt>
                <c:pt idx="1093">
                  <c:v>1450</c:v>
                </c:pt>
                <c:pt idx="1094">
                  <c:v>1450</c:v>
                </c:pt>
                <c:pt idx="1095">
                  <c:v>1450</c:v>
                </c:pt>
                <c:pt idx="1096">
                  <c:v>1450</c:v>
                </c:pt>
                <c:pt idx="1097">
                  <c:v>1400</c:v>
                </c:pt>
                <c:pt idx="1098">
                  <c:v>1450</c:v>
                </c:pt>
                <c:pt idx="1099">
                  <c:v>1450</c:v>
                </c:pt>
                <c:pt idx="1100">
                  <c:v>1400</c:v>
                </c:pt>
                <c:pt idx="1101">
                  <c:v>1400</c:v>
                </c:pt>
                <c:pt idx="1102">
                  <c:v>1450</c:v>
                </c:pt>
                <c:pt idx="1103">
                  <c:v>1450</c:v>
                </c:pt>
                <c:pt idx="1104">
                  <c:v>1450</c:v>
                </c:pt>
                <c:pt idx="1105">
                  <c:v>1450</c:v>
                </c:pt>
                <c:pt idx="1106">
                  <c:v>1400</c:v>
                </c:pt>
                <c:pt idx="1107">
                  <c:v>1450</c:v>
                </c:pt>
                <c:pt idx="1108">
                  <c:v>1450</c:v>
                </c:pt>
                <c:pt idx="1109">
                  <c:v>1400</c:v>
                </c:pt>
                <c:pt idx="1110">
                  <c:v>1400</c:v>
                </c:pt>
                <c:pt idx="1111">
                  <c:v>1400</c:v>
                </c:pt>
                <c:pt idx="1112">
                  <c:v>1400</c:v>
                </c:pt>
                <c:pt idx="1113">
                  <c:v>1450</c:v>
                </c:pt>
                <c:pt idx="1114">
                  <c:v>1450</c:v>
                </c:pt>
                <c:pt idx="1115">
                  <c:v>1450</c:v>
                </c:pt>
                <c:pt idx="1116">
                  <c:v>1450</c:v>
                </c:pt>
                <c:pt idx="1117">
                  <c:v>1450</c:v>
                </c:pt>
                <c:pt idx="1118">
                  <c:v>1450</c:v>
                </c:pt>
                <c:pt idx="1119">
                  <c:v>1400</c:v>
                </c:pt>
                <c:pt idx="1120">
                  <c:v>1450</c:v>
                </c:pt>
                <c:pt idx="1121">
                  <c:v>1450</c:v>
                </c:pt>
                <c:pt idx="1122">
                  <c:v>1400</c:v>
                </c:pt>
                <c:pt idx="1123">
                  <c:v>1450</c:v>
                </c:pt>
                <c:pt idx="1124">
                  <c:v>1400</c:v>
                </c:pt>
                <c:pt idx="1125">
                  <c:v>1450</c:v>
                </c:pt>
                <c:pt idx="1126">
                  <c:v>1450</c:v>
                </c:pt>
                <c:pt idx="1127">
                  <c:v>1450</c:v>
                </c:pt>
                <c:pt idx="1128">
                  <c:v>1450</c:v>
                </c:pt>
                <c:pt idx="1129">
                  <c:v>1400</c:v>
                </c:pt>
                <c:pt idx="1130">
                  <c:v>1400</c:v>
                </c:pt>
                <c:pt idx="1131">
                  <c:v>1400</c:v>
                </c:pt>
                <c:pt idx="1132">
                  <c:v>1400</c:v>
                </c:pt>
                <c:pt idx="1133">
                  <c:v>1450</c:v>
                </c:pt>
                <c:pt idx="1134">
                  <c:v>1400</c:v>
                </c:pt>
                <c:pt idx="1135">
                  <c:v>1450</c:v>
                </c:pt>
                <c:pt idx="1136">
                  <c:v>1450</c:v>
                </c:pt>
                <c:pt idx="1137">
                  <c:v>1400</c:v>
                </c:pt>
                <c:pt idx="1138">
                  <c:v>1400</c:v>
                </c:pt>
                <c:pt idx="1139">
                  <c:v>1400</c:v>
                </c:pt>
                <c:pt idx="1140">
                  <c:v>1400</c:v>
                </c:pt>
                <c:pt idx="1141">
                  <c:v>1400</c:v>
                </c:pt>
                <c:pt idx="1142">
                  <c:v>1400</c:v>
                </c:pt>
                <c:pt idx="1143">
                  <c:v>1400</c:v>
                </c:pt>
                <c:pt idx="1144">
                  <c:v>1400</c:v>
                </c:pt>
                <c:pt idx="1145">
                  <c:v>1450</c:v>
                </c:pt>
                <c:pt idx="1146">
                  <c:v>1450</c:v>
                </c:pt>
                <c:pt idx="1147">
                  <c:v>1450</c:v>
                </c:pt>
                <c:pt idx="1148">
                  <c:v>1400</c:v>
                </c:pt>
                <c:pt idx="1149">
                  <c:v>1400</c:v>
                </c:pt>
                <c:pt idx="1150">
                  <c:v>1450</c:v>
                </c:pt>
                <c:pt idx="1151">
                  <c:v>1450</c:v>
                </c:pt>
                <c:pt idx="1152">
                  <c:v>1450</c:v>
                </c:pt>
                <c:pt idx="1153">
                  <c:v>1450</c:v>
                </c:pt>
                <c:pt idx="1154">
                  <c:v>1450</c:v>
                </c:pt>
                <c:pt idx="1155">
                  <c:v>1450</c:v>
                </c:pt>
                <c:pt idx="1156">
                  <c:v>1400</c:v>
                </c:pt>
                <c:pt idx="1157">
                  <c:v>1400</c:v>
                </c:pt>
                <c:pt idx="1158">
                  <c:v>1400</c:v>
                </c:pt>
                <c:pt idx="1159">
                  <c:v>1450</c:v>
                </c:pt>
                <c:pt idx="1160">
                  <c:v>1400</c:v>
                </c:pt>
                <c:pt idx="1161">
                  <c:v>1450</c:v>
                </c:pt>
                <c:pt idx="1162">
                  <c:v>1450</c:v>
                </c:pt>
                <c:pt idx="1163">
                  <c:v>1450</c:v>
                </c:pt>
                <c:pt idx="1164">
                  <c:v>1450</c:v>
                </c:pt>
                <c:pt idx="1165">
                  <c:v>1450</c:v>
                </c:pt>
                <c:pt idx="1166">
                  <c:v>1450</c:v>
                </c:pt>
                <c:pt idx="1167">
                  <c:v>1450</c:v>
                </c:pt>
                <c:pt idx="1168">
                  <c:v>1450</c:v>
                </c:pt>
                <c:pt idx="1169">
                  <c:v>1450</c:v>
                </c:pt>
                <c:pt idx="1170">
                  <c:v>1450</c:v>
                </c:pt>
                <c:pt idx="1171">
                  <c:v>1450</c:v>
                </c:pt>
                <c:pt idx="1172">
                  <c:v>1450</c:v>
                </c:pt>
                <c:pt idx="1173">
                  <c:v>1450</c:v>
                </c:pt>
                <c:pt idx="1174">
                  <c:v>1450</c:v>
                </c:pt>
                <c:pt idx="1175">
                  <c:v>1450</c:v>
                </c:pt>
                <c:pt idx="1176">
                  <c:v>1450</c:v>
                </c:pt>
                <c:pt idx="1177">
                  <c:v>1400</c:v>
                </c:pt>
                <c:pt idx="1178">
                  <c:v>1450</c:v>
                </c:pt>
                <c:pt idx="1179">
                  <c:v>1450</c:v>
                </c:pt>
                <c:pt idx="1180">
                  <c:v>1450</c:v>
                </c:pt>
                <c:pt idx="1181">
                  <c:v>1450</c:v>
                </c:pt>
                <c:pt idx="1182">
                  <c:v>1450</c:v>
                </c:pt>
                <c:pt idx="1183">
                  <c:v>1450</c:v>
                </c:pt>
                <c:pt idx="1184">
                  <c:v>1450</c:v>
                </c:pt>
                <c:pt idx="1185">
                  <c:v>1450</c:v>
                </c:pt>
                <c:pt idx="1186">
                  <c:v>1400</c:v>
                </c:pt>
                <c:pt idx="1187">
                  <c:v>1400</c:v>
                </c:pt>
                <c:pt idx="1188">
                  <c:v>1450</c:v>
                </c:pt>
                <c:pt idx="1189">
                  <c:v>1400</c:v>
                </c:pt>
                <c:pt idx="1190">
                  <c:v>1400</c:v>
                </c:pt>
                <c:pt idx="1191">
                  <c:v>1450</c:v>
                </c:pt>
                <c:pt idx="1192">
                  <c:v>1450</c:v>
                </c:pt>
                <c:pt idx="1193">
                  <c:v>1450</c:v>
                </c:pt>
                <c:pt idx="1194">
                  <c:v>1400</c:v>
                </c:pt>
                <c:pt idx="1195">
                  <c:v>1400</c:v>
                </c:pt>
                <c:pt idx="1196">
                  <c:v>1400</c:v>
                </c:pt>
                <c:pt idx="1197">
                  <c:v>1450</c:v>
                </c:pt>
                <c:pt idx="1198">
                  <c:v>1450</c:v>
                </c:pt>
                <c:pt idx="1199">
                  <c:v>1450</c:v>
                </c:pt>
                <c:pt idx="1200">
                  <c:v>1450</c:v>
                </c:pt>
                <c:pt idx="1201">
                  <c:v>1450</c:v>
                </c:pt>
                <c:pt idx="1202">
                  <c:v>1450</c:v>
                </c:pt>
                <c:pt idx="1203">
                  <c:v>1450</c:v>
                </c:pt>
                <c:pt idx="1204">
                  <c:v>1400</c:v>
                </c:pt>
                <c:pt idx="1205">
                  <c:v>1400</c:v>
                </c:pt>
                <c:pt idx="1206">
                  <c:v>1400</c:v>
                </c:pt>
                <c:pt idx="1207">
                  <c:v>1450</c:v>
                </c:pt>
                <c:pt idx="1208">
                  <c:v>1450</c:v>
                </c:pt>
                <c:pt idx="1209">
                  <c:v>1450</c:v>
                </c:pt>
                <c:pt idx="1210">
                  <c:v>1450</c:v>
                </c:pt>
                <c:pt idx="1211">
                  <c:v>1400</c:v>
                </c:pt>
                <c:pt idx="1212">
                  <c:v>1450</c:v>
                </c:pt>
                <c:pt idx="1213">
                  <c:v>1450</c:v>
                </c:pt>
                <c:pt idx="1214">
                  <c:v>1450</c:v>
                </c:pt>
                <c:pt idx="1215">
                  <c:v>1450</c:v>
                </c:pt>
                <c:pt idx="1216">
                  <c:v>1450</c:v>
                </c:pt>
                <c:pt idx="1217">
                  <c:v>1450</c:v>
                </c:pt>
                <c:pt idx="1218">
                  <c:v>1450</c:v>
                </c:pt>
                <c:pt idx="1219">
                  <c:v>1450</c:v>
                </c:pt>
                <c:pt idx="1220">
                  <c:v>1450</c:v>
                </c:pt>
                <c:pt idx="1221">
                  <c:v>1450</c:v>
                </c:pt>
                <c:pt idx="1222">
                  <c:v>1450</c:v>
                </c:pt>
                <c:pt idx="1223">
                  <c:v>1450</c:v>
                </c:pt>
                <c:pt idx="1224">
                  <c:v>1400</c:v>
                </c:pt>
                <c:pt idx="1225">
                  <c:v>1400</c:v>
                </c:pt>
                <c:pt idx="1226">
                  <c:v>1450</c:v>
                </c:pt>
                <c:pt idx="1227">
                  <c:v>1450</c:v>
                </c:pt>
                <c:pt idx="1228">
                  <c:v>1450</c:v>
                </c:pt>
                <c:pt idx="1229">
                  <c:v>1400</c:v>
                </c:pt>
                <c:pt idx="1230">
                  <c:v>1450</c:v>
                </c:pt>
                <c:pt idx="1231">
                  <c:v>1450</c:v>
                </c:pt>
                <c:pt idx="1232">
                  <c:v>1450</c:v>
                </c:pt>
                <c:pt idx="1233">
                  <c:v>1450</c:v>
                </c:pt>
                <c:pt idx="1234">
                  <c:v>1450</c:v>
                </c:pt>
                <c:pt idx="1235">
                  <c:v>1450</c:v>
                </c:pt>
                <c:pt idx="1236">
                  <c:v>1450</c:v>
                </c:pt>
                <c:pt idx="1237">
                  <c:v>1450</c:v>
                </c:pt>
                <c:pt idx="1238">
                  <c:v>1450</c:v>
                </c:pt>
                <c:pt idx="1239">
                  <c:v>1450</c:v>
                </c:pt>
                <c:pt idx="1240">
                  <c:v>1450</c:v>
                </c:pt>
                <c:pt idx="1241">
                  <c:v>1400</c:v>
                </c:pt>
                <c:pt idx="1242">
                  <c:v>1400</c:v>
                </c:pt>
                <c:pt idx="1243">
                  <c:v>1400</c:v>
                </c:pt>
                <c:pt idx="1244">
                  <c:v>1400</c:v>
                </c:pt>
                <c:pt idx="1245">
                  <c:v>1400</c:v>
                </c:pt>
                <c:pt idx="1246">
                  <c:v>1400</c:v>
                </c:pt>
                <c:pt idx="1247">
                  <c:v>1400</c:v>
                </c:pt>
                <c:pt idx="1248">
                  <c:v>1400</c:v>
                </c:pt>
                <c:pt idx="1249">
                  <c:v>1400</c:v>
                </c:pt>
                <c:pt idx="1250">
                  <c:v>1400</c:v>
                </c:pt>
                <c:pt idx="1251">
                  <c:v>1400</c:v>
                </c:pt>
                <c:pt idx="1252">
                  <c:v>1400</c:v>
                </c:pt>
                <c:pt idx="1253">
                  <c:v>1400</c:v>
                </c:pt>
                <c:pt idx="1254">
                  <c:v>1400</c:v>
                </c:pt>
                <c:pt idx="1255">
                  <c:v>1400</c:v>
                </c:pt>
                <c:pt idx="1256">
                  <c:v>1400</c:v>
                </c:pt>
                <c:pt idx="1257">
                  <c:v>1400</c:v>
                </c:pt>
                <c:pt idx="1258">
                  <c:v>1400</c:v>
                </c:pt>
                <c:pt idx="1259">
                  <c:v>1400</c:v>
                </c:pt>
                <c:pt idx="1260">
                  <c:v>1400</c:v>
                </c:pt>
                <c:pt idx="1261">
                  <c:v>1400</c:v>
                </c:pt>
                <c:pt idx="1262">
                  <c:v>1400</c:v>
                </c:pt>
                <c:pt idx="1263">
                  <c:v>1400</c:v>
                </c:pt>
                <c:pt idx="1264">
                  <c:v>1400</c:v>
                </c:pt>
                <c:pt idx="1265">
                  <c:v>1400</c:v>
                </c:pt>
                <c:pt idx="1266">
                  <c:v>1400</c:v>
                </c:pt>
                <c:pt idx="1267">
                  <c:v>1400</c:v>
                </c:pt>
                <c:pt idx="1268">
                  <c:v>1400</c:v>
                </c:pt>
                <c:pt idx="1269">
                  <c:v>1400</c:v>
                </c:pt>
                <c:pt idx="1270">
                  <c:v>1400</c:v>
                </c:pt>
                <c:pt idx="1271">
                  <c:v>1400</c:v>
                </c:pt>
                <c:pt idx="1272">
                  <c:v>1400</c:v>
                </c:pt>
                <c:pt idx="1273">
                  <c:v>1400</c:v>
                </c:pt>
                <c:pt idx="1274">
                  <c:v>1400</c:v>
                </c:pt>
                <c:pt idx="1275">
                  <c:v>1400</c:v>
                </c:pt>
                <c:pt idx="1276">
                  <c:v>1400</c:v>
                </c:pt>
                <c:pt idx="1277">
                  <c:v>1400</c:v>
                </c:pt>
                <c:pt idx="1278">
                  <c:v>1400</c:v>
                </c:pt>
                <c:pt idx="1279">
                  <c:v>1400</c:v>
                </c:pt>
                <c:pt idx="1280">
                  <c:v>1400</c:v>
                </c:pt>
                <c:pt idx="1281">
                  <c:v>1400</c:v>
                </c:pt>
                <c:pt idx="1282">
                  <c:v>1400</c:v>
                </c:pt>
                <c:pt idx="1283">
                  <c:v>1400</c:v>
                </c:pt>
                <c:pt idx="1284">
                  <c:v>1400</c:v>
                </c:pt>
                <c:pt idx="1285">
                  <c:v>1400</c:v>
                </c:pt>
                <c:pt idx="1286">
                  <c:v>1400</c:v>
                </c:pt>
                <c:pt idx="1287">
                  <c:v>1450</c:v>
                </c:pt>
                <c:pt idx="1288">
                  <c:v>1450</c:v>
                </c:pt>
                <c:pt idx="1289">
                  <c:v>1400</c:v>
                </c:pt>
                <c:pt idx="1290">
                  <c:v>1450</c:v>
                </c:pt>
                <c:pt idx="1291">
                  <c:v>1500</c:v>
                </c:pt>
                <c:pt idx="1292">
                  <c:v>1400</c:v>
                </c:pt>
                <c:pt idx="1293">
                  <c:v>1450</c:v>
                </c:pt>
                <c:pt idx="1294">
                  <c:v>1400</c:v>
                </c:pt>
                <c:pt idx="1295">
                  <c:v>1350</c:v>
                </c:pt>
                <c:pt idx="1296">
                  <c:v>1400</c:v>
                </c:pt>
                <c:pt idx="1297">
                  <c:v>1450</c:v>
                </c:pt>
                <c:pt idx="1298">
                  <c:v>1450</c:v>
                </c:pt>
                <c:pt idx="1299">
                  <c:v>1350</c:v>
                </c:pt>
                <c:pt idx="1300">
                  <c:v>1400</c:v>
                </c:pt>
                <c:pt idx="1301">
                  <c:v>1400</c:v>
                </c:pt>
                <c:pt idx="1302">
                  <c:v>1450</c:v>
                </c:pt>
                <c:pt idx="1303">
                  <c:v>1400</c:v>
                </c:pt>
                <c:pt idx="1304">
                  <c:v>1400</c:v>
                </c:pt>
                <c:pt idx="1305">
                  <c:v>1400</c:v>
                </c:pt>
                <c:pt idx="1306">
                  <c:v>1400</c:v>
                </c:pt>
                <c:pt idx="1307">
                  <c:v>1400</c:v>
                </c:pt>
                <c:pt idx="1308">
                  <c:v>1400</c:v>
                </c:pt>
                <c:pt idx="1309">
                  <c:v>1400</c:v>
                </c:pt>
                <c:pt idx="1310">
                  <c:v>1400</c:v>
                </c:pt>
                <c:pt idx="1311">
                  <c:v>1400</c:v>
                </c:pt>
                <c:pt idx="1312">
                  <c:v>1400</c:v>
                </c:pt>
                <c:pt idx="1313">
                  <c:v>1400</c:v>
                </c:pt>
                <c:pt idx="1314">
                  <c:v>1400</c:v>
                </c:pt>
                <c:pt idx="1315">
                  <c:v>1400</c:v>
                </c:pt>
                <c:pt idx="1316">
                  <c:v>1400</c:v>
                </c:pt>
                <c:pt idx="1317">
                  <c:v>1450</c:v>
                </c:pt>
                <c:pt idx="1318">
                  <c:v>1400</c:v>
                </c:pt>
                <c:pt idx="1319">
                  <c:v>1400</c:v>
                </c:pt>
                <c:pt idx="1320">
                  <c:v>1450</c:v>
                </c:pt>
                <c:pt idx="1321">
                  <c:v>1450</c:v>
                </c:pt>
                <c:pt idx="1322">
                  <c:v>1400</c:v>
                </c:pt>
                <c:pt idx="1323">
                  <c:v>1450</c:v>
                </c:pt>
                <c:pt idx="1324">
                  <c:v>1450</c:v>
                </c:pt>
                <c:pt idx="1325">
                  <c:v>1450</c:v>
                </c:pt>
                <c:pt idx="1326">
                  <c:v>1450</c:v>
                </c:pt>
                <c:pt idx="1327">
                  <c:v>1450</c:v>
                </c:pt>
                <c:pt idx="1328">
                  <c:v>1450</c:v>
                </c:pt>
                <c:pt idx="1329">
                  <c:v>1450</c:v>
                </c:pt>
                <c:pt idx="1330">
                  <c:v>1450</c:v>
                </c:pt>
                <c:pt idx="1331">
                  <c:v>1450</c:v>
                </c:pt>
                <c:pt idx="1332">
                  <c:v>1450</c:v>
                </c:pt>
                <c:pt idx="1333">
                  <c:v>1400</c:v>
                </c:pt>
                <c:pt idx="1334">
                  <c:v>1400</c:v>
                </c:pt>
                <c:pt idx="1335">
                  <c:v>1400</c:v>
                </c:pt>
                <c:pt idx="1336">
                  <c:v>1400</c:v>
                </c:pt>
                <c:pt idx="1337">
                  <c:v>1400</c:v>
                </c:pt>
                <c:pt idx="1338">
                  <c:v>1400</c:v>
                </c:pt>
                <c:pt idx="1339">
                  <c:v>1400</c:v>
                </c:pt>
                <c:pt idx="1340">
                  <c:v>1400</c:v>
                </c:pt>
                <c:pt idx="1341">
                  <c:v>1400</c:v>
                </c:pt>
                <c:pt idx="1342">
                  <c:v>1400</c:v>
                </c:pt>
                <c:pt idx="1343">
                  <c:v>1400</c:v>
                </c:pt>
                <c:pt idx="1344">
                  <c:v>1400</c:v>
                </c:pt>
                <c:pt idx="1345">
                  <c:v>1400</c:v>
                </c:pt>
                <c:pt idx="1346">
                  <c:v>1400</c:v>
                </c:pt>
                <c:pt idx="1347">
                  <c:v>1400</c:v>
                </c:pt>
                <c:pt idx="1348">
                  <c:v>1450</c:v>
                </c:pt>
                <c:pt idx="1349">
                  <c:v>1450</c:v>
                </c:pt>
                <c:pt idx="1350">
                  <c:v>1450</c:v>
                </c:pt>
                <c:pt idx="1351">
                  <c:v>1450</c:v>
                </c:pt>
                <c:pt idx="1352">
                  <c:v>1450</c:v>
                </c:pt>
                <c:pt idx="1353">
                  <c:v>1450</c:v>
                </c:pt>
                <c:pt idx="1354">
                  <c:v>1400</c:v>
                </c:pt>
                <c:pt idx="1355">
                  <c:v>1450</c:v>
                </c:pt>
                <c:pt idx="1356">
                  <c:v>1450</c:v>
                </c:pt>
                <c:pt idx="1357">
                  <c:v>1450</c:v>
                </c:pt>
                <c:pt idx="1358">
                  <c:v>1450</c:v>
                </c:pt>
                <c:pt idx="1359">
                  <c:v>1400</c:v>
                </c:pt>
                <c:pt idx="1360">
                  <c:v>1400</c:v>
                </c:pt>
                <c:pt idx="1361">
                  <c:v>1400</c:v>
                </c:pt>
                <c:pt idx="1362">
                  <c:v>1400</c:v>
                </c:pt>
                <c:pt idx="1363">
                  <c:v>1400</c:v>
                </c:pt>
                <c:pt idx="1364">
                  <c:v>1400</c:v>
                </c:pt>
                <c:pt idx="1365">
                  <c:v>1400</c:v>
                </c:pt>
                <c:pt idx="1366">
                  <c:v>1400</c:v>
                </c:pt>
                <c:pt idx="1367">
                  <c:v>1400</c:v>
                </c:pt>
                <c:pt idx="1368">
                  <c:v>1400</c:v>
                </c:pt>
                <c:pt idx="1369">
                  <c:v>1400</c:v>
                </c:pt>
                <c:pt idx="1370">
                  <c:v>1400</c:v>
                </c:pt>
                <c:pt idx="1371">
                  <c:v>1450</c:v>
                </c:pt>
                <c:pt idx="1372">
                  <c:v>1450</c:v>
                </c:pt>
                <c:pt idx="1373">
                  <c:v>1450</c:v>
                </c:pt>
                <c:pt idx="1374">
                  <c:v>1450</c:v>
                </c:pt>
                <c:pt idx="1375">
                  <c:v>1450</c:v>
                </c:pt>
                <c:pt idx="1376">
                  <c:v>1450</c:v>
                </c:pt>
                <c:pt idx="1377">
                  <c:v>1450</c:v>
                </c:pt>
                <c:pt idx="1378">
                  <c:v>1450</c:v>
                </c:pt>
                <c:pt idx="1379">
                  <c:v>1450</c:v>
                </c:pt>
                <c:pt idx="1380">
                  <c:v>1450</c:v>
                </c:pt>
                <c:pt idx="1381">
                  <c:v>1450</c:v>
                </c:pt>
                <c:pt idx="1382">
                  <c:v>1400</c:v>
                </c:pt>
                <c:pt idx="1383">
                  <c:v>1450</c:v>
                </c:pt>
                <c:pt idx="1384">
                  <c:v>1450</c:v>
                </c:pt>
                <c:pt idx="1385">
                  <c:v>1450</c:v>
                </c:pt>
                <c:pt idx="1386">
                  <c:v>1450</c:v>
                </c:pt>
                <c:pt idx="1387">
                  <c:v>1400</c:v>
                </c:pt>
                <c:pt idx="1388">
                  <c:v>1450</c:v>
                </c:pt>
                <c:pt idx="1389">
                  <c:v>1400</c:v>
                </c:pt>
                <c:pt idx="1390">
                  <c:v>1450</c:v>
                </c:pt>
                <c:pt idx="1391">
                  <c:v>1450</c:v>
                </c:pt>
                <c:pt idx="1392">
                  <c:v>1450</c:v>
                </c:pt>
                <c:pt idx="1393">
                  <c:v>1450</c:v>
                </c:pt>
                <c:pt idx="1394">
                  <c:v>1450</c:v>
                </c:pt>
                <c:pt idx="1395">
                  <c:v>1450</c:v>
                </c:pt>
                <c:pt idx="1396">
                  <c:v>1400</c:v>
                </c:pt>
                <c:pt idx="1397">
                  <c:v>1450</c:v>
                </c:pt>
                <c:pt idx="1398">
                  <c:v>1450</c:v>
                </c:pt>
                <c:pt idx="1399">
                  <c:v>1400</c:v>
                </c:pt>
                <c:pt idx="1400">
                  <c:v>1400</c:v>
                </c:pt>
                <c:pt idx="1401">
                  <c:v>1400</c:v>
                </c:pt>
                <c:pt idx="1402">
                  <c:v>1400</c:v>
                </c:pt>
                <c:pt idx="1403">
                  <c:v>1400</c:v>
                </c:pt>
                <c:pt idx="1404">
                  <c:v>1400</c:v>
                </c:pt>
                <c:pt idx="1405">
                  <c:v>1400</c:v>
                </c:pt>
                <c:pt idx="1406">
                  <c:v>1400</c:v>
                </c:pt>
                <c:pt idx="1407">
                  <c:v>1400</c:v>
                </c:pt>
                <c:pt idx="1408">
                  <c:v>1400</c:v>
                </c:pt>
                <c:pt idx="1409">
                  <c:v>1400</c:v>
                </c:pt>
                <c:pt idx="1410">
                  <c:v>1400</c:v>
                </c:pt>
                <c:pt idx="1411">
                  <c:v>1400</c:v>
                </c:pt>
                <c:pt idx="1412">
                  <c:v>1400</c:v>
                </c:pt>
                <c:pt idx="1413">
                  <c:v>1450</c:v>
                </c:pt>
                <c:pt idx="1414">
                  <c:v>1400</c:v>
                </c:pt>
                <c:pt idx="1415">
                  <c:v>1400</c:v>
                </c:pt>
                <c:pt idx="1416">
                  <c:v>1400</c:v>
                </c:pt>
                <c:pt idx="1417">
                  <c:v>1400</c:v>
                </c:pt>
                <c:pt idx="1418">
                  <c:v>1400</c:v>
                </c:pt>
                <c:pt idx="1419">
                  <c:v>1400</c:v>
                </c:pt>
                <c:pt idx="1420">
                  <c:v>1400</c:v>
                </c:pt>
                <c:pt idx="1421">
                  <c:v>1400</c:v>
                </c:pt>
                <c:pt idx="1422">
                  <c:v>1450</c:v>
                </c:pt>
                <c:pt idx="1423">
                  <c:v>1450</c:v>
                </c:pt>
                <c:pt idx="1424">
                  <c:v>1400</c:v>
                </c:pt>
                <c:pt idx="1425">
                  <c:v>1450</c:v>
                </c:pt>
                <c:pt idx="1426">
                  <c:v>1400</c:v>
                </c:pt>
                <c:pt idx="1427">
                  <c:v>1450</c:v>
                </c:pt>
                <c:pt idx="1428">
                  <c:v>1450</c:v>
                </c:pt>
                <c:pt idx="1429">
                  <c:v>1450</c:v>
                </c:pt>
                <c:pt idx="1430">
                  <c:v>1450</c:v>
                </c:pt>
                <c:pt idx="1431">
                  <c:v>1450</c:v>
                </c:pt>
                <c:pt idx="1432">
                  <c:v>1450</c:v>
                </c:pt>
                <c:pt idx="1433">
                  <c:v>1450</c:v>
                </c:pt>
                <c:pt idx="1434">
                  <c:v>1400</c:v>
                </c:pt>
                <c:pt idx="1435">
                  <c:v>1400</c:v>
                </c:pt>
                <c:pt idx="1436">
                  <c:v>1400</c:v>
                </c:pt>
                <c:pt idx="1437">
                  <c:v>1400</c:v>
                </c:pt>
                <c:pt idx="1438">
                  <c:v>1400</c:v>
                </c:pt>
                <c:pt idx="1439">
                  <c:v>1400</c:v>
                </c:pt>
                <c:pt idx="1440">
                  <c:v>1400</c:v>
                </c:pt>
                <c:pt idx="1441">
                  <c:v>1400</c:v>
                </c:pt>
                <c:pt idx="1442">
                  <c:v>1400</c:v>
                </c:pt>
                <c:pt idx="1443">
                  <c:v>1400</c:v>
                </c:pt>
                <c:pt idx="1444">
                  <c:v>1400</c:v>
                </c:pt>
                <c:pt idx="1445">
                  <c:v>1400</c:v>
                </c:pt>
                <c:pt idx="1446">
                  <c:v>1450</c:v>
                </c:pt>
                <c:pt idx="1447">
                  <c:v>1450</c:v>
                </c:pt>
                <c:pt idx="1448">
                  <c:v>1450</c:v>
                </c:pt>
                <c:pt idx="1449">
                  <c:v>1450</c:v>
                </c:pt>
                <c:pt idx="1450">
                  <c:v>1450</c:v>
                </c:pt>
                <c:pt idx="1451">
                  <c:v>1400</c:v>
                </c:pt>
                <c:pt idx="1452">
                  <c:v>1500</c:v>
                </c:pt>
                <c:pt idx="1453">
                  <c:v>1450</c:v>
                </c:pt>
                <c:pt idx="1454">
                  <c:v>1450</c:v>
                </c:pt>
                <c:pt idx="1455">
                  <c:v>1400</c:v>
                </c:pt>
                <c:pt idx="1456">
                  <c:v>1400</c:v>
                </c:pt>
                <c:pt idx="1457">
                  <c:v>1450</c:v>
                </c:pt>
                <c:pt idx="1458">
                  <c:v>1400</c:v>
                </c:pt>
                <c:pt idx="1459">
                  <c:v>1400</c:v>
                </c:pt>
                <c:pt idx="1460">
                  <c:v>1400</c:v>
                </c:pt>
                <c:pt idx="1461">
                  <c:v>1400</c:v>
                </c:pt>
                <c:pt idx="1462">
                  <c:v>1450</c:v>
                </c:pt>
                <c:pt idx="1463">
                  <c:v>1450</c:v>
                </c:pt>
                <c:pt idx="1464">
                  <c:v>1450</c:v>
                </c:pt>
                <c:pt idx="1465">
                  <c:v>1450</c:v>
                </c:pt>
                <c:pt idx="1466">
                  <c:v>1450</c:v>
                </c:pt>
                <c:pt idx="1467">
                  <c:v>1450</c:v>
                </c:pt>
                <c:pt idx="1468">
                  <c:v>1450</c:v>
                </c:pt>
                <c:pt idx="1469">
                  <c:v>1450</c:v>
                </c:pt>
                <c:pt idx="1470">
                  <c:v>1450</c:v>
                </c:pt>
                <c:pt idx="1471">
                  <c:v>1450</c:v>
                </c:pt>
                <c:pt idx="1472">
                  <c:v>1450</c:v>
                </c:pt>
                <c:pt idx="1473">
                  <c:v>1450</c:v>
                </c:pt>
                <c:pt idx="1474">
                  <c:v>1400</c:v>
                </c:pt>
                <c:pt idx="1475">
                  <c:v>1400</c:v>
                </c:pt>
                <c:pt idx="1476">
                  <c:v>1400</c:v>
                </c:pt>
                <c:pt idx="1477">
                  <c:v>1400</c:v>
                </c:pt>
                <c:pt idx="1478">
                  <c:v>1400</c:v>
                </c:pt>
                <c:pt idx="1479">
                  <c:v>1400</c:v>
                </c:pt>
                <c:pt idx="1480">
                  <c:v>1400</c:v>
                </c:pt>
                <c:pt idx="1481">
                  <c:v>1400</c:v>
                </c:pt>
                <c:pt idx="1482">
                  <c:v>1400</c:v>
                </c:pt>
                <c:pt idx="1483">
                  <c:v>1450</c:v>
                </c:pt>
                <c:pt idx="1484">
                  <c:v>1450</c:v>
                </c:pt>
                <c:pt idx="1485">
                  <c:v>1450</c:v>
                </c:pt>
                <c:pt idx="1486">
                  <c:v>1450</c:v>
                </c:pt>
                <c:pt idx="1487">
                  <c:v>1350</c:v>
                </c:pt>
                <c:pt idx="1488">
                  <c:v>1500</c:v>
                </c:pt>
                <c:pt idx="1489">
                  <c:v>1450</c:v>
                </c:pt>
                <c:pt idx="1490">
                  <c:v>1450</c:v>
                </c:pt>
                <c:pt idx="1491">
                  <c:v>1450</c:v>
                </c:pt>
                <c:pt idx="1492">
                  <c:v>1350</c:v>
                </c:pt>
                <c:pt idx="1493">
                  <c:v>1450</c:v>
                </c:pt>
                <c:pt idx="1494">
                  <c:v>1450</c:v>
                </c:pt>
                <c:pt idx="1495">
                  <c:v>1450</c:v>
                </c:pt>
                <c:pt idx="1496">
                  <c:v>1450</c:v>
                </c:pt>
                <c:pt idx="1497">
                  <c:v>1450</c:v>
                </c:pt>
                <c:pt idx="1498">
                  <c:v>1450</c:v>
                </c:pt>
                <c:pt idx="1499">
                  <c:v>1450</c:v>
                </c:pt>
                <c:pt idx="1500">
                  <c:v>1450</c:v>
                </c:pt>
                <c:pt idx="1501">
                  <c:v>1450</c:v>
                </c:pt>
                <c:pt idx="1502">
                  <c:v>1450</c:v>
                </c:pt>
                <c:pt idx="1503">
                  <c:v>1450</c:v>
                </c:pt>
                <c:pt idx="1504">
                  <c:v>1450</c:v>
                </c:pt>
                <c:pt idx="1505">
                  <c:v>1450</c:v>
                </c:pt>
                <c:pt idx="1506">
                  <c:v>1450</c:v>
                </c:pt>
                <c:pt idx="1507">
                  <c:v>1450</c:v>
                </c:pt>
                <c:pt idx="1508">
                  <c:v>1450</c:v>
                </c:pt>
                <c:pt idx="1509">
                  <c:v>1400</c:v>
                </c:pt>
                <c:pt idx="1510">
                  <c:v>1400</c:v>
                </c:pt>
                <c:pt idx="1511">
                  <c:v>1450</c:v>
                </c:pt>
                <c:pt idx="1512">
                  <c:v>1450</c:v>
                </c:pt>
                <c:pt idx="1513">
                  <c:v>1450</c:v>
                </c:pt>
                <c:pt idx="1514">
                  <c:v>1450</c:v>
                </c:pt>
                <c:pt idx="1515">
                  <c:v>1450</c:v>
                </c:pt>
                <c:pt idx="1516">
                  <c:v>1450</c:v>
                </c:pt>
                <c:pt idx="1517">
                  <c:v>1450</c:v>
                </c:pt>
                <c:pt idx="1518">
                  <c:v>1450</c:v>
                </c:pt>
                <c:pt idx="1519">
                  <c:v>1450</c:v>
                </c:pt>
                <c:pt idx="1520">
                  <c:v>1450</c:v>
                </c:pt>
                <c:pt idx="1521">
                  <c:v>1450</c:v>
                </c:pt>
                <c:pt idx="1522">
                  <c:v>1450</c:v>
                </c:pt>
                <c:pt idx="1523">
                  <c:v>1450</c:v>
                </c:pt>
                <c:pt idx="1524">
                  <c:v>1450</c:v>
                </c:pt>
                <c:pt idx="1525">
                  <c:v>1450</c:v>
                </c:pt>
                <c:pt idx="1526">
                  <c:v>1450</c:v>
                </c:pt>
                <c:pt idx="1527">
                  <c:v>1450</c:v>
                </c:pt>
                <c:pt idx="1528">
                  <c:v>1450</c:v>
                </c:pt>
                <c:pt idx="1529">
                  <c:v>1450</c:v>
                </c:pt>
                <c:pt idx="1530">
                  <c:v>1450</c:v>
                </c:pt>
                <c:pt idx="1531">
                  <c:v>1450</c:v>
                </c:pt>
                <c:pt idx="1532">
                  <c:v>1450</c:v>
                </c:pt>
                <c:pt idx="1533">
                  <c:v>1450</c:v>
                </c:pt>
                <c:pt idx="1534">
                  <c:v>1450</c:v>
                </c:pt>
                <c:pt idx="1535">
                  <c:v>1450</c:v>
                </c:pt>
                <c:pt idx="1536">
                  <c:v>1450</c:v>
                </c:pt>
                <c:pt idx="1537">
                  <c:v>1450</c:v>
                </c:pt>
                <c:pt idx="1538">
                  <c:v>1450</c:v>
                </c:pt>
                <c:pt idx="1539">
                  <c:v>1450</c:v>
                </c:pt>
                <c:pt idx="1540">
                  <c:v>1450</c:v>
                </c:pt>
                <c:pt idx="1541">
                  <c:v>1450</c:v>
                </c:pt>
                <c:pt idx="1542">
                  <c:v>1450</c:v>
                </c:pt>
                <c:pt idx="1543">
                  <c:v>1450</c:v>
                </c:pt>
                <c:pt idx="1544">
                  <c:v>1450</c:v>
                </c:pt>
                <c:pt idx="1545">
                  <c:v>1450</c:v>
                </c:pt>
                <c:pt idx="1546">
                  <c:v>1450</c:v>
                </c:pt>
                <c:pt idx="1547">
                  <c:v>1400</c:v>
                </c:pt>
                <c:pt idx="1548">
                  <c:v>1400</c:v>
                </c:pt>
                <c:pt idx="1549">
                  <c:v>1450</c:v>
                </c:pt>
                <c:pt idx="1550">
                  <c:v>1450</c:v>
                </c:pt>
                <c:pt idx="1551">
                  <c:v>1400</c:v>
                </c:pt>
                <c:pt idx="1552">
                  <c:v>1450</c:v>
                </c:pt>
                <c:pt idx="1553">
                  <c:v>1450</c:v>
                </c:pt>
                <c:pt idx="1554">
                  <c:v>1450</c:v>
                </c:pt>
                <c:pt idx="1555">
                  <c:v>1450</c:v>
                </c:pt>
                <c:pt idx="1556">
                  <c:v>1450</c:v>
                </c:pt>
                <c:pt idx="1557">
                  <c:v>1400</c:v>
                </c:pt>
                <c:pt idx="1558">
                  <c:v>1400</c:v>
                </c:pt>
                <c:pt idx="1559">
                  <c:v>1350</c:v>
                </c:pt>
                <c:pt idx="1560">
                  <c:v>1450</c:v>
                </c:pt>
                <c:pt idx="1561">
                  <c:v>1450</c:v>
                </c:pt>
                <c:pt idx="1562">
                  <c:v>1450</c:v>
                </c:pt>
                <c:pt idx="1563">
                  <c:v>1450</c:v>
                </c:pt>
                <c:pt idx="1564">
                  <c:v>1450</c:v>
                </c:pt>
                <c:pt idx="1565">
                  <c:v>1450</c:v>
                </c:pt>
                <c:pt idx="1566">
                  <c:v>1450</c:v>
                </c:pt>
                <c:pt idx="1567">
                  <c:v>1450</c:v>
                </c:pt>
                <c:pt idx="1568">
                  <c:v>1450</c:v>
                </c:pt>
                <c:pt idx="1569">
                  <c:v>1450</c:v>
                </c:pt>
                <c:pt idx="1570">
                  <c:v>1450</c:v>
                </c:pt>
                <c:pt idx="1571">
                  <c:v>1450</c:v>
                </c:pt>
                <c:pt idx="1572">
                  <c:v>1450</c:v>
                </c:pt>
                <c:pt idx="1573">
                  <c:v>1450</c:v>
                </c:pt>
                <c:pt idx="1574">
                  <c:v>1450</c:v>
                </c:pt>
                <c:pt idx="1575">
                  <c:v>1450</c:v>
                </c:pt>
                <c:pt idx="1576">
                  <c:v>1450</c:v>
                </c:pt>
                <c:pt idx="1577">
                  <c:v>1450</c:v>
                </c:pt>
                <c:pt idx="1578">
                  <c:v>1450</c:v>
                </c:pt>
                <c:pt idx="1579">
                  <c:v>1450</c:v>
                </c:pt>
                <c:pt idx="1580">
                  <c:v>1450</c:v>
                </c:pt>
                <c:pt idx="1581">
                  <c:v>1450</c:v>
                </c:pt>
                <c:pt idx="1582">
                  <c:v>1400</c:v>
                </c:pt>
                <c:pt idx="1583">
                  <c:v>1400</c:v>
                </c:pt>
                <c:pt idx="1584">
                  <c:v>1450</c:v>
                </c:pt>
                <c:pt idx="1585">
                  <c:v>1500</c:v>
                </c:pt>
                <c:pt idx="1586">
                  <c:v>1450</c:v>
                </c:pt>
                <c:pt idx="1587">
                  <c:v>1400</c:v>
                </c:pt>
                <c:pt idx="1588">
                  <c:v>1400</c:v>
                </c:pt>
                <c:pt idx="1589">
                  <c:v>1450</c:v>
                </c:pt>
                <c:pt idx="1590">
                  <c:v>1450</c:v>
                </c:pt>
                <c:pt idx="1591">
                  <c:v>1400</c:v>
                </c:pt>
                <c:pt idx="1592">
                  <c:v>1400</c:v>
                </c:pt>
                <c:pt idx="1593">
                  <c:v>1400</c:v>
                </c:pt>
                <c:pt idx="1594">
                  <c:v>1400</c:v>
                </c:pt>
                <c:pt idx="1595">
                  <c:v>1400</c:v>
                </c:pt>
                <c:pt idx="1596">
                  <c:v>1400</c:v>
                </c:pt>
                <c:pt idx="1597">
                  <c:v>1400</c:v>
                </c:pt>
                <c:pt idx="1598">
                  <c:v>1450</c:v>
                </c:pt>
                <c:pt idx="1599">
                  <c:v>1400</c:v>
                </c:pt>
                <c:pt idx="1600">
                  <c:v>1450</c:v>
                </c:pt>
                <c:pt idx="1601">
                  <c:v>1450</c:v>
                </c:pt>
                <c:pt idx="1602">
                  <c:v>1500</c:v>
                </c:pt>
                <c:pt idx="1603">
                  <c:v>1350</c:v>
                </c:pt>
                <c:pt idx="1604">
                  <c:v>1450</c:v>
                </c:pt>
                <c:pt idx="1605">
                  <c:v>1400</c:v>
                </c:pt>
                <c:pt idx="1606">
                  <c:v>1450</c:v>
                </c:pt>
                <c:pt idx="1607">
                  <c:v>1400</c:v>
                </c:pt>
                <c:pt idx="1608">
                  <c:v>1400</c:v>
                </c:pt>
                <c:pt idx="1609">
                  <c:v>1450</c:v>
                </c:pt>
                <c:pt idx="1610">
                  <c:v>1400</c:v>
                </c:pt>
                <c:pt idx="1611">
                  <c:v>1450</c:v>
                </c:pt>
                <c:pt idx="1612">
                  <c:v>1400</c:v>
                </c:pt>
                <c:pt idx="1613">
                  <c:v>1450</c:v>
                </c:pt>
                <c:pt idx="1614">
                  <c:v>1450</c:v>
                </c:pt>
                <c:pt idx="1615">
                  <c:v>1450</c:v>
                </c:pt>
                <c:pt idx="1616">
                  <c:v>1450</c:v>
                </c:pt>
                <c:pt idx="1617">
                  <c:v>1450</c:v>
                </c:pt>
                <c:pt idx="1618">
                  <c:v>1450</c:v>
                </c:pt>
                <c:pt idx="1619">
                  <c:v>1450</c:v>
                </c:pt>
                <c:pt idx="1620">
                  <c:v>1450</c:v>
                </c:pt>
                <c:pt idx="1621">
                  <c:v>1450</c:v>
                </c:pt>
                <c:pt idx="1622">
                  <c:v>1450</c:v>
                </c:pt>
                <c:pt idx="1623">
                  <c:v>1400</c:v>
                </c:pt>
                <c:pt idx="1624">
                  <c:v>1450</c:v>
                </c:pt>
                <c:pt idx="1625">
                  <c:v>1400</c:v>
                </c:pt>
                <c:pt idx="1626">
                  <c:v>1450</c:v>
                </c:pt>
                <c:pt idx="1627">
                  <c:v>1400</c:v>
                </c:pt>
                <c:pt idx="1628">
                  <c:v>1350</c:v>
                </c:pt>
                <c:pt idx="1629">
                  <c:v>1450</c:v>
                </c:pt>
                <c:pt idx="1630">
                  <c:v>1400</c:v>
                </c:pt>
                <c:pt idx="1631">
                  <c:v>1400</c:v>
                </c:pt>
                <c:pt idx="1632">
                  <c:v>1450</c:v>
                </c:pt>
                <c:pt idx="1633">
                  <c:v>1500</c:v>
                </c:pt>
                <c:pt idx="1634">
                  <c:v>1400</c:v>
                </c:pt>
                <c:pt idx="1635">
                  <c:v>1450</c:v>
                </c:pt>
                <c:pt idx="1636">
                  <c:v>1400</c:v>
                </c:pt>
                <c:pt idx="1637">
                  <c:v>1350</c:v>
                </c:pt>
                <c:pt idx="1638">
                  <c:v>1500</c:v>
                </c:pt>
                <c:pt idx="1639">
                  <c:v>1400</c:v>
                </c:pt>
                <c:pt idx="1640">
                  <c:v>1500</c:v>
                </c:pt>
                <c:pt idx="1641">
                  <c:v>1400</c:v>
                </c:pt>
                <c:pt idx="1642">
                  <c:v>1400</c:v>
                </c:pt>
                <c:pt idx="1643">
                  <c:v>1450</c:v>
                </c:pt>
                <c:pt idx="1644">
                  <c:v>1450</c:v>
                </c:pt>
                <c:pt idx="1645">
                  <c:v>1400</c:v>
                </c:pt>
                <c:pt idx="1646">
                  <c:v>1400</c:v>
                </c:pt>
                <c:pt idx="1647">
                  <c:v>1400</c:v>
                </c:pt>
                <c:pt idx="1648">
                  <c:v>1400</c:v>
                </c:pt>
                <c:pt idx="1649">
                  <c:v>1450</c:v>
                </c:pt>
                <c:pt idx="1650">
                  <c:v>1450</c:v>
                </c:pt>
                <c:pt idx="1651">
                  <c:v>1450</c:v>
                </c:pt>
                <c:pt idx="1652">
                  <c:v>1450</c:v>
                </c:pt>
                <c:pt idx="1653">
                  <c:v>1450</c:v>
                </c:pt>
                <c:pt idx="1654">
                  <c:v>1450</c:v>
                </c:pt>
                <c:pt idx="1655">
                  <c:v>1400</c:v>
                </c:pt>
                <c:pt idx="1656">
                  <c:v>1450</c:v>
                </c:pt>
                <c:pt idx="1657">
                  <c:v>1450</c:v>
                </c:pt>
                <c:pt idx="1658">
                  <c:v>1450</c:v>
                </c:pt>
                <c:pt idx="1659">
                  <c:v>1450</c:v>
                </c:pt>
                <c:pt idx="1660">
                  <c:v>1450</c:v>
                </c:pt>
                <c:pt idx="1661">
                  <c:v>1450</c:v>
                </c:pt>
                <c:pt idx="1662">
                  <c:v>1450</c:v>
                </c:pt>
                <c:pt idx="1663">
                  <c:v>1450</c:v>
                </c:pt>
                <c:pt idx="1664">
                  <c:v>1450</c:v>
                </c:pt>
                <c:pt idx="1665">
                  <c:v>1450</c:v>
                </c:pt>
                <c:pt idx="1666">
                  <c:v>1450</c:v>
                </c:pt>
                <c:pt idx="1667">
                  <c:v>1450</c:v>
                </c:pt>
                <c:pt idx="1668">
                  <c:v>1450</c:v>
                </c:pt>
                <c:pt idx="1669">
                  <c:v>1450</c:v>
                </c:pt>
                <c:pt idx="1670">
                  <c:v>1450</c:v>
                </c:pt>
                <c:pt idx="1671">
                  <c:v>1450</c:v>
                </c:pt>
                <c:pt idx="1672">
                  <c:v>1450</c:v>
                </c:pt>
                <c:pt idx="1673">
                  <c:v>1450</c:v>
                </c:pt>
                <c:pt idx="1674">
                  <c:v>1450</c:v>
                </c:pt>
                <c:pt idx="1675">
                  <c:v>1450</c:v>
                </c:pt>
                <c:pt idx="1676">
                  <c:v>1450</c:v>
                </c:pt>
                <c:pt idx="1677">
                  <c:v>1400</c:v>
                </c:pt>
                <c:pt idx="1678">
                  <c:v>1450</c:v>
                </c:pt>
                <c:pt idx="1679">
                  <c:v>1400</c:v>
                </c:pt>
                <c:pt idx="1680">
                  <c:v>1500</c:v>
                </c:pt>
                <c:pt idx="1681">
                  <c:v>1400</c:v>
                </c:pt>
                <c:pt idx="1682">
                  <c:v>1450</c:v>
                </c:pt>
                <c:pt idx="1683">
                  <c:v>1450</c:v>
                </c:pt>
                <c:pt idx="1684">
                  <c:v>1450</c:v>
                </c:pt>
                <c:pt idx="1685">
                  <c:v>1450</c:v>
                </c:pt>
                <c:pt idx="1686">
                  <c:v>1450</c:v>
                </c:pt>
                <c:pt idx="1687">
                  <c:v>1450</c:v>
                </c:pt>
                <c:pt idx="1688">
                  <c:v>1450</c:v>
                </c:pt>
                <c:pt idx="1689">
                  <c:v>1450</c:v>
                </c:pt>
                <c:pt idx="1690">
                  <c:v>1450</c:v>
                </c:pt>
                <c:pt idx="1691">
                  <c:v>1450</c:v>
                </c:pt>
                <c:pt idx="1692">
                  <c:v>1450</c:v>
                </c:pt>
                <c:pt idx="1693">
                  <c:v>1450</c:v>
                </c:pt>
                <c:pt idx="1694">
                  <c:v>1450</c:v>
                </c:pt>
                <c:pt idx="1695">
                  <c:v>1450</c:v>
                </c:pt>
                <c:pt idx="1696">
                  <c:v>1450</c:v>
                </c:pt>
                <c:pt idx="1697">
                  <c:v>1450</c:v>
                </c:pt>
                <c:pt idx="1698">
                  <c:v>1450</c:v>
                </c:pt>
                <c:pt idx="1699">
                  <c:v>1450</c:v>
                </c:pt>
                <c:pt idx="1700">
                  <c:v>1450</c:v>
                </c:pt>
                <c:pt idx="1701">
                  <c:v>1450</c:v>
                </c:pt>
                <c:pt idx="1702">
                  <c:v>1450</c:v>
                </c:pt>
                <c:pt idx="1703">
                  <c:v>1450</c:v>
                </c:pt>
                <c:pt idx="1704">
                  <c:v>1450</c:v>
                </c:pt>
                <c:pt idx="1705">
                  <c:v>1450</c:v>
                </c:pt>
                <c:pt idx="1706">
                  <c:v>1400</c:v>
                </c:pt>
                <c:pt idx="1707">
                  <c:v>1400</c:v>
                </c:pt>
                <c:pt idx="1708">
                  <c:v>1450</c:v>
                </c:pt>
                <c:pt idx="1709">
                  <c:v>1450</c:v>
                </c:pt>
                <c:pt idx="1710">
                  <c:v>1450</c:v>
                </c:pt>
                <c:pt idx="1711">
                  <c:v>1450</c:v>
                </c:pt>
                <c:pt idx="1712">
                  <c:v>1450</c:v>
                </c:pt>
                <c:pt idx="1713">
                  <c:v>1450</c:v>
                </c:pt>
                <c:pt idx="1714">
                  <c:v>1500</c:v>
                </c:pt>
                <c:pt idx="1715">
                  <c:v>1450</c:v>
                </c:pt>
                <c:pt idx="1716">
                  <c:v>1400</c:v>
                </c:pt>
                <c:pt idx="1717">
                  <c:v>1450</c:v>
                </c:pt>
                <c:pt idx="1718">
                  <c:v>1450</c:v>
                </c:pt>
                <c:pt idx="1719">
                  <c:v>1350</c:v>
                </c:pt>
                <c:pt idx="1720">
                  <c:v>1450</c:v>
                </c:pt>
                <c:pt idx="1721">
                  <c:v>1450</c:v>
                </c:pt>
                <c:pt idx="1722">
                  <c:v>1450</c:v>
                </c:pt>
                <c:pt idx="1723">
                  <c:v>1450</c:v>
                </c:pt>
                <c:pt idx="1724">
                  <c:v>1450</c:v>
                </c:pt>
                <c:pt idx="1725">
                  <c:v>1450</c:v>
                </c:pt>
                <c:pt idx="1726">
                  <c:v>1450</c:v>
                </c:pt>
                <c:pt idx="1727">
                  <c:v>1450</c:v>
                </c:pt>
                <c:pt idx="1728">
                  <c:v>1450</c:v>
                </c:pt>
                <c:pt idx="1729">
                  <c:v>1450</c:v>
                </c:pt>
                <c:pt idx="1730">
                  <c:v>1450</c:v>
                </c:pt>
                <c:pt idx="1731">
                  <c:v>1450</c:v>
                </c:pt>
                <c:pt idx="1732">
                  <c:v>1450</c:v>
                </c:pt>
                <c:pt idx="1733">
                  <c:v>1450</c:v>
                </c:pt>
                <c:pt idx="1734">
                  <c:v>1400</c:v>
                </c:pt>
                <c:pt idx="1735">
                  <c:v>1450</c:v>
                </c:pt>
                <c:pt idx="1736">
                  <c:v>1450</c:v>
                </c:pt>
                <c:pt idx="1737">
                  <c:v>1400</c:v>
                </c:pt>
                <c:pt idx="1738">
                  <c:v>1500</c:v>
                </c:pt>
                <c:pt idx="1739">
                  <c:v>1450</c:v>
                </c:pt>
                <c:pt idx="1740">
                  <c:v>1400</c:v>
                </c:pt>
                <c:pt idx="1741">
                  <c:v>1500</c:v>
                </c:pt>
                <c:pt idx="1742">
                  <c:v>1450</c:v>
                </c:pt>
                <c:pt idx="1743">
                  <c:v>1400</c:v>
                </c:pt>
                <c:pt idx="1744">
                  <c:v>1450</c:v>
                </c:pt>
                <c:pt idx="1745">
                  <c:v>1400</c:v>
                </c:pt>
                <c:pt idx="1746">
                  <c:v>1450</c:v>
                </c:pt>
                <c:pt idx="1747">
                  <c:v>1450</c:v>
                </c:pt>
                <c:pt idx="1748">
                  <c:v>1450</c:v>
                </c:pt>
                <c:pt idx="1749">
                  <c:v>1450</c:v>
                </c:pt>
                <c:pt idx="1750">
                  <c:v>1400</c:v>
                </c:pt>
                <c:pt idx="1751">
                  <c:v>1450</c:v>
                </c:pt>
                <c:pt idx="1752">
                  <c:v>1350</c:v>
                </c:pt>
                <c:pt idx="1753">
                  <c:v>1450</c:v>
                </c:pt>
                <c:pt idx="1754">
                  <c:v>1450</c:v>
                </c:pt>
                <c:pt idx="1755">
                  <c:v>1450</c:v>
                </c:pt>
                <c:pt idx="1756">
                  <c:v>1500</c:v>
                </c:pt>
                <c:pt idx="1757">
                  <c:v>1400</c:v>
                </c:pt>
                <c:pt idx="1758">
                  <c:v>1350</c:v>
                </c:pt>
                <c:pt idx="1759">
                  <c:v>1400</c:v>
                </c:pt>
                <c:pt idx="1760">
                  <c:v>1450</c:v>
                </c:pt>
                <c:pt idx="1761">
                  <c:v>1450</c:v>
                </c:pt>
                <c:pt idx="1762">
                  <c:v>1450</c:v>
                </c:pt>
                <c:pt idx="1763">
                  <c:v>1450</c:v>
                </c:pt>
                <c:pt idx="1764">
                  <c:v>1450</c:v>
                </c:pt>
                <c:pt idx="1765">
                  <c:v>1450</c:v>
                </c:pt>
                <c:pt idx="1766">
                  <c:v>1450</c:v>
                </c:pt>
                <c:pt idx="1767">
                  <c:v>1400</c:v>
                </c:pt>
                <c:pt idx="1768">
                  <c:v>1350</c:v>
                </c:pt>
                <c:pt idx="1769">
                  <c:v>1450</c:v>
                </c:pt>
                <c:pt idx="1770">
                  <c:v>1400</c:v>
                </c:pt>
                <c:pt idx="1771">
                  <c:v>1450</c:v>
                </c:pt>
                <c:pt idx="1772">
                  <c:v>1400</c:v>
                </c:pt>
                <c:pt idx="1773">
                  <c:v>1400</c:v>
                </c:pt>
                <c:pt idx="1774">
                  <c:v>1450</c:v>
                </c:pt>
                <c:pt idx="1775">
                  <c:v>1450</c:v>
                </c:pt>
                <c:pt idx="1776">
                  <c:v>1450</c:v>
                </c:pt>
                <c:pt idx="1777">
                  <c:v>1450</c:v>
                </c:pt>
                <c:pt idx="1778">
                  <c:v>1450</c:v>
                </c:pt>
                <c:pt idx="1779">
                  <c:v>1450</c:v>
                </c:pt>
                <c:pt idx="1780">
                  <c:v>1400</c:v>
                </c:pt>
                <c:pt idx="1781">
                  <c:v>1400</c:v>
                </c:pt>
                <c:pt idx="1782">
                  <c:v>1450</c:v>
                </c:pt>
                <c:pt idx="1783">
                  <c:v>1450</c:v>
                </c:pt>
                <c:pt idx="1784">
                  <c:v>1450</c:v>
                </c:pt>
                <c:pt idx="1785">
                  <c:v>1450</c:v>
                </c:pt>
                <c:pt idx="1786">
                  <c:v>1450</c:v>
                </c:pt>
                <c:pt idx="1787">
                  <c:v>1450</c:v>
                </c:pt>
                <c:pt idx="1788">
                  <c:v>1450</c:v>
                </c:pt>
                <c:pt idx="1789">
                  <c:v>1450</c:v>
                </c:pt>
                <c:pt idx="1790">
                  <c:v>1400</c:v>
                </c:pt>
                <c:pt idx="1791">
                  <c:v>1400</c:v>
                </c:pt>
                <c:pt idx="1792">
                  <c:v>1450</c:v>
                </c:pt>
                <c:pt idx="1793">
                  <c:v>1400</c:v>
                </c:pt>
                <c:pt idx="1794">
                  <c:v>1400</c:v>
                </c:pt>
                <c:pt idx="1795">
                  <c:v>1400</c:v>
                </c:pt>
                <c:pt idx="1796">
                  <c:v>1350</c:v>
                </c:pt>
                <c:pt idx="1797">
                  <c:v>1450</c:v>
                </c:pt>
                <c:pt idx="1798">
                  <c:v>1450</c:v>
                </c:pt>
                <c:pt idx="1799">
                  <c:v>1450</c:v>
                </c:pt>
                <c:pt idx="1800">
                  <c:v>1450</c:v>
                </c:pt>
                <c:pt idx="1801">
                  <c:v>1450</c:v>
                </c:pt>
                <c:pt idx="1802">
                  <c:v>1450</c:v>
                </c:pt>
                <c:pt idx="1803">
                  <c:v>1450</c:v>
                </c:pt>
                <c:pt idx="1804">
                  <c:v>1450</c:v>
                </c:pt>
                <c:pt idx="1805">
                  <c:v>1450</c:v>
                </c:pt>
                <c:pt idx="1806">
                  <c:v>1400</c:v>
                </c:pt>
                <c:pt idx="1807">
                  <c:v>1450</c:v>
                </c:pt>
                <c:pt idx="1808">
                  <c:v>1450</c:v>
                </c:pt>
                <c:pt idx="1809">
                  <c:v>1450</c:v>
                </c:pt>
                <c:pt idx="1810">
                  <c:v>1450</c:v>
                </c:pt>
                <c:pt idx="1811">
                  <c:v>1450</c:v>
                </c:pt>
                <c:pt idx="1812">
                  <c:v>1500</c:v>
                </c:pt>
                <c:pt idx="1813">
                  <c:v>1400</c:v>
                </c:pt>
                <c:pt idx="1814">
                  <c:v>1450</c:v>
                </c:pt>
                <c:pt idx="1815">
                  <c:v>1450</c:v>
                </c:pt>
                <c:pt idx="1816">
                  <c:v>1450</c:v>
                </c:pt>
                <c:pt idx="1817">
                  <c:v>1450</c:v>
                </c:pt>
                <c:pt idx="1818">
                  <c:v>1450</c:v>
                </c:pt>
                <c:pt idx="1819">
                  <c:v>1350</c:v>
                </c:pt>
                <c:pt idx="1820">
                  <c:v>1400</c:v>
                </c:pt>
                <c:pt idx="1821">
                  <c:v>1350</c:v>
                </c:pt>
                <c:pt idx="1822">
                  <c:v>1450</c:v>
                </c:pt>
                <c:pt idx="1823">
                  <c:v>1400</c:v>
                </c:pt>
                <c:pt idx="1824">
                  <c:v>1350</c:v>
                </c:pt>
                <c:pt idx="1825">
                  <c:v>1450</c:v>
                </c:pt>
                <c:pt idx="1826">
                  <c:v>1450</c:v>
                </c:pt>
                <c:pt idx="1827">
                  <c:v>1450</c:v>
                </c:pt>
                <c:pt idx="1828">
                  <c:v>1450</c:v>
                </c:pt>
                <c:pt idx="1829">
                  <c:v>1450</c:v>
                </c:pt>
                <c:pt idx="1830">
                  <c:v>1450</c:v>
                </c:pt>
                <c:pt idx="1831">
                  <c:v>1450</c:v>
                </c:pt>
                <c:pt idx="1832">
                  <c:v>1450</c:v>
                </c:pt>
                <c:pt idx="1833">
                  <c:v>1400</c:v>
                </c:pt>
                <c:pt idx="1834">
                  <c:v>1400</c:v>
                </c:pt>
                <c:pt idx="1835">
                  <c:v>1350</c:v>
                </c:pt>
                <c:pt idx="1836">
                  <c:v>1450</c:v>
                </c:pt>
                <c:pt idx="1837">
                  <c:v>1400</c:v>
                </c:pt>
                <c:pt idx="1838">
                  <c:v>1400</c:v>
                </c:pt>
                <c:pt idx="1839">
                  <c:v>1500</c:v>
                </c:pt>
                <c:pt idx="1840">
                  <c:v>1450</c:v>
                </c:pt>
                <c:pt idx="1841">
                  <c:v>1350</c:v>
                </c:pt>
                <c:pt idx="1842">
                  <c:v>1400</c:v>
                </c:pt>
                <c:pt idx="1843">
                  <c:v>1500</c:v>
                </c:pt>
                <c:pt idx="1844">
                  <c:v>1350</c:v>
                </c:pt>
                <c:pt idx="1845">
                  <c:v>1350</c:v>
                </c:pt>
                <c:pt idx="1846">
                  <c:v>1350</c:v>
                </c:pt>
                <c:pt idx="1847">
                  <c:v>1400</c:v>
                </c:pt>
                <c:pt idx="1848">
                  <c:v>1350</c:v>
                </c:pt>
                <c:pt idx="1849">
                  <c:v>1450</c:v>
                </c:pt>
                <c:pt idx="1850">
                  <c:v>1400</c:v>
                </c:pt>
                <c:pt idx="1851">
                  <c:v>1450</c:v>
                </c:pt>
                <c:pt idx="1852">
                  <c:v>1400</c:v>
                </c:pt>
                <c:pt idx="1853">
                  <c:v>1450</c:v>
                </c:pt>
                <c:pt idx="1854">
                  <c:v>1400</c:v>
                </c:pt>
                <c:pt idx="1855">
                  <c:v>1450</c:v>
                </c:pt>
                <c:pt idx="1856">
                  <c:v>1400</c:v>
                </c:pt>
                <c:pt idx="1857">
                  <c:v>1450</c:v>
                </c:pt>
                <c:pt idx="1858">
                  <c:v>1450</c:v>
                </c:pt>
                <c:pt idx="1859">
                  <c:v>1450</c:v>
                </c:pt>
                <c:pt idx="1860">
                  <c:v>1450</c:v>
                </c:pt>
                <c:pt idx="1861">
                  <c:v>1400</c:v>
                </c:pt>
                <c:pt idx="1862">
                  <c:v>1350</c:v>
                </c:pt>
                <c:pt idx="1863">
                  <c:v>1450</c:v>
                </c:pt>
                <c:pt idx="1864">
                  <c:v>1400</c:v>
                </c:pt>
                <c:pt idx="1865">
                  <c:v>1400</c:v>
                </c:pt>
                <c:pt idx="1866">
                  <c:v>1450</c:v>
                </c:pt>
                <c:pt idx="1867">
                  <c:v>1450</c:v>
                </c:pt>
                <c:pt idx="1868">
                  <c:v>1450</c:v>
                </c:pt>
                <c:pt idx="1869">
                  <c:v>1400</c:v>
                </c:pt>
                <c:pt idx="1870">
                  <c:v>1400</c:v>
                </c:pt>
                <c:pt idx="1871">
                  <c:v>1350</c:v>
                </c:pt>
                <c:pt idx="1872">
                  <c:v>1400</c:v>
                </c:pt>
                <c:pt idx="1873">
                  <c:v>1450</c:v>
                </c:pt>
                <c:pt idx="1874">
                  <c:v>1450</c:v>
                </c:pt>
                <c:pt idx="1875">
                  <c:v>1400</c:v>
                </c:pt>
                <c:pt idx="1876">
                  <c:v>1400</c:v>
                </c:pt>
                <c:pt idx="1877">
                  <c:v>1350</c:v>
                </c:pt>
                <c:pt idx="1878">
                  <c:v>1400</c:v>
                </c:pt>
                <c:pt idx="1879">
                  <c:v>1400</c:v>
                </c:pt>
                <c:pt idx="1880">
                  <c:v>1350</c:v>
                </c:pt>
                <c:pt idx="1881">
                  <c:v>1500</c:v>
                </c:pt>
                <c:pt idx="1882">
                  <c:v>1400</c:v>
                </c:pt>
                <c:pt idx="1883">
                  <c:v>1450</c:v>
                </c:pt>
                <c:pt idx="1884">
                  <c:v>1450</c:v>
                </c:pt>
                <c:pt idx="1885">
                  <c:v>1400</c:v>
                </c:pt>
                <c:pt idx="1886">
                  <c:v>1350</c:v>
                </c:pt>
                <c:pt idx="1887">
                  <c:v>1350</c:v>
                </c:pt>
                <c:pt idx="1888">
                  <c:v>1450</c:v>
                </c:pt>
                <c:pt idx="1889">
                  <c:v>1450</c:v>
                </c:pt>
                <c:pt idx="1890">
                  <c:v>1400</c:v>
                </c:pt>
                <c:pt idx="1891">
                  <c:v>1450</c:v>
                </c:pt>
                <c:pt idx="1892">
                  <c:v>1450</c:v>
                </c:pt>
                <c:pt idx="1893">
                  <c:v>1400</c:v>
                </c:pt>
                <c:pt idx="1894">
                  <c:v>1450</c:v>
                </c:pt>
                <c:pt idx="1895">
                  <c:v>1450</c:v>
                </c:pt>
                <c:pt idx="1896">
                  <c:v>1450</c:v>
                </c:pt>
                <c:pt idx="1897">
                  <c:v>1450</c:v>
                </c:pt>
                <c:pt idx="1898">
                  <c:v>1450</c:v>
                </c:pt>
                <c:pt idx="1899">
                  <c:v>1450</c:v>
                </c:pt>
                <c:pt idx="1900">
                  <c:v>1450</c:v>
                </c:pt>
                <c:pt idx="1901">
                  <c:v>1450</c:v>
                </c:pt>
                <c:pt idx="1902">
                  <c:v>1400</c:v>
                </c:pt>
                <c:pt idx="1903">
                  <c:v>1350</c:v>
                </c:pt>
                <c:pt idx="1904">
                  <c:v>1500</c:v>
                </c:pt>
                <c:pt idx="1905">
                  <c:v>1450</c:v>
                </c:pt>
                <c:pt idx="1906">
                  <c:v>1500</c:v>
                </c:pt>
                <c:pt idx="1907">
                  <c:v>1400</c:v>
                </c:pt>
                <c:pt idx="1908">
                  <c:v>1400</c:v>
                </c:pt>
                <c:pt idx="1909">
                  <c:v>1400</c:v>
                </c:pt>
                <c:pt idx="1910">
                  <c:v>1450</c:v>
                </c:pt>
                <c:pt idx="1911">
                  <c:v>1450</c:v>
                </c:pt>
                <c:pt idx="1912">
                  <c:v>1450</c:v>
                </c:pt>
                <c:pt idx="1913">
                  <c:v>1450</c:v>
                </c:pt>
                <c:pt idx="1914">
                  <c:v>1400</c:v>
                </c:pt>
                <c:pt idx="1915">
                  <c:v>1400</c:v>
                </c:pt>
                <c:pt idx="1916">
                  <c:v>1450</c:v>
                </c:pt>
                <c:pt idx="1917">
                  <c:v>1450</c:v>
                </c:pt>
                <c:pt idx="1918">
                  <c:v>1450</c:v>
                </c:pt>
                <c:pt idx="1919">
                  <c:v>1400</c:v>
                </c:pt>
                <c:pt idx="1920">
                  <c:v>1350</c:v>
                </c:pt>
                <c:pt idx="1921">
                  <c:v>1350</c:v>
                </c:pt>
                <c:pt idx="1922">
                  <c:v>1350</c:v>
                </c:pt>
                <c:pt idx="1923">
                  <c:v>1450</c:v>
                </c:pt>
                <c:pt idx="1924">
                  <c:v>1450</c:v>
                </c:pt>
                <c:pt idx="1925">
                  <c:v>1450</c:v>
                </c:pt>
                <c:pt idx="1926">
                  <c:v>1400</c:v>
                </c:pt>
                <c:pt idx="1927">
                  <c:v>1450</c:v>
                </c:pt>
                <c:pt idx="1928">
                  <c:v>1450</c:v>
                </c:pt>
                <c:pt idx="1929">
                  <c:v>1400</c:v>
                </c:pt>
                <c:pt idx="1930">
                  <c:v>1450</c:v>
                </c:pt>
                <c:pt idx="1931">
                  <c:v>1400</c:v>
                </c:pt>
                <c:pt idx="1932">
                  <c:v>1450</c:v>
                </c:pt>
                <c:pt idx="1933">
                  <c:v>1450</c:v>
                </c:pt>
                <c:pt idx="1934">
                  <c:v>1450</c:v>
                </c:pt>
                <c:pt idx="1935">
                  <c:v>1450</c:v>
                </c:pt>
                <c:pt idx="1936">
                  <c:v>1450</c:v>
                </c:pt>
                <c:pt idx="1937">
                  <c:v>1400</c:v>
                </c:pt>
                <c:pt idx="1938">
                  <c:v>1450</c:v>
                </c:pt>
                <c:pt idx="1939">
                  <c:v>1450</c:v>
                </c:pt>
                <c:pt idx="1940">
                  <c:v>1350</c:v>
                </c:pt>
                <c:pt idx="1941">
                  <c:v>1450</c:v>
                </c:pt>
                <c:pt idx="1942">
                  <c:v>1400</c:v>
                </c:pt>
                <c:pt idx="1943">
                  <c:v>1450</c:v>
                </c:pt>
                <c:pt idx="1944">
                  <c:v>1400</c:v>
                </c:pt>
                <c:pt idx="1945">
                  <c:v>1450</c:v>
                </c:pt>
                <c:pt idx="1946">
                  <c:v>1400</c:v>
                </c:pt>
                <c:pt idx="1947">
                  <c:v>1400</c:v>
                </c:pt>
                <c:pt idx="1948">
                  <c:v>1450</c:v>
                </c:pt>
                <c:pt idx="1949">
                  <c:v>1450</c:v>
                </c:pt>
                <c:pt idx="1950">
                  <c:v>1450</c:v>
                </c:pt>
                <c:pt idx="1951">
                  <c:v>1350</c:v>
                </c:pt>
                <c:pt idx="1952">
                  <c:v>1450</c:v>
                </c:pt>
                <c:pt idx="1953">
                  <c:v>1450</c:v>
                </c:pt>
                <c:pt idx="1954">
                  <c:v>1450</c:v>
                </c:pt>
                <c:pt idx="1955">
                  <c:v>1450</c:v>
                </c:pt>
                <c:pt idx="1956">
                  <c:v>1450</c:v>
                </c:pt>
                <c:pt idx="1957">
                  <c:v>1450</c:v>
                </c:pt>
                <c:pt idx="1958">
                  <c:v>1450</c:v>
                </c:pt>
                <c:pt idx="1959">
                  <c:v>1450</c:v>
                </c:pt>
                <c:pt idx="1960">
                  <c:v>1450</c:v>
                </c:pt>
                <c:pt idx="1961">
                  <c:v>1350</c:v>
                </c:pt>
                <c:pt idx="1962">
                  <c:v>1400</c:v>
                </c:pt>
                <c:pt idx="1963">
                  <c:v>1450</c:v>
                </c:pt>
                <c:pt idx="1964">
                  <c:v>1450</c:v>
                </c:pt>
                <c:pt idx="1965">
                  <c:v>1400</c:v>
                </c:pt>
                <c:pt idx="1966">
                  <c:v>1450</c:v>
                </c:pt>
                <c:pt idx="1967">
                  <c:v>1400</c:v>
                </c:pt>
                <c:pt idx="1968">
                  <c:v>1400</c:v>
                </c:pt>
                <c:pt idx="1969">
                  <c:v>1450</c:v>
                </c:pt>
                <c:pt idx="1970">
                  <c:v>1450</c:v>
                </c:pt>
                <c:pt idx="1971">
                  <c:v>1450</c:v>
                </c:pt>
                <c:pt idx="1972">
                  <c:v>1350</c:v>
                </c:pt>
                <c:pt idx="1973">
                  <c:v>1450</c:v>
                </c:pt>
                <c:pt idx="1974">
                  <c:v>1400</c:v>
                </c:pt>
                <c:pt idx="1975">
                  <c:v>1400</c:v>
                </c:pt>
                <c:pt idx="1976">
                  <c:v>1400</c:v>
                </c:pt>
                <c:pt idx="1977">
                  <c:v>1400</c:v>
                </c:pt>
                <c:pt idx="1978">
                  <c:v>1450</c:v>
                </c:pt>
                <c:pt idx="1979">
                  <c:v>1450</c:v>
                </c:pt>
                <c:pt idx="1980">
                  <c:v>1450</c:v>
                </c:pt>
                <c:pt idx="1981">
                  <c:v>1450</c:v>
                </c:pt>
                <c:pt idx="1982">
                  <c:v>1450</c:v>
                </c:pt>
                <c:pt idx="1983">
                  <c:v>1450</c:v>
                </c:pt>
                <c:pt idx="1984">
                  <c:v>1450</c:v>
                </c:pt>
                <c:pt idx="1985">
                  <c:v>1450</c:v>
                </c:pt>
                <c:pt idx="1986">
                  <c:v>1400</c:v>
                </c:pt>
                <c:pt idx="1987">
                  <c:v>1400</c:v>
                </c:pt>
                <c:pt idx="1988">
                  <c:v>1450</c:v>
                </c:pt>
                <c:pt idx="1989">
                  <c:v>1450</c:v>
                </c:pt>
                <c:pt idx="1990">
                  <c:v>1450</c:v>
                </c:pt>
                <c:pt idx="1991">
                  <c:v>1450</c:v>
                </c:pt>
                <c:pt idx="1992">
                  <c:v>1350</c:v>
                </c:pt>
                <c:pt idx="1993">
                  <c:v>1450</c:v>
                </c:pt>
                <c:pt idx="1994">
                  <c:v>1450</c:v>
                </c:pt>
                <c:pt idx="1995">
                  <c:v>1400</c:v>
                </c:pt>
                <c:pt idx="1996">
                  <c:v>1350</c:v>
                </c:pt>
                <c:pt idx="1997">
                  <c:v>1400</c:v>
                </c:pt>
                <c:pt idx="1998">
                  <c:v>1450</c:v>
                </c:pt>
                <c:pt idx="1999">
                  <c:v>1500</c:v>
                </c:pt>
                <c:pt idx="2000">
                  <c:v>1450</c:v>
                </c:pt>
                <c:pt idx="2001">
                  <c:v>1400</c:v>
                </c:pt>
                <c:pt idx="2002">
                  <c:v>1450</c:v>
                </c:pt>
                <c:pt idx="2003">
                  <c:v>1450</c:v>
                </c:pt>
                <c:pt idx="2004">
                  <c:v>1450</c:v>
                </c:pt>
                <c:pt idx="2005">
                  <c:v>1450</c:v>
                </c:pt>
                <c:pt idx="2006">
                  <c:v>1450</c:v>
                </c:pt>
                <c:pt idx="2007">
                  <c:v>1450</c:v>
                </c:pt>
                <c:pt idx="2008">
                  <c:v>1400</c:v>
                </c:pt>
                <c:pt idx="2009">
                  <c:v>1450</c:v>
                </c:pt>
                <c:pt idx="2010">
                  <c:v>1450</c:v>
                </c:pt>
                <c:pt idx="2011">
                  <c:v>1350</c:v>
                </c:pt>
                <c:pt idx="2012">
                  <c:v>1400</c:v>
                </c:pt>
                <c:pt idx="2013">
                  <c:v>1450</c:v>
                </c:pt>
                <c:pt idx="2014">
                  <c:v>1400</c:v>
                </c:pt>
                <c:pt idx="2015">
                  <c:v>1450</c:v>
                </c:pt>
                <c:pt idx="2016">
                  <c:v>1450</c:v>
                </c:pt>
                <c:pt idx="2017">
                  <c:v>1450</c:v>
                </c:pt>
                <c:pt idx="2018">
                  <c:v>1450</c:v>
                </c:pt>
                <c:pt idx="2019">
                  <c:v>1450</c:v>
                </c:pt>
                <c:pt idx="2020">
                  <c:v>1450</c:v>
                </c:pt>
                <c:pt idx="2021">
                  <c:v>1450</c:v>
                </c:pt>
                <c:pt idx="2022">
                  <c:v>1450</c:v>
                </c:pt>
                <c:pt idx="2023">
                  <c:v>1450</c:v>
                </c:pt>
                <c:pt idx="2024">
                  <c:v>1450</c:v>
                </c:pt>
                <c:pt idx="2025">
                  <c:v>1450</c:v>
                </c:pt>
                <c:pt idx="2026">
                  <c:v>1450</c:v>
                </c:pt>
                <c:pt idx="2027">
                  <c:v>1450</c:v>
                </c:pt>
                <c:pt idx="2028">
                  <c:v>1450</c:v>
                </c:pt>
                <c:pt idx="2029">
                  <c:v>1450</c:v>
                </c:pt>
                <c:pt idx="2030">
                  <c:v>1450</c:v>
                </c:pt>
                <c:pt idx="2031">
                  <c:v>1450</c:v>
                </c:pt>
                <c:pt idx="2032">
                  <c:v>1450</c:v>
                </c:pt>
                <c:pt idx="2033">
                  <c:v>1450</c:v>
                </c:pt>
                <c:pt idx="2034">
                  <c:v>1400</c:v>
                </c:pt>
                <c:pt idx="2035">
                  <c:v>1450</c:v>
                </c:pt>
                <c:pt idx="2036">
                  <c:v>1450</c:v>
                </c:pt>
                <c:pt idx="2037">
                  <c:v>1450</c:v>
                </c:pt>
                <c:pt idx="2038">
                  <c:v>1450</c:v>
                </c:pt>
                <c:pt idx="2039">
                  <c:v>1450</c:v>
                </c:pt>
                <c:pt idx="2040">
                  <c:v>1450</c:v>
                </c:pt>
                <c:pt idx="2041">
                  <c:v>1450</c:v>
                </c:pt>
                <c:pt idx="2042">
                  <c:v>1450</c:v>
                </c:pt>
                <c:pt idx="2043">
                  <c:v>1450</c:v>
                </c:pt>
                <c:pt idx="2044">
                  <c:v>1450</c:v>
                </c:pt>
                <c:pt idx="2045">
                  <c:v>1450</c:v>
                </c:pt>
                <c:pt idx="2046">
                  <c:v>1450</c:v>
                </c:pt>
                <c:pt idx="2047">
                  <c:v>1450</c:v>
                </c:pt>
                <c:pt idx="2048">
                  <c:v>1450</c:v>
                </c:pt>
                <c:pt idx="2049">
                  <c:v>1450</c:v>
                </c:pt>
                <c:pt idx="2050">
                  <c:v>1450</c:v>
                </c:pt>
                <c:pt idx="2051">
                  <c:v>1450</c:v>
                </c:pt>
                <c:pt idx="2052">
                  <c:v>1450</c:v>
                </c:pt>
                <c:pt idx="2053">
                  <c:v>1450</c:v>
                </c:pt>
                <c:pt idx="2054">
                  <c:v>1450</c:v>
                </c:pt>
                <c:pt idx="2055">
                  <c:v>1450</c:v>
                </c:pt>
                <c:pt idx="2056">
                  <c:v>1450</c:v>
                </c:pt>
                <c:pt idx="2057">
                  <c:v>1450</c:v>
                </c:pt>
                <c:pt idx="2058">
                  <c:v>1450</c:v>
                </c:pt>
                <c:pt idx="2059">
                  <c:v>1400</c:v>
                </c:pt>
                <c:pt idx="2060">
                  <c:v>1450</c:v>
                </c:pt>
                <c:pt idx="2061">
                  <c:v>1450</c:v>
                </c:pt>
                <c:pt idx="2062">
                  <c:v>1450</c:v>
                </c:pt>
                <c:pt idx="2063">
                  <c:v>1450</c:v>
                </c:pt>
                <c:pt idx="2064">
                  <c:v>1450</c:v>
                </c:pt>
                <c:pt idx="2065">
                  <c:v>1450</c:v>
                </c:pt>
                <c:pt idx="2066">
                  <c:v>1450</c:v>
                </c:pt>
                <c:pt idx="2067">
                  <c:v>1450</c:v>
                </c:pt>
                <c:pt idx="2068">
                  <c:v>1450</c:v>
                </c:pt>
                <c:pt idx="2069">
                  <c:v>1450</c:v>
                </c:pt>
                <c:pt idx="2070">
                  <c:v>1450</c:v>
                </c:pt>
                <c:pt idx="2071">
                  <c:v>1400</c:v>
                </c:pt>
                <c:pt idx="2072">
                  <c:v>1400</c:v>
                </c:pt>
                <c:pt idx="2073">
                  <c:v>1350</c:v>
                </c:pt>
                <c:pt idx="2074">
                  <c:v>1450</c:v>
                </c:pt>
                <c:pt idx="2075">
                  <c:v>1400</c:v>
                </c:pt>
                <c:pt idx="2076">
                  <c:v>1400</c:v>
                </c:pt>
                <c:pt idx="2077">
                  <c:v>1400</c:v>
                </c:pt>
                <c:pt idx="2078">
                  <c:v>1450</c:v>
                </c:pt>
                <c:pt idx="2079">
                  <c:v>1400</c:v>
                </c:pt>
                <c:pt idx="2080">
                  <c:v>1450</c:v>
                </c:pt>
                <c:pt idx="2081">
                  <c:v>1400</c:v>
                </c:pt>
                <c:pt idx="2082">
                  <c:v>1450</c:v>
                </c:pt>
                <c:pt idx="2083">
                  <c:v>1450</c:v>
                </c:pt>
                <c:pt idx="2084">
                  <c:v>1450</c:v>
                </c:pt>
                <c:pt idx="2085">
                  <c:v>1450</c:v>
                </c:pt>
                <c:pt idx="2086">
                  <c:v>1450</c:v>
                </c:pt>
                <c:pt idx="2087">
                  <c:v>1450</c:v>
                </c:pt>
                <c:pt idx="2088">
                  <c:v>1450</c:v>
                </c:pt>
                <c:pt idx="2089">
                  <c:v>1450</c:v>
                </c:pt>
                <c:pt idx="2090">
                  <c:v>1450</c:v>
                </c:pt>
                <c:pt idx="2091">
                  <c:v>1450</c:v>
                </c:pt>
                <c:pt idx="2092">
                  <c:v>1450</c:v>
                </c:pt>
                <c:pt idx="2093">
                  <c:v>1450</c:v>
                </c:pt>
                <c:pt idx="2094">
                  <c:v>1400</c:v>
                </c:pt>
                <c:pt idx="2095">
                  <c:v>1350</c:v>
                </c:pt>
                <c:pt idx="2096">
                  <c:v>1450</c:v>
                </c:pt>
                <c:pt idx="2097">
                  <c:v>1450</c:v>
                </c:pt>
                <c:pt idx="2098">
                  <c:v>1400</c:v>
                </c:pt>
                <c:pt idx="2099">
                  <c:v>1450</c:v>
                </c:pt>
                <c:pt idx="2100">
                  <c:v>1450</c:v>
                </c:pt>
                <c:pt idx="2101">
                  <c:v>1450</c:v>
                </c:pt>
                <c:pt idx="2102">
                  <c:v>1450</c:v>
                </c:pt>
                <c:pt idx="2103">
                  <c:v>1450</c:v>
                </c:pt>
                <c:pt idx="2104">
                  <c:v>1450</c:v>
                </c:pt>
                <c:pt idx="2105">
                  <c:v>1450</c:v>
                </c:pt>
                <c:pt idx="2106">
                  <c:v>1400</c:v>
                </c:pt>
                <c:pt idx="2107">
                  <c:v>1400</c:v>
                </c:pt>
                <c:pt idx="2108">
                  <c:v>1400</c:v>
                </c:pt>
                <c:pt idx="2109">
                  <c:v>1400</c:v>
                </c:pt>
                <c:pt idx="2110">
                  <c:v>1450</c:v>
                </c:pt>
                <c:pt idx="2111">
                  <c:v>1450</c:v>
                </c:pt>
                <c:pt idx="2112">
                  <c:v>1400</c:v>
                </c:pt>
                <c:pt idx="2113">
                  <c:v>1450</c:v>
                </c:pt>
                <c:pt idx="2114">
                  <c:v>1450</c:v>
                </c:pt>
                <c:pt idx="2115">
                  <c:v>1450</c:v>
                </c:pt>
                <c:pt idx="2116">
                  <c:v>1400</c:v>
                </c:pt>
                <c:pt idx="2117">
                  <c:v>1400</c:v>
                </c:pt>
                <c:pt idx="2118">
                  <c:v>1400</c:v>
                </c:pt>
                <c:pt idx="2119">
                  <c:v>1450</c:v>
                </c:pt>
                <c:pt idx="2120">
                  <c:v>1350</c:v>
                </c:pt>
                <c:pt idx="2121">
                  <c:v>1400</c:v>
                </c:pt>
                <c:pt idx="2122">
                  <c:v>1450</c:v>
                </c:pt>
                <c:pt idx="2123">
                  <c:v>1450</c:v>
                </c:pt>
                <c:pt idx="2124">
                  <c:v>1450</c:v>
                </c:pt>
                <c:pt idx="2125">
                  <c:v>1450</c:v>
                </c:pt>
                <c:pt idx="2126">
                  <c:v>1400</c:v>
                </c:pt>
                <c:pt idx="2127">
                  <c:v>1350</c:v>
                </c:pt>
                <c:pt idx="2128">
                  <c:v>1400</c:v>
                </c:pt>
                <c:pt idx="2129">
                  <c:v>1450</c:v>
                </c:pt>
                <c:pt idx="2130">
                  <c:v>1450</c:v>
                </c:pt>
                <c:pt idx="2131">
                  <c:v>1500</c:v>
                </c:pt>
                <c:pt idx="2132">
                  <c:v>1350</c:v>
                </c:pt>
                <c:pt idx="2133">
                  <c:v>1500</c:v>
                </c:pt>
                <c:pt idx="2134">
                  <c:v>1450</c:v>
                </c:pt>
                <c:pt idx="2135">
                  <c:v>1400</c:v>
                </c:pt>
                <c:pt idx="2136">
                  <c:v>1350</c:v>
                </c:pt>
                <c:pt idx="2137">
                  <c:v>1400</c:v>
                </c:pt>
                <c:pt idx="2138">
                  <c:v>1450</c:v>
                </c:pt>
                <c:pt idx="2139">
                  <c:v>1450</c:v>
                </c:pt>
                <c:pt idx="2140">
                  <c:v>1400</c:v>
                </c:pt>
                <c:pt idx="2141">
                  <c:v>1400</c:v>
                </c:pt>
                <c:pt idx="2142">
                  <c:v>1400</c:v>
                </c:pt>
                <c:pt idx="2143">
                  <c:v>1450</c:v>
                </c:pt>
                <c:pt idx="2144">
                  <c:v>1450</c:v>
                </c:pt>
                <c:pt idx="2145">
                  <c:v>1450</c:v>
                </c:pt>
                <c:pt idx="2146">
                  <c:v>1450</c:v>
                </c:pt>
                <c:pt idx="2147">
                  <c:v>1450</c:v>
                </c:pt>
                <c:pt idx="2148">
                  <c:v>1450</c:v>
                </c:pt>
                <c:pt idx="2149">
                  <c:v>1450</c:v>
                </c:pt>
                <c:pt idx="2150">
                  <c:v>1450</c:v>
                </c:pt>
                <c:pt idx="2151">
                  <c:v>1450</c:v>
                </c:pt>
                <c:pt idx="2152">
                  <c:v>1450</c:v>
                </c:pt>
                <c:pt idx="2153">
                  <c:v>1450</c:v>
                </c:pt>
                <c:pt idx="2154">
                  <c:v>1450</c:v>
                </c:pt>
                <c:pt idx="2155">
                  <c:v>1400</c:v>
                </c:pt>
                <c:pt idx="2156">
                  <c:v>1450</c:v>
                </c:pt>
                <c:pt idx="2157">
                  <c:v>1450</c:v>
                </c:pt>
                <c:pt idx="2158">
                  <c:v>1400</c:v>
                </c:pt>
                <c:pt idx="2159">
                  <c:v>1400</c:v>
                </c:pt>
                <c:pt idx="2160">
                  <c:v>1400</c:v>
                </c:pt>
                <c:pt idx="2161">
                  <c:v>1400</c:v>
                </c:pt>
                <c:pt idx="2162">
                  <c:v>1450</c:v>
                </c:pt>
                <c:pt idx="2163">
                  <c:v>1450</c:v>
                </c:pt>
                <c:pt idx="2164">
                  <c:v>1450</c:v>
                </c:pt>
                <c:pt idx="2165">
                  <c:v>1450</c:v>
                </c:pt>
                <c:pt idx="2166">
                  <c:v>1450</c:v>
                </c:pt>
                <c:pt idx="2167">
                  <c:v>1450</c:v>
                </c:pt>
                <c:pt idx="2168">
                  <c:v>1500</c:v>
                </c:pt>
                <c:pt idx="2169">
                  <c:v>1400</c:v>
                </c:pt>
                <c:pt idx="2170">
                  <c:v>1450</c:v>
                </c:pt>
                <c:pt idx="2171">
                  <c:v>1500</c:v>
                </c:pt>
                <c:pt idx="2172">
                  <c:v>1450</c:v>
                </c:pt>
                <c:pt idx="2173">
                  <c:v>1500</c:v>
                </c:pt>
                <c:pt idx="2174">
                  <c:v>1550</c:v>
                </c:pt>
                <c:pt idx="2175">
                  <c:v>1550</c:v>
                </c:pt>
                <c:pt idx="2176">
                  <c:v>1550</c:v>
                </c:pt>
                <c:pt idx="2177">
                  <c:v>1600</c:v>
                </c:pt>
                <c:pt idx="2178">
                  <c:v>1550</c:v>
                </c:pt>
                <c:pt idx="2179">
                  <c:v>1600</c:v>
                </c:pt>
                <c:pt idx="2180">
                  <c:v>1600</c:v>
                </c:pt>
                <c:pt idx="2181">
                  <c:v>1600</c:v>
                </c:pt>
                <c:pt idx="2182">
                  <c:v>1600</c:v>
                </c:pt>
                <c:pt idx="2183">
                  <c:v>1650</c:v>
                </c:pt>
                <c:pt idx="2184">
                  <c:v>1650</c:v>
                </c:pt>
                <c:pt idx="2185">
                  <c:v>1700</c:v>
                </c:pt>
                <c:pt idx="2186">
                  <c:v>1700</c:v>
                </c:pt>
                <c:pt idx="2187">
                  <c:v>1750</c:v>
                </c:pt>
                <c:pt idx="2188">
                  <c:v>1700</c:v>
                </c:pt>
                <c:pt idx="2189">
                  <c:v>1700</c:v>
                </c:pt>
                <c:pt idx="2190">
                  <c:v>1700</c:v>
                </c:pt>
                <c:pt idx="2191">
                  <c:v>1800</c:v>
                </c:pt>
                <c:pt idx="2192">
                  <c:v>1800</c:v>
                </c:pt>
                <c:pt idx="2193">
                  <c:v>1850</c:v>
                </c:pt>
                <c:pt idx="2194">
                  <c:v>1850</c:v>
                </c:pt>
                <c:pt idx="2195">
                  <c:v>1750</c:v>
                </c:pt>
                <c:pt idx="2196">
                  <c:v>1900</c:v>
                </c:pt>
                <c:pt idx="2197">
                  <c:v>1800</c:v>
                </c:pt>
                <c:pt idx="2198">
                  <c:v>1900</c:v>
                </c:pt>
                <c:pt idx="2199">
                  <c:v>1900</c:v>
                </c:pt>
                <c:pt idx="2200">
                  <c:v>1900</c:v>
                </c:pt>
                <c:pt idx="2201">
                  <c:v>1950</c:v>
                </c:pt>
                <c:pt idx="2202">
                  <c:v>1850</c:v>
                </c:pt>
                <c:pt idx="2203">
                  <c:v>1950</c:v>
                </c:pt>
                <c:pt idx="2204">
                  <c:v>1950</c:v>
                </c:pt>
                <c:pt idx="2205">
                  <c:v>1900</c:v>
                </c:pt>
                <c:pt idx="2206">
                  <c:v>2000</c:v>
                </c:pt>
                <c:pt idx="2207">
                  <c:v>1950</c:v>
                </c:pt>
                <c:pt idx="2208">
                  <c:v>2000</c:v>
                </c:pt>
                <c:pt idx="2209">
                  <c:v>2000</c:v>
                </c:pt>
                <c:pt idx="2210">
                  <c:v>2000</c:v>
                </c:pt>
                <c:pt idx="2211">
                  <c:v>2000</c:v>
                </c:pt>
                <c:pt idx="2212">
                  <c:v>1950</c:v>
                </c:pt>
                <c:pt idx="2213">
                  <c:v>1950</c:v>
                </c:pt>
                <c:pt idx="2214">
                  <c:v>1950</c:v>
                </c:pt>
                <c:pt idx="2215">
                  <c:v>1950</c:v>
                </c:pt>
                <c:pt idx="2216">
                  <c:v>2000</c:v>
                </c:pt>
                <c:pt idx="2217">
                  <c:v>2000</c:v>
                </c:pt>
                <c:pt idx="2218">
                  <c:v>1950</c:v>
                </c:pt>
                <c:pt idx="2219">
                  <c:v>1950</c:v>
                </c:pt>
                <c:pt idx="2220">
                  <c:v>1950</c:v>
                </c:pt>
                <c:pt idx="2221">
                  <c:v>2000</c:v>
                </c:pt>
                <c:pt idx="2222">
                  <c:v>2000</c:v>
                </c:pt>
                <c:pt idx="2223">
                  <c:v>2000</c:v>
                </c:pt>
                <c:pt idx="2224">
                  <c:v>2000</c:v>
                </c:pt>
                <c:pt idx="2225">
                  <c:v>1900</c:v>
                </c:pt>
                <c:pt idx="2226">
                  <c:v>2000</c:v>
                </c:pt>
                <c:pt idx="2227">
                  <c:v>2000</c:v>
                </c:pt>
                <c:pt idx="2228">
                  <c:v>2000</c:v>
                </c:pt>
                <c:pt idx="2229">
                  <c:v>2000</c:v>
                </c:pt>
                <c:pt idx="2230">
                  <c:v>1950</c:v>
                </c:pt>
                <c:pt idx="2231">
                  <c:v>1950</c:v>
                </c:pt>
                <c:pt idx="2232">
                  <c:v>2000</c:v>
                </c:pt>
                <c:pt idx="2233">
                  <c:v>1950</c:v>
                </c:pt>
                <c:pt idx="2234">
                  <c:v>2000</c:v>
                </c:pt>
                <c:pt idx="2235">
                  <c:v>1950</c:v>
                </c:pt>
                <c:pt idx="2236">
                  <c:v>2000</c:v>
                </c:pt>
                <c:pt idx="2237">
                  <c:v>1950</c:v>
                </c:pt>
                <c:pt idx="2238">
                  <c:v>2000</c:v>
                </c:pt>
                <c:pt idx="2239">
                  <c:v>2000</c:v>
                </c:pt>
                <c:pt idx="2240">
                  <c:v>2050</c:v>
                </c:pt>
                <c:pt idx="2241">
                  <c:v>2050</c:v>
                </c:pt>
                <c:pt idx="2242">
                  <c:v>2100</c:v>
                </c:pt>
                <c:pt idx="2243">
                  <c:v>2100</c:v>
                </c:pt>
                <c:pt idx="2244">
                  <c:v>2050</c:v>
                </c:pt>
                <c:pt idx="2245">
                  <c:v>2050</c:v>
                </c:pt>
                <c:pt idx="2246">
                  <c:v>2150</c:v>
                </c:pt>
                <c:pt idx="2247">
                  <c:v>2150</c:v>
                </c:pt>
                <c:pt idx="2248">
                  <c:v>2150</c:v>
                </c:pt>
                <c:pt idx="2249">
                  <c:v>2250</c:v>
                </c:pt>
                <c:pt idx="2250">
                  <c:v>2200</c:v>
                </c:pt>
                <c:pt idx="2251">
                  <c:v>2300</c:v>
                </c:pt>
                <c:pt idx="2252">
                  <c:v>2300</c:v>
                </c:pt>
                <c:pt idx="2253">
                  <c:v>2300</c:v>
                </c:pt>
                <c:pt idx="2254">
                  <c:v>2350</c:v>
                </c:pt>
                <c:pt idx="2255">
                  <c:v>2350</c:v>
                </c:pt>
                <c:pt idx="2256">
                  <c:v>2400</c:v>
                </c:pt>
                <c:pt idx="2257">
                  <c:v>2400</c:v>
                </c:pt>
                <c:pt idx="2258">
                  <c:v>2400</c:v>
                </c:pt>
                <c:pt idx="2259">
                  <c:v>2350</c:v>
                </c:pt>
                <c:pt idx="2260">
                  <c:v>2400</c:v>
                </c:pt>
                <c:pt idx="2261">
                  <c:v>2450</c:v>
                </c:pt>
                <c:pt idx="2262">
                  <c:v>2500</c:v>
                </c:pt>
                <c:pt idx="2263">
                  <c:v>2500</c:v>
                </c:pt>
                <c:pt idx="2264">
                  <c:v>2450</c:v>
                </c:pt>
                <c:pt idx="2265">
                  <c:v>2550</c:v>
                </c:pt>
                <c:pt idx="2266">
                  <c:v>2550</c:v>
                </c:pt>
                <c:pt idx="2267">
                  <c:v>2600</c:v>
                </c:pt>
                <c:pt idx="2268">
                  <c:v>2600</c:v>
                </c:pt>
                <c:pt idx="2269">
                  <c:v>2550</c:v>
                </c:pt>
                <c:pt idx="2270">
                  <c:v>2600</c:v>
                </c:pt>
                <c:pt idx="2271">
                  <c:v>2650</c:v>
                </c:pt>
                <c:pt idx="2272">
                  <c:v>2650</c:v>
                </c:pt>
                <c:pt idx="2273">
                  <c:v>2650</c:v>
                </c:pt>
                <c:pt idx="2274">
                  <c:v>2700</c:v>
                </c:pt>
                <c:pt idx="2275">
                  <c:v>2650</c:v>
                </c:pt>
                <c:pt idx="2276">
                  <c:v>2750</c:v>
                </c:pt>
                <c:pt idx="2277">
                  <c:v>2750</c:v>
                </c:pt>
                <c:pt idx="2278">
                  <c:v>2700</c:v>
                </c:pt>
                <c:pt idx="2279">
                  <c:v>2750</c:v>
                </c:pt>
                <c:pt idx="2280">
                  <c:v>2800</c:v>
                </c:pt>
                <c:pt idx="2281">
                  <c:v>2850</c:v>
                </c:pt>
                <c:pt idx="2282">
                  <c:v>2850</c:v>
                </c:pt>
                <c:pt idx="2283">
                  <c:v>2900</c:v>
                </c:pt>
                <c:pt idx="2284">
                  <c:v>2900</c:v>
                </c:pt>
                <c:pt idx="2285">
                  <c:v>2900</c:v>
                </c:pt>
                <c:pt idx="2286">
                  <c:v>2900</c:v>
                </c:pt>
                <c:pt idx="2287">
                  <c:v>2950</c:v>
                </c:pt>
                <c:pt idx="2288">
                  <c:v>2850</c:v>
                </c:pt>
                <c:pt idx="2289">
                  <c:v>3000</c:v>
                </c:pt>
                <c:pt idx="2290">
                  <c:v>2950</c:v>
                </c:pt>
                <c:pt idx="2291">
                  <c:v>2900</c:v>
                </c:pt>
                <c:pt idx="2292">
                  <c:v>3000</c:v>
                </c:pt>
                <c:pt idx="2293">
                  <c:v>3000</c:v>
                </c:pt>
                <c:pt idx="2294">
                  <c:v>3000</c:v>
                </c:pt>
                <c:pt idx="2295">
                  <c:v>3050</c:v>
                </c:pt>
                <c:pt idx="2296">
                  <c:v>3050</c:v>
                </c:pt>
                <c:pt idx="2297">
                  <c:v>3050</c:v>
                </c:pt>
                <c:pt idx="2298">
                  <c:v>3050</c:v>
                </c:pt>
                <c:pt idx="2299">
                  <c:v>3100</c:v>
                </c:pt>
                <c:pt idx="2300">
                  <c:v>3100</c:v>
                </c:pt>
                <c:pt idx="2301">
                  <c:v>3150</c:v>
                </c:pt>
                <c:pt idx="2302">
                  <c:v>3150</c:v>
                </c:pt>
                <c:pt idx="2303">
                  <c:v>3100</c:v>
                </c:pt>
                <c:pt idx="2304">
                  <c:v>3150</c:v>
                </c:pt>
                <c:pt idx="2305">
                  <c:v>3150</c:v>
                </c:pt>
                <c:pt idx="2306">
                  <c:v>3150</c:v>
                </c:pt>
                <c:pt idx="2307">
                  <c:v>3200</c:v>
                </c:pt>
                <c:pt idx="2308">
                  <c:v>3200</c:v>
                </c:pt>
                <c:pt idx="2309">
                  <c:v>3250</c:v>
                </c:pt>
                <c:pt idx="2310">
                  <c:v>3250</c:v>
                </c:pt>
                <c:pt idx="2311">
                  <c:v>3250</c:v>
                </c:pt>
                <c:pt idx="2312">
                  <c:v>3250</c:v>
                </c:pt>
                <c:pt idx="2313">
                  <c:v>3250</c:v>
                </c:pt>
                <c:pt idx="2314">
                  <c:v>3250</c:v>
                </c:pt>
                <c:pt idx="2315">
                  <c:v>3250</c:v>
                </c:pt>
                <c:pt idx="2316">
                  <c:v>3250</c:v>
                </c:pt>
                <c:pt idx="2317">
                  <c:v>3250</c:v>
                </c:pt>
                <c:pt idx="2318">
                  <c:v>3250</c:v>
                </c:pt>
                <c:pt idx="2319">
                  <c:v>3250</c:v>
                </c:pt>
                <c:pt idx="2320">
                  <c:v>3250</c:v>
                </c:pt>
                <c:pt idx="2321">
                  <c:v>3250</c:v>
                </c:pt>
                <c:pt idx="2322">
                  <c:v>3250</c:v>
                </c:pt>
                <c:pt idx="2323">
                  <c:v>3250</c:v>
                </c:pt>
                <c:pt idx="2324">
                  <c:v>3300</c:v>
                </c:pt>
                <c:pt idx="2325">
                  <c:v>3250</c:v>
                </c:pt>
                <c:pt idx="2326">
                  <c:v>3250</c:v>
                </c:pt>
                <c:pt idx="2327">
                  <c:v>3250</c:v>
                </c:pt>
                <c:pt idx="2328">
                  <c:v>3250</c:v>
                </c:pt>
                <c:pt idx="2329">
                  <c:v>3250</c:v>
                </c:pt>
                <c:pt idx="2330">
                  <c:v>3250</c:v>
                </c:pt>
                <c:pt idx="2331">
                  <c:v>3250</c:v>
                </c:pt>
                <c:pt idx="2332">
                  <c:v>3250</c:v>
                </c:pt>
                <c:pt idx="2333">
                  <c:v>3250</c:v>
                </c:pt>
                <c:pt idx="2334">
                  <c:v>3250</c:v>
                </c:pt>
                <c:pt idx="2335">
                  <c:v>3250</c:v>
                </c:pt>
                <c:pt idx="2336">
                  <c:v>3250</c:v>
                </c:pt>
                <c:pt idx="2337">
                  <c:v>3250</c:v>
                </c:pt>
                <c:pt idx="2338">
                  <c:v>3250</c:v>
                </c:pt>
                <c:pt idx="2339">
                  <c:v>3250</c:v>
                </c:pt>
                <c:pt idx="2340">
                  <c:v>3250</c:v>
                </c:pt>
                <c:pt idx="2341">
                  <c:v>3250</c:v>
                </c:pt>
                <c:pt idx="2342">
                  <c:v>3250</c:v>
                </c:pt>
                <c:pt idx="2343">
                  <c:v>3250</c:v>
                </c:pt>
                <c:pt idx="2344">
                  <c:v>3250</c:v>
                </c:pt>
                <c:pt idx="2345">
                  <c:v>3250</c:v>
                </c:pt>
                <c:pt idx="2346">
                  <c:v>3250</c:v>
                </c:pt>
                <c:pt idx="2347">
                  <c:v>3150</c:v>
                </c:pt>
                <c:pt idx="2348">
                  <c:v>3250</c:v>
                </c:pt>
                <c:pt idx="2349">
                  <c:v>3250</c:v>
                </c:pt>
                <c:pt idx="2350">
                  <c:v>3250</c:v>
                </c:pt>
                <c:pt idx="2351">
                  <c:v>3250</c:v>
                </c:pt>
                <c:pt idx="2352">
                  <c:v>3250</c:v>
                </c:pt>
                <c:pt idx="2353">
                  <c:v>3250</c:v>
                </c:pt>
                <c:pt idx="2354">
                  <c:v>3250</c:v>
                </c:pt>
                <c:pt idx="2355">
                  <c:v>3250</c:v>
                </c:pt>
                <c:pt idx="2356">
                  <c:v>3250</c:v>
                </c:pt>
                <c:pt idx="2357">
                  <c:v>3250</c:v>
                </c:pt>
                <c:pt idx="2358">
                  <c:v>3250</c:v>
                </c:pt>
                <c:pt idx="2359">
                  <c:v>3250</c:v>
                </c:pt>
                <c:pt idx="2360">
                  <c:v>3250</c:v>
                </c:pt>
                <c:pt idx="2361">
                  <c:v>3250</c:v>
                </c:pt>
                <c:pt idx="2362">
                  <c:v>3250</c:v>
                </c:pt>
                <c:pt idx="2363">
                  <c:v>3250</c:v>
                </c:pt>
                <c:pt idx="2364">
                  <c:v>3250</c:v>
                </c:pt>
                <c:pt idx="2365">
                  <c:v>3250</c:v>
                </c:pt>
                <c:pt idx="2366">
                  <c:v>3250</c:v>
                </c:pt>
                <c:pt idx="2367">
                  <c:v>3250</c:v>
                </c:pt>
                <c:pt idx="2368">
                  <c:v>3250</c:v>
                </c:pt>
                <c:pt idx="2369">
                  <c:v>3250</c:v>
                </c:pt>
                <c:pt idx="2370">
                  <c:v>3250</c:v>
                </c:pt>
                <c:pt idx="2371">
                  <c:v>3250</c:v>
                </c:pt>
                <c:pt idx="2372">
                  <c:v>3250</c:v>
                </c:pt>
                <c:pt idx="2373">
                  <c:v>3250</c:v>
                </c:pt>
                <c:pt idx="2374">
                  <c:v>3250</c:v>
                </c:pt>
                <c:pt idx="2375">
                  <c:v>3250</c:v>
                </c:pt>
                <c:pt idx="2376">
                  <c:v>3250</c:v>
                </c:pt>
                <c:pt idx="2377">
                  <c:v>3250</c:v>
                </c:pt>
                <c:pt idx="2378">
                  <c:v>3250</c:v>
                </c:pt>
                <c:pt idx="2379">
                  <c:v>3250</c:v>
                </c:pt>
                <c:pt idx="2380">
                  <c:v>3250</c:v>
                </c:pt>
                <c:pt idx="2381">
                  <c:v>3250</c:v>
                </c:pt>
                <c:pt idx="2382">
                  <c:v>3250</c:v>
                </c:pt>
                <c:pt idx="2383">
                  <c:v>3250</c:v>
                </c:pt>
                <c:pt idx="2384">
                  <c:v>3250</c:v>
                </c:pt>
                <c:pt idx="2385">
                  <c:v>3250</c:v>
                </c:pt>
                <c:pt idx="2386">
                  <c:v>3250</c:v>
                </c:pt>
                <c:pt idx="2387">
                  <c:v>3250</c:v>
                </c:pt>
                <c:pt idx="2388">
                  <c:v>3250</c:v>
                </c:pt>
                <c:pt idx="2389">
                  <c:v>3250</c:v>
                </c:pt>
                <c:pt idx="2390">
                  <c:v>3250</c:v>
                </c:pt>
                <c:pt idx="2391">
                  <c:v>3250</c:v>
                </c:pt>
                <c:pt idx="2392">
                  <c:v>3250</c:v>
                </c:pt>
                <c:pt idx="2393">
                  <c:v>3300</c:v>
                </c:pt>
                <c:pt idx="2394">
                  <c:v>3300</c:v>
                </c:pt>
                <c:pt idx="2395">
                  <c:v>3300</c:v>
                </c:pt>
                <c:pt idx="2396">
                  <c:v>3300</c:v>
                </c:pt>
                <c:pt idx="2397">
                  <c:v>3300</c:v>
                </c:pt>
                <c:pt idx="2398">
                  <c:v>3300</c:v>
                </c:pt>
                <c:pt idx="2399">
                  <c:v>3300</c:v>
                </c:pt>
                <c:pt idx="2400">
                  <c:v>3350</c:v>
                </c:pt>
                <c:pt idx="2401">
                  <c:v>3350</c:v>
                </c:pt>
                <c:pt idx="2402">
                  <c:v>3350</c:v>
                </c:pt>
                <c:pt idx="2403">
                  <c:v>3400</c:v>
                </c:pt>
                <c:pt idx="2404">
                  <c:v>3400</c:v>
                </c:pt>
                <c:pt idx="2405">
                  <c:v>3400</c:v>
                </c:pt>
                <c:pt idx="2406">
                  <c:v>3450</c:v>
                </c:pt>
                <c:pt idx="2407">
                  <c:v>3350</c:v>
                </c:pt>
                <c:pt idx="2408">
                  <c:v>3450</c:v>
                </c:pt>
                <c:pt idx="2409">
                  <c:v>3450</c:v>
                </c:pt>
                <c:pt idx="2410">
                  <c:v>3450</c:v>
                </c:pt>
                <c:pt idx="2411">
                  <c:v>3450</c:v>
                </c:pt>
                <c:pt idx="2412">
                  <c:v>3450</c:v>
                </c:pt>
                <c:pt idx="2413">
                  <c:v>3450</c:v>
                </c:pt>
                <c:pt idx="2414">
                  <c:v>3500</c:v>
                </c:pt>
                <c:pt idx="2415">
                  <c:v>3500</c:v>
                </c:pt>
                <c:pt idx="2416">
                  <c:v>3500</c:v>
                </c:pt>
                <c:pt idx="2417">
                  <c:v>3500</c:v>
                </c:pt>
                <c:pt idx="2418">
                  <c:v>3500</c:v>
                </c:pt>
                <c:pt idx="2419">
                  <c:v>3550</c:v>
                </c:pt>
                <c:pt idx="2420">
                  <c:v>3550</c:v>
                </c:pt>
                <c:pt idx="2421">
                  <c:v>3550</c:v>
                </c:pt>
                <c:pt idx="2422">
                  <c:v>3550</c:v>
                </c:pt>
                <c:pt idx="2423">
                  <c:v>3550</c:v>
                </c:pt>
                <c:pt idx="2424">
                  <c:v>3550</c:v>
                </c:pt>
                <c:pt idx="2425">
                  <c:v>3550</c:v>
                </c:pt>
                <c:pt idx="2426">
                  <c:v>3550</c:v>
                </c:pt>
                <c:pt idx="2427">
                  <c:v>3550</c:v>
                </c:pt>
                <c:pt idx="2428">
                  <c:v>3550</c:v>
                </c:pt>
                <c:pt idx="2429">
                  <c:v>3550</c:v>
                </c:pt>
                <c:pt idx="2430">
                  <c:v>3550</c:v>
                </c:pt>
                <c:pt idx="2431">
                  <c:v>3550</c:v>
                </c:pt>
                <c:pt idx="2432">
                  <c:v>3550</c:v>
                </c:pt>
                <c:pt idx="2433">
                  <c:v>3550</c:v>
                </c:pt>
                <c:pt idx="2434">
                  <c:v>3550</c:v>
                </c:pt>
                <c:pt idx="2435">
                  <c:v>3550</c:v>
                </c:pt>
                <c:pt idx="2436">
                  <c:v>3550</c:v>
                </c:pt>
                <c:pt idx="2437">
                  <c:v>3600</c:v>
                </c:pt>
                <c:pt idx="2438">
                  <c:v>3550</c:v>
                </c:pt>
                <c:pt idx="2439">
                  <c:v>3550</c:v>
                </c:pt>
                <c:pt idx="2440">
                  <c:v>3550</c:v>
                </c:pt>
                <c:pt idx="2441">
                  <c:v>3550</c:v>
                </c:pt>
                <c:pt idx="2442">
                  <c:v>3550</c:v>
                </c:pt>
                <c:pt idx="2443">
                  <c:v>3550</c:v>
                </c:pt>
                <c:pt idx="2444">
                  <c:v>3550</c:v>
                </c:pt>
                <c:pt idx="2445">
                  <c:v>3550</c:v>
                </c:pt>
                <c:pt idx="2446">
                  <c:v>3550</c:v>
                </c:pt>
                <c:pt idx="2447">
                  <c:v>3550</c:v>
                </c:pt>
                <c:pt idx="2448">
                  <c:v>3550</c:v>
                </c:pt>
                <c:pt idx="2449">
                  <c:v>3550</c:v>
                </c:pt>
                <c:pt idx="2450">
                  <c:v>3600</c:v>
                </c:pt>
                <c:pt idx="2451">
                  <c:v>3550</c:v>
                </c:pt>
                <c:pt idx="2452">
                  <c:v>3600</c:v>
                </c:pt>
                <c:pt idx="2453">
                  <c:v>3550</c:v>
                </c:pt>
                <c:pt idx="2454">
                  <c:v>3550</c:v>
                </c:pt>
                <c:pt idx="2455">
                  <c:v>3550</c:v>
                </c:pt>
                <c:pt idx="2456">
                  <c:v>3550</c:v>
                </c:pt>
                <c:pt idx="2457">
                  <c:v>3550</c:v>
                </c:pt>
                <c:pt idx="2458">
                  <c:v>3550</c:v>
                </c:pt>
                <c:pt idx="2459">
                  <c:v>3550</c:v>
                </c:pt>
                <c:pt idx="2460">
                  <c:v>3550</c:v>
                </c:pt>
                <c:pt idx="2461">
                  <c:v>3600</c:v>
                </c:pt>
                <c:pt idx="2462">
                  <c:v>3550</c:v>
                </c:pt>
                <c:pt idx="2463">
                  <c:v>3550</c:v>
                </c:pt>
                <c:pt idx="2464">
                  <c:v>3650</c:v>
                </c:pt>
                <c:pt idx="2465">
                  <c:v>3550</c:v>
                </c:pt>
                <c:pt idx="2466">
                  <c:v>3550</c:v>
                </c:pt>
                <c:pt idx="2467">
                  <c:v>3550</c:v>
                </c:pt>
                <c:pt idx="2468">
                  <c:v>3550</c:v>
                </c:pt>
                <c:pt idx="2469">
                  <c:v>3550</c:v>
                </c:pt>
                <c:pt idx="2470">
                  <c:v>3600</c:v>
                </c:pt>
                <c:pt idx="2471">
                  <c:v>3550</c:v>
                </c:pt>
                <c:pt idx="2472">
                  <c:v>3550</c:v>
                </c:pt>
                <c:pt idx="2473">
                  <c:v>3600</c:v>
                </c:pt>
                <c:pt idx="2474">
                  <c:v>3550</c:v>
                </c:pt>
                <c:pt idx="2475">
                  <c:v>3550</c:v>
                </c:pt>
                <c:pt idx="2476">
                  <c:v>3550</c:v>
                </c:pt>
                <c:pt idx="2477">
                  <c:v>3550</c:v>
                </c:pt>
                <c:pt idx="2478">
                  <c:v>3550</c:v>
                </c:pt>
                <c:pt idx="2479">
                  <c:v>3550</c:v>
                </c:pt>
                <c:pt idx="2480">
                  <c:v>3550</c:v>
                </c:pt>
                <c:pt idx="2481">
                  <c:v>3550</c:v>
                </c:pt>
                <c:pt idx="2482">
                  <c:v>3550</c:v>
                </c:pt>
                <c:pt idx="2483">
                  <c:v>3500</c:v>
                </c:pt>
                <c:pt idx="2484">
                  <c:v>3500</c:v>
                </c:pt>
                <c:pt idx="2485">
                  <c:v>3500</c:v>
                </c:pt>
                <c:pt idx="2486">
                  <c:v>3600</c:v>
                </c:pt>
                <c:pt idx="2487">
                  <c:v>3550</c:v>
                </c:pt>
                <c:pt idx="2488">
                  <c:v>3500</c:v>
                </c:pt>
                <c:pt idx="2489">
                  <c:v>3500</c:v>
                </c:pt>
                <c:pt idx="2490">
                  <c:v>3500</c:v>
                </c:pt>
                <c:pt idx="2491">
                  <c:v>3500</c:v>
                </c:pt>
                <c:pt idx="2492">
                  <c:v>3600</c:v>
                </c:pt>
                <c:pt idx="2493">
                  <c:v>3500</c:v>
                </c:pt>
                <c:pt idx="2494">
                  <c:v>3450</c:v>
                </c:pt>
                <c:pt idx="2495">
                  <c:v>3500</c:v>
                </c:pt>
                <c:pt idx="2496">
                  <c:v>3500</c:v>
                </c:pt>
                <c:pt idx="2497">
                  <c:v>3500</c:v>
                </c:pt>
                <c:pt idx="2498">
                  <c:v>3500</c:v>
                </c:pt>
                <c:pt idx="2499">
                  <c:v>3500</c:v>
                </c:pt>
                <c:pt idx="2500">
                  <c:v>3500</c:v>
                </c:pt>
                <c:pt idx="2501">
                  <c:v>3500</c:v>
                </c:pt>
                <c:pt idx="2502">
                  <c:v>3500</c:v>
                </c:pt>
                <c:pt idx="2503">
                  <c:v>3500</c:v>
                </c:pt>
                <c:pt idx="2504">
                  <c:v>3500</c:v>
                </c:pt>
                <c:pt idx="2505">
                  <c:v>3500</c:v>
                </c:pt>
                <c:pt idx="2506">
                  <c:v>3500</c:v>
                </c:pt>
                <c:pt idx="2507">
                  <c:v>3500</c:v>
                </c:pt>
                <c:pt idx="2508">
                  <c:v>3500</c:v>
                </c:pt>
                <c:pt idx="2509">
                  <c:v>3500</c:v>
                </c:pt>
                <c:pt idx="2510">
                  <c:v>3500</c:v>
                </c:pt>
                <c:pt idx="2511">
                  <c:v>3500</c:v>
                </c:pt>
                <c:pt idx="2512">
                  <c:v>3500</c:v>
                </c:pt>
                <c:pt idx="2513">
                  <c:v>3500</c:v>
                </c:pt>
                <c:pt idx="2514">
                  <c:v>3500</c:v>
                </c:pt>
                <c:pt idx="2515">
                  <c:v>3500</c:v>
                </c:pt>
                <c:pt idx="2516">
                  <c:v>3500</c:v>
                </c:pt>
                <c:pt idx="2517">
                  <c:v>3500</c:v>
                </c:pt>
                <c:pt idx="2518">
                  <c:v>3500</c:v>
                </c:pt>
                <c:pt idx="2519">
                  <c:v>3500</c:v>
                </c:pt>
                <c:pt idx="2520">
                  <c:v>3500</c:v>
                </c:pt>
                <c:pt idx="2521">
                  <c:v>3500</c:v>
                </c:pt>
                <c:pt idx="2522">
                  <c:v>3500</c:v>
                </c:pt>
                <c:pt idx="2523">
                  <c:v>3500</c:v>
                </c:pt>
                <c:pt idx="2524">
                  <c:v>3500</c:v>
                </c:pt>
                <c:pt idx="2525">
                  <c:v>3500</c:v>
                </c:pt>
                <c:pt idx="2526">
                  <c:v>3500</c:v>
                </c:pt>
                <c:pt idx="2527">
                  <c:v>3600</c:v>
                </c:pt>
                <c:pt idx="2528">
                  <c:v>3500</c:v>
                </c:pt>
                <c:pt idx="2529">
                  <c:v>3500</c:v>
                </c:pt>
                <c:pt idx="2530">
                  <c:v>3500</c:v>
                </c:pt>
                <c:pt idx="2531">
                  <c:v>3500</c:v>
                </c:pt>
                <c:pt idx="2532">
                  <c:v>3500</c:v>
                </c:pt>
                <c:pt idx="2533">
                  <c:v>3500</c:v>
                </c:pt>
                <c:pt idx="2534">
                  <c:v>3500</c:v>
                </c:pt>
                <c:pt idx="2535">
                  <c:v>3500</c:v>
                </c:pt>
                <c:pt idx="2536">
                  <c:v>3500</c:v>
                </c:pt>
                <c:pt idx="2537">
                  <c:v>3500</c:v>
                </c:pt>
                <c:pt idx="2538">
                  <c:v>3500</c:v>
                </c:pt>
                <c:pt idx="2539">
                  <c:v>3500</c:v>
                </c:pt>
                <c:pt idx="2540">
                  <c:v>3500</c:v>
                </c:pt>
                <c:pt idx="2541">
                  <c:v>3500</c:v>
                </c:pt>
                <c:pt idx="2542">
                  <c:v>3500</c:v>
                </c:pt>
                <c:pt idx="2543">
                  <c:v>3500</c:v>
                </c:pt>
                <c:pt idx="2544">
                  <c:v>3500</c:v>
                </c:pt>
                <c:pt idx="2545">
                  <c:v>3500</c:v>
                </c:pt>
                <c:pt idx="2546">
                  <c:v>3500</c:v>
                </c:pt>
                <c:pt idx="2547">
                  <c:v>3500</c:v>
                </c:pt>
                <c:pt idx="2548">
                  <c:v>3500</c:v>
                </c:pt>
                <c:pt idx="2549">
                  <c:v>3500</c:v>
                </c:pt>
                <c:pt idx="2550">
                  <c:v>3500</c:v>
                </c:pt>
                <c:pt idx="2551">
                  <c:v>3500</c:v>
                </c:pt>
                <c:pt idx="2552">
                  <c:v>3500</c:v>
                </c:pt>
                <c:pt idx="2553">
                  <c:v>3500</c:v>
                </c:pt>
                <c:pt idx="2554">
                  <c:v>3500</c:v>
                </c:pt>
                <c:pt idx="2555">
                  <c:v>3500</c:v>
                </c:pt>
                <c:pt idx="2556">
                  <c:v>3450</c:v>
                </c:pt>
                <c:pt idx="2557">
                  <c:v>3500</c:v>
                </c:pt>
                <c:pt idx="2558">
                  <c:v>3500</c:v>
                </c:pt>
                <c:pt idx="2559">
                  <c:v>3500</c:v>
                </c:pt>
                <c:pt idx="2560">
                  <c:v>3500</c:v>
                </c:pt>
                <c:pt idx="2561">
                  <c:v>3500</c:v>
                </c:pt>
                <c:pt idx="2562">
                  <c:v>3500</c:v>
                </c:pt>
                <c:pt idx="2563">
                  <c:v>3500</c:v>
                </c:pt>
                <c:pt idx="2564">
                  <c:v>3500</c:v>
                </c:pt>
                <c:pt idx="2565">
                  <c:v>3500</c:v>
                </c:pt>
                <c:pt idx="2566">
                  <c:v>3500</c:v>
                </c:pt>
                <c:pt idx="2567">
                  <c:v>3500</c:v>
                </c:pt>
                <c:pt idx="2568">
                  <c:v>3500</c:v>
                </c:pt>
                <c:pt idx="2569">
                  <c:v>3500</c:v>
                </c:pt>
                <c:pt idx="2570">
                  <c:v>3500</c:v>
                </c:pt>
                <c:pt idx="2571">
                  <c:v>3500</c:v>
                </c:pt>
                <c:pt idx="2572">
                  <c:v>3500</c:v>
                </c:pt>
                <c:pt idx="2573">
                  <c:v>3500</c:v>
                </c:pt>
                <c:pt idx="2574">
                  <c:v>3500</c:v>
                </c:pt>
                <c:pt idx="2575">
                  <c:v>3500</c:v>
                </c:pt>
                <c:pt idx="2576">
                  <c:v>3500</c:v>
                </c:pt>
                <c:pt idx="2577">
                  <c:v>3500</c:v>
                </c:pt>
                <c:pt idx="2578">
                  <c:v>3500</c:v>
                </c:pt>
                <c:pt idx="2579">
                  <c:v>3500</c:v>
                </c:pt>
                <c:pt idx="2580">
                  <c:v>3500</c:v>
                </c:pt>
                <c:pt idx="2581">
                  <c:v>3500</c:v>
                </c:pt>
                <c:pt idx="2582">
                  <c:v>3500</c:v>
                </c:pt>
                <c:pt idx="2583">
                  <c:v>3500</c:v>
                </c:pt>
                <c:pt idx="2584">
                  <c:v>3500</c:v>
                </c:pt>
                <c:pt idx="2585">
                  <c:v>3500</c:v>
                </c:pt>
                <c:pt idx="2586">
                  <c:v>3500</c:v>
                </c:pt>
                <c:pt idx="2587">
                  <c:v>3500</c:v>
                </c:pt>
                <c:pt idx="2588">
                  <c:v>3500</c:v>
                </c:pt>
                <c:pt idx="2589">
                  <c:v>3500</c:v>
                </c:pt>
                <c:pt idx="2590">
                  <c:v>3500</c:v>
                </c:pt>
                <c:pt idx="2591">
                  <c:v>3500</c:v>
                </c:pt>
                <c:pt idx="2592">
                  <c:v>3500</c:v>
                </c:pt>
                <c:pt idx="2593">
                  <c:v>3500</c:v>
                </c:pt>
                <c:pt idx="2594">
                  <c:v>3500</c:v>
                </c:pt>
                <c:pt idx="2595">
                  <c:v>3500</c:v>
                </c:pt>
                <c:pt idx="2596">
                  <c:v>3500</c:v>
                </c:pt>
                <c:pt idx="2597">
                  <c:v>3500</c:v>
                </c:pt>
                <c:pt idx="2598">
                  <c:v>3500</c:v>
                </c:pt>
                <c:pt idx="2599">
                  <c:v>3500</c:v>
                </c:pt>
                <c:pt idx="2600">
                  <c:v>3500</c:v>
                </c:pt>
                <c:pt idx="2601">
                  <c:v>3500</c:v>
                </c:pt>
                <c:pt idx="2602">
                  <c:v>3500</c:v>
                </c:pt>
                <c:pt idx="2603">
                  <c:v>3500</c:v>
                </c:pt>
                <c:pt idx="2604">
                  <c:v>3500</c:v>
                </c:pt>
                <c:pt idx="2605">
                  <c:v>3500</c:v>
                </c:pt>
                <c:pt idx="2606">
                  <c:v>3500</c:v>
                </c:pt>
                <c:pt idx="2607">
                  <c:v>3500</c:v>
                </c:pt>
                <c:pt idx="2608">
                  <c:v>3450</c:v>
                </c:pt>
                <c:pt idx="2609">
                  <c:v>3500</c:v>
                </c:pt>
                <c:pt idx="2610">
                  <c:v>3500</c:v>
                </c:pt>
                <c:pt idx="2611">
                  <c:v>3500</c:v>
                </c:pt>
                <c:pt idx="2612">
                  <c:v>3450</c:v>
                </c:pt>
                <c:pt idx="2613">
                  <c:v>3450</c:v>
                </c:pt>
                <c:pt idx="2614">
                  <c:v>3450</c:v>
                </c:pt>
                <c:pt idx="2615">
                  <c:v>3450</c:v>
                </c:pt>
                <c:pt idx="2616">
                  <c:v>3450</c:v>
                </c:pt>
                <c:pt idx="2617">
                  <c:v>3400</c:v>
                </c:pt>
                <c:pt idx="2618">
                  <c:v>3400</c:v>
                </c:pt>
                <c:pt idx="2619">
                  <c:v>3400</c:v>
                </c:pt>
                <c:pt idx="2620">
                  <c:v>3400</c:v>
                </c:pt>
                <c:pt idx="2621">
                  <c:v>3400</c:v>
                </c:pt>
                <c:pt idx="2622">
                  <c:v>3350</c:v>
                </c:pt>
                <c:pt idx="2623">
                  <c:v>3350</c:v>
                </c:pt>
                <c:pt idx="2624">
                  <c:v>3350</c:v>
                </c:pt>
                <c:pt idx="2625">
                  <c:v>3300</c:v>
                </c:pt>
                <c:pt idx="2626">
                  <c:v>3300</c:v>
                </c:pt>
                <c:pt idx="2627">
                  <c:v>3300</c:v>
                </c:pt>
                <c:pt idx="2628">
                  <c:v>3300</c:v>
                </c:pt>
                <c:pt idx="2629">
                  <c:v>3250</c:v>
                </c:pt>
                <c:pt idx="2630">
                  <c:v>3250</c:v>
                </c:pt>
                <c:pt idx="2631">
                  <c:v>3250</c:v>
                </c:pt>
                <c:pt idx="2632">
                  <c:v>3200</c:v>
                </c:pt>
                <c:pt idx="2633">
                  <c:v>3200</c:v>
                </c:pt>
                <c:pt idx="2634">
                  <c:v>3200</c:v>
                </c:pt>
                <c:pt idx="2635">
                  <c:v>3200</c:v>
                </c:pt>
                <c:pt idx="2636">
                  <c:v>3150</c:v>
                </c:pt>
                <c:pt idx="2637">
                  <c:v>3150</c:v>
                </c:pt>
                <c:pt idx="2638">
                  <c:v>3150</c:v>
                </c:pt>
                <c:pt idx="2639">
                  <c:v>3100</c:v>
                </c:pt>
                <c:pt idx="2640">
                  <c:v>3150</c:v>
                </c:pt>
                <c:pt idx="2641">
                  <c:v>3100</c:v>
                </c:pt>
                <c:pt idx="2642">
                  <c:v>3100</c:v>
                </c:pt>
                <c:pt idx="2643">
                  <c:v>3050</c:v>
                </c:pt>
                <c:pt idx="2644">
                  <c:v>3100</c:v>
                </c:pt>
                <c:pt idx="2645">
                  <c:v>3050</c:v>
                </c:pt>
                <c:pt idx="2646">
                  <c:v>3100</c:v>
                </c:pt>
                <c:pt idx="2647">
                  <c:v>3050</c:v>
                </c:pt>
                <c:pt idx="2648">
                  <c:v>3050</c:v>
                </c:pt>
                <c:pt idx="2649">
                  <c:v>3000</c:v>
                </c:pt>
                <c:pt idx="2650">
                  <c:v>3050</c:v>
                </c:pt>
                <c:pt idx="2651">
                  <c:v>2950</c:v>
                </c:pt>
                <c:pt idx="2652">
                  <c:v>2900</c:v>
                </c:pt>
                <c:pt idx="2653">
                  <c:v>3000</c:v>
                </c:pt>
                <c:pt idx="2654">
                  <c:v>2950</c:v>
                </c:pt>
                <c:pt idx="2655">
                  <c:v>2950</c:v>
                </c:pt>
                <c:pt idx="2656">
                  <c:v>2950</c:v>
                </c:pt>
                <c:pt idx="2657">
                  <c:v>2950</c:v>
                </c:pt>
                <c:pt idx="2658">
                  <c:v>2850</c:v>
                </c:pt>
                <c:pt idx="2659">
                  <c:v>2950</c:v>
                </c:pt>
                <c:pt idx="2660">
                  <c:v>2850</c:v>
                </c:pt>
                <c:pt idx="2661">
                  <c:v>2900</c:v>
                </c:pt>
                <c:pt idx="2662">
                  <c:v>2900</c:v>
                </c:pt>
                <c:pt idx="2663">
                  <c:v>2850</c:v>
                </c:pt>
                <c:pt idx="2664">
                  <c:v>2800</c:v>
                </c:pt>
                <c:pt idx="2665">
                  <c:v>2850</c:v>
                </c:pt>
                <c:pt idx="2666">
                  <c:v>2800</c:v>
                </c:pt>
                <c:pt idx="2667">
                  <c:v>2850</c:v>
                </c:pt>
                <c:pt idx="2668">
                  <c:v>2750</c:v>
                </c:pt>
                <c:pt idx="2669">
                  <c:v>2850</c:v>
                </c:pt>
                <c:pt idx="2670">
                  <c:v>2750</c:v>
                </c:pt>
                <c:pt idx="2671">
                  <c:v>2850</c:v>
                </c:pt>
                <c:pt idx="2672">
                  <c:v>2850</c:v>
                </c:pt>
                <c:pt idx="2673">
                  <c:v>2800</c:v>
                </c:pt>
                <c:pt idx="2674">
                  <c:v>2800</c:v>
                </c:pt>
                <c:pt idx="2675">
                  <c:v>2800</c:v>
                </c:pt>
                <c:pt idx="2676">
                  <c:v>2800</c:v>
                </c:pt>
                <c:pt idx="2677">
                  <c:v>2800</c:v>
                </c:pt>
                <c:pt idx="2678">
                  <c:v>2850</c:v>
                </c:pt>
                <c:pt idx="2679">
                  <c:v>2800</c:v>
                </c:pt>
                <c:pt idx="2680">
                  <c:v>2800</c:v>
                </c:pt>
                <c:pt idx="2681">
                  <c:v>2800</c:v>
                </c:pt>
                <c:pt idx="2682">
                  <c:v>2750</c:v>
                </c:pt>
                <c:pt idx="2683">
                  <c:v>2850</c:v>
                </c:pt>
                <c:pt idx="2684">
                  <c:v>2850</c:v>
                </c:pt>
                <c:pt idx="2685">
                  <c:v>2800</c:v>
                </c:pt>
                <c:pt idx="2686">
                  <c:v>2800</c:v>
                </c:pt>
                <c:pt idx="2687">
                  <c:v>2700</c:v>
                </c:pt>
                <c:pt idx="2688">
                  <c:v>2850</c:v>
                </c:pt>
                <c:pt idx="2689">
                  <c:v>2800</c:v>
                </c:pt>
                <c:pt idx="2690">
                  <c:v>2850</c:v>
                </c:pt>
                <c:pt idx="2691">
                  <c:v>2750</c:v>
                </c:pt>
                <c:pt idx="2692">
                  <c:v>2850</c:v>
                </c:pt>
                <c:pt idx="2693">
                  <c:v>2800</c:v>
                </c:pt>
                <c:pt idx="2694">
                  <c:v>2850</c:v>
                </c:pt>
                <c:pt idx="2695">
                  <c:v>2800</c:v>
                </c:pt>
                <c:pt idx="2696">
                  <c:v>2750</c:v>
                </c:pt>
                <c:pt idx="2697">
                  <c:v>2850</c:v>
                </c:pt>
                <c:pt idx="2698">
                  <c:v>2800</c:v>
                </c:pt>
                <c:pt idx="2699">
                  <c:v>2850</c:v>
                </c:pt>
                <c:pt idx="2700">
                  <c:v>2850</c:v>
                </c:pt>
                <c:pt idx="2701">
                  <c:v>2850</c:v>
                </c:pt>
                <c:pt idx="2702">
                  <c:v>2850</c:v>
                </c:pt>
                <c:pt idx="2703">
                  <c:v>2850</c:v>
                </c:pt>
                <c:pt idx="2704">
                  <c:v>2800</c:v>
                </c:pt>
                <c:pt idx="2705">
                  <c:v>2850</c:v>
                </c:pt>
                <c:pt idx="2706">
                  <c:v>2750</c:v>
                </c:pt>
                <c:pt idx="2707">
                  <c:v>2850</c:v>
                </c:pt>
                <c:pt idx="2708">
                  <c:v>2850</c:v>
                </c:pt>
                <c:pt idx="2709">
                  <c:v>2750</c:v>
                </c:pt>
                <c:pt idx="2710">
                  <c:v>2850</c:v>
                </c:pt>
                <c:pt idx="2711">
                  <c:v>2700</c:v>
                </c:pt>
                <c:pt idx="2712">
                  <c:v>2800</c:v>
                </c:pt>
                <c:pt idx="2713">
                  <c:v>2850</c:v>
                </c:pt>
                <c:pt idx="2714">
                  <c:v>2750</c:v>
                </c:pt>
                <c:pt idx="2715">
                  <c:v>2800</c:v>
                </c:pt>
                <c:pt idx="2716">
                  <c:v>2750</c:v>
                </c:pt>
                <c:pt idx="2717">
                  <c:v>2850</c:v>
                </c:pt>
                <c:pt idx="2718">
                  <c:v>2700</c:v>
                </c:pt>
                <c:pt idx="2719">
                  <c:v>2850</c:v>
                </c:pt>
                <c:pt idx="2720">
                  <c:v>2800</c:v>
                </c:pt>
                <c:pt idx="2721">
                  <c:v>2800</c:v>
                </c:pt>
                <c:pt idx="2722">
                  <c:v>2800</c:v>
                </c:pt>
                <c:pt idx="2723">
                  <c:v>2750</c:v>
                </c:pt>
                <c:pt idx="2724">
                  <c:v>2800</c:v>
                </c:pt>
                <c:pt idx="2725">
                  <c:v>2750</c:v>
                </c:pt>
                <c:pt idx="2726">
                  <c:v>2850</c:v>
                </c:pt>
                <c:pt idx="2727">
                  <c:v>2800</c:v>
                </c:pt>
                <c:pt idx="2728">
                  <c:v>2800</c:v>
                </c:pt>
                <c:pt idx="2729">
                  <c:v>2750</c:v>
                </c:pt>
                <c:pt idx="2730">
                  <c:v>2800</c:v>
                </c:pt>
                <c:pt idx="2731">
                  <c:v>2800</c:v>
                </c:pt>
                <c:pt idx="2732">
                  <c:v>2800</c:v>
                </c:pt>
                <c:pt idx="2733">
                  <c:v>2850</c:v>
                </c:pt>
                <c:pt idx="2734">
                  <c:v>2800</c:v>
                </c:pt>
                <c:pt idx="2735">
                  <c:v>2800</c:v>
                </c:pt>
                <c:pt idx="2736">
                  <c:v>2800</c:v>
                </c:pt>
                <c:pt idx="2737">
                  <c:v>2800</c:v>
                </c:pt>
                <c:pt idx="2738">
                  <c:v>2800</c:v>
                </c:pt>
                <c:pt idx="2739">
                  <c:v>2800</c:v>
                </c:pt>
                <c:pt idx="2740">
                  <c:v>2800</c:v>
                </c:pt>
                <c:pt idx="2741">
                  <c:v>2800</c:v>
                </c:pt>
                <c:pt idx="2742">
                  <c:v>2800</c:v>
                </c:pt>
                <c:pt idx="2743">
                  <c:v>2800</c:v>
                </c:pt>
                <c:pt idx="2744">
                  <c:v>2800</c:v>
                </c:pt>
                <c:pt idx="2745">
                  <c:v>2850</c:v>
                </c:pt>
                <c:pt idx="2746">
                  <c:v>2800</c:v>
                </c:pt>
                <c:pt idx="2747">
                  <c:v>2850</c:v>
                </c:pt>
                <c:pt idx="2748">
                  <c:v>2800</c:v>
                </c:pt>
                <c:pt idx="2749">
                  <c:v>2750</c:v>
                </c:pt>
                <c:pt idx="2750">
                  <c:v>2850</c:v>
                </c:pt>
                <c:pt idx="2751">
                  <c:v>2750</c:v>
                </c:pt>
                <c:pt idx="2752">
                  <c:v>2800</c:v>
                </c:pt>
                <c:pt idx="2753">
                  <c:v>2800</c:v>
                </c:pt>
                <c:pt idx="2754">
                  <c:v>2850</c:v>
                </c:pt>
                <c:pt idx="2755">
                  <c:v>2800</c:v>
                </c:pt>
                <c:pt idx="2756">
                  <c:v>2750</c:v>
                </c:pt>
                <c:pt idx="2757">
                  <c:v>2800</c:v>
                </c:pt>
                <c:pt idx="2758">
                  <c:v>2850</c:v>
                </c:pt>
                <c:pt idx="2759">
                  <c:v>2750</c:v>
                </c:pt>
                <c:pt idx="2760">
                  <c:v>2800</c:v>
                </c:pt>
                <c:pt idx="2761">
                  <c:v>2800</c:v>
                </c:pt>
                <c:pt idx="2762">
                  <c:v>2750</c:v>
                </c:pt>
                <c:pt idx="2763">
                  <c:v>2800</c:v>
                </c:pt>
                <c:pt idx="2764">
                  <c:v>2750</c:v>
                </c:pt>
                <c:pt idx="2765">
                  <c:v>2850</c:v>
                </c:pt>
                <c:pt idx="2766">
                  <c:v>2800</c:v>
                </c:pt>
                <c:pt idx="2767">
                  <c:v>2750</c:v>
                </c:pt>
                <c:pt idx="2768">
                  <c:v>2750</c:v>
                </c:pt>
                <c:pt idx="2769">
                  <c:v>2800</c:v>
                </c:pt>
                <c:pt idx="2770">
                  <c:v>2750</c:v>
                </c:pt>
                <c:pt idx="2771">
                  <c:v>2850</c:v>
                </c:pt>
                <c:pt idx="2772">
                  <c:v>2800</c:v>
                </c:pt>
                <c:pt idx="2773">
                  <c:v>2750</c:v>
                </c:pt>
                <c:pt idx="2774">
                  <c:v>2800</c:v>
                </c:pt>
                <c:pt idx="2775">
                  <c:v>2750</c:v>
                </c:pt>
                <c:pt idx="2776">
                  <c:v>2700</c:v>
                </c:pt>
                <c:pt idx="2777">
                  <c:v>2800</c:v>
                </c:pt>
                <c:pt idx="2778">
                  <c:v>2750</c:v>
                </c:pt>
                <c:pt idx="2779">
                  <c:v>2800</c:v>
                </c:pt>
                <c:pt idx="2780">
                  <c:v>2800</c:v>
                </c:pt>
                <c:pt idx="2781">
                  <c:v>2750</c:v>
                </c:pt>
                <c:pt idx="2782">
                  <c:v>2800</c:v>
                </c:pt>
                <c:pt idx="2783">
                  <c:v>2800</c:v>
                </c:pt>
                <c:pt idx="2784">
                  <c:v>2800</c:v>
                </c:pt>
                <c:pt idx="2785">
                  <c:v>2800</c:v>
                </c:pt>
                <c:pt idx="2786">
                  <c:v>2800</c:v>
                </c:pt>
                <c:pt idx="2787">
                  <c:v>2800</c:v>
                </c:pt>
                <c:pt idx="2788">
                  <c:v>2800</c:v>
                </c:pt>
                <c:pt idx="2789">
                  <c:v>2800</c:v>
                </c:pt>
                <c:pt idx="2790">
                  <c:v>2800</c:v>
                </c:pt>
                <c:pt idx="2791">
                  <c:v>2750</c:v>
                </c:pt>
                <c:pt idx="2792">
                  <c:v>2750</c:v>
                </c:pt>
                <c:pt idx="2793">
                  <c:v>2800</c:v>
                </c:pt>
                <c:pt idx="2794">
                  <c:v>2750</c:v>
                </c:pt>
                <c:pt idx="2795">
                  <c:v>2700</c:v>
                </c:pt>
                <c:pt idx="2796">
                  <c:v>2750</c:v>
                </c:pt>
                <c:pt idx="2797">
                  <c:v>2750</c:v>
                </c:pt>
                <c:pt idx="2798">
                  <c:v>2750</c:v>
                </c:pt>
                <c:pt idx="2799">
                  <c:v>2750</c:v>
                </c:pt>
                <c:pt idx="2800">
                  <c:v>2700</c:v>
                </c:pt>
                <c:pt idx="2801">
                  <c:v>2700</c:v>
                </c:pt>
                <c:pt idx="2802">
                  <c:v>2650</c:v>
                </c:pt>
                <c:pt idx="2803">
                  <c:v>2700</c:v>
                </c:pt>
                <c:pt idx="2804">
                  <c:v>2650</c:v>
                </c:pt>
                <c:pt idx="2805">
                  <c:v>2700</c:v>
                </c:pt>
                <c:pt idx="2806">
                  <c:v>2700</c:v>
                </c:pt>
                <c:pt idx="2807">
                  <c:v>2700</c:v>
                </c:pt>
                <c:pt idx="2808">
                  <c:v>2700</c:v>
                </c:pt>
                <c:pt idx="2809">
                  <c:v>2600</c:v>
                </c:pt>
                <c:pt idx="2810">
                  <c:v>2700</c:v>
                </c:pt>
                <c:pt idx="2811">
                  <c:v>2650</c:v>
                </c:pt>
                <c:pt idx="2812">
                  <c:v>2650</c:v>
                </c:pt>
                <c:pt idx="2813">
                  <c:v>2700</c:v>
                </c:pt>
                <c:pt idx="2814">
                  <c:v>2700</c:v>
                </c:pt>
                <c:pt idx="2815">
                  <c:v>2700</c:v>
                </c:pt>
                <c:pt idx="2816">
                  <c:v>2650</c:v>
                </c:pt>
                <c:pt idx="2817">
                  <c:v>2650</c:v>
                </c:pt>
                <c:pt idx="2818">
                  <c:v>2650</c:v>
                </c:pt>
                <c:pt idx="2819">
                  <c:v>2650</c:v>
                </c:pt>
                <c:pt idx="2820">
                  <c:v>2650</c:v>
                </c:pt>
                <c:pt idx="2821">
                  <c:v>2650</c:v>
                </c:pt>
                <c:pt idx="2822">
                  <c:v>2650</c:v>
                </c:pt>
                <c:pt idx="2823">
                  <c:v>2700</c:v>
                </c:pt>
                <c:pt idx="2824">
                  <c:v>2650</c:v>
                </c:pt>
                <c:pt idx="2825">
                  <c:v>2600</c:v>
                </c:pt>
                <c:pt idx="2826">
                  <c:v>2700</c:v>
                </c:pt>
                <c:pt idx="2827">
                  <c:v>2600</c:v>
                </c:pt>
                <c:pt idx="2828">
                  <c:v>2700</c:v>
                </c:pt>
                <c:pt idx="2829">
                  <c:v>2600</c:v>
                </c:pt>
                <c:pt idx="2830">
                  <c:v>2700</c:v>
                </c:pt>
                <c:pt idx="2831">
                  <c:v>2650</c:v>
                </c:pt>
                <c:pt idx="2832">
                  <c:v>2650</c:v>
                </c:pt>
                <c:pt idx="2833">
                  <c:v>2600</c:v>
                </c:pt>
                <c:pt idx="2834">
                  <c:v>2700</c:v>
                </c:pt>
                <c:pt idx="2835">
                  <c:v>2600</c:v>
                </c:pt>
                <c:pt idx="2836">
                  <c:v>2700</c:v>
                </c:pt>
                <c:pt idx="2837">
                  <c:v>2700</c:v>
                </c:pt>
                <c:pt idx="2838">
                  <c:v>2650</c:v>
                </c:pt>
                <c:pt idx="2839">
                  <c:v>2700</c:v>
                </c:pt>
                <c:pt idx="2840">
                  <c:v>2650</c:v>
                </c:pt>
                <c:pt idx="2841">
                  <c:v>2650</c:v>
                </c:pt>
                <c:pt idx="2842">
                  <c:v>2650</c:v>
                </c:pt>
                <c:pt idx="2843">
                  <c:v>2650</c:v>
                </c:pt>
                <c:pt idx="2844">
                  <c:v>2650</c:v>
                </c:pt>
                <c:pt idx="2845">
                  <c:v>2650</c:v>
                </c:pt>
                <c:pt idx="2846">
                  <c:v>2650</c:v>
                </c:pt>
                <c:pt idx="2847">
                  <c:v>2650</c:v>
                </c:pt>
                <c:pt idx="2848">
                  <c:v>2650</c:v>
                </c:pt>
                <c:pt idx="2849">
                  <c:v>2650</c:v>
                </c:pt>
                <c:pt idx="2850">
                  <c:v>2650</c:v>
                </c:pt>
                <c:pt idx="2851">
                  <c:v>2650</c:v>
                </c:pt>
                <c:pt idx="2852">
                  <c:v>2650</c:v>
                </c:pt>
                <c:pt idx="2853">
                  <c:v>2650</c:v>
                </c:pt>
                <c:pt idx="2854">
                  <c:v>2650</c:v>
                </c:pt>
                <c:pt idx="2855">
                  <c:v>2650</c:v>
                </c:pt>
                <c:pt idx="2856">
                  <c:v>2650</c:v>
                </c:pt>
                <c:pt idx="2857">
                  <c:v>2650</c:v>
                </c:pt>
                <c:pt idx="2858">
                  <c:v>2700</c:v>
                </c:pt>
                <c:pt idx="2859">
                  <c:v>2650</c:v>
                </c:pt>
                <c:pt idx="2860">
                  <c:v>2650</c:v>
                </c:pt>
                <c:pt idx="2861">
                  <c:v>2650</c:v>
                </c:pt>
                <c:pt idx="2862">
                  <c:v>2650</c:v>
                </c:pt>
                <c:pt idx="2863">
                  <c:v>2700</c:v>
                </c:pt>
                <c:pt idx="2864">
                  <c:v>2650</c:v>
                </c:pt>
                <c:pt idx="2865">
                  <c:v>2650</c:v>
                </c:pt>
                <c:pt idx="2866">
                  <c:v>2650</c:v>
                </c:pt>
                <c:pt idx="2867">
                  <c:v>2650</c:v>
                </c:pt>
                <c:pt idx="2868">
                  <c:v>2650</c:v>
                </c:pt>
                <c:pt idx="2869">
                  <c:v>2650</c:v>
                </c:pt>
                <c:pt idx="2870">
                  <c:v>2650</c:v>
                </c:pt>
                <c:pt idx="2871">
                  <c:v>2650</c:v>
                </c:pt>
                <c:pt idx="2872">
                  <c:v>2650</c:v>
                </c:pt>
                <c:pt idx="2873">
                  <c:v>2650</c:v>
                </c:pt>
                <c:pt idx="2874">
                  <c:v>2650</c:v>
                </c:pt>
                <c:pt idx="2875">
                  <c:v>2650</c:v>
                </c:pt>
                <c:pt idx="2876">
                  <c:v>2650</c:v>
                </c:pt>
                <c:pt idx="2877">
                  <c:v>2650</c:v>
                </c:pt>
                <c:pt idx="2878">
                  <c:v>2650</c:v>
                </c:pt>
                <c:pt idx="2879">
                  <c:v>2700</c:v>
                </c:pt>
                <c:pt idx="2880">
                  <c:v>2650</c:v>
                </c:pt>
                <c:pt idx="2881">
                  <c:v>2650</c:v>
                </c:pt>
                <c:pt idx="2882">
                  <c:v>2650</c:v>
                </c:pt>
                <c:pt idx="2883">
                  <c:v>2650</c:v>
                </c:pt>
                <c:pt idx="2884">
                  <c:v>2650</c:v>
                </c:pt>
                <c:pt idx="2885">
                  <c:v>2650</c:v>
                </c:pt>
                <c:pt idx="2886">
                  <c:v>2650</c:v>
                </c:pt>
                <c:pt idx="2887">
                  <c:v>2650</c:v>
                </c:pt>
                <c:pt idx="2888">
                  <c:v>2650</c:v>
                </c:pt>
                <c:pt idx="2889">
                  <c:v>2700</c:v>
                </c:pt>
                <c:pt idx="2890">
                  <c:v>2650</c:v>
                </c:pt>
                <c:pt idx="2891">
                  <c:v>2600</c:v>
                </c:pt>
                <c:pt idx="2892">
                  <c:v>2700</c:v>
                </c:pt>
                <c:pt idx="2893">
                  <c:v>2650</c:v>
                </c:pt>
                <c:pt idx="2894">
                  <c:v>2600</c:v>
                </c:pt>
                <c:pt idx="2895">
                  <c:v>2700</c:v>
                </c:pt>
                <c:pt idx="2896">
                  <c:v>2700</c:v>
                </c:pt>
                <c:pt idx="2897">
                  <c:v>2700</c:v>
                </c:pt>
                <c:pt idx="2898">
                  <c:v>2650</c:v>
                </c:pt>
                <c:pt idx="2899">
                  <c:v>2700</c:v>
                </c:pt>
                <c:pt idx="2900">
                  <c:v>2650</c:v>
                </c:pt>
                <c:pt idx="2901">
                  <c:v>2700</c:v>
                </c:pt>
                <c:pt idx="2902">
                  <c:v>2650</c:v>
                </c:pt>
                <c:pt idx="2903">
                  <c:v>2600</c:v>
                </c:pt>
                <c:pt idx="2904">
                  <c:v>2700</c:v>
                </c:pt>
                <c:pt idx="2905">
                  <c:v>2700</c:v>
                </c:pt>
                <c:pt idx="2906">
                  <c:v>2650</c:v>
                </c:pt>
                <c:pt idx="2907">
                  <c:v>2650</c:v>
                </c:pt>
                <c:pt idx="2908">
                  <c:v>2650</c:v>
                </c:pt>
                <c:pt idx="2909">
                  <c:v>2600</c:v>
                </c:pt>
                <c:pt idx="2910">
                  <c:v>2650</c:v>
                </c:pt>
                <c:pt idx="2911">
                  <c:v>2650</c:v>
                </c:pt>
                <c:pt idx="2912">
                  <c:v>2650</c:v>
                </c:pt>
                <c:pt idx="2913">
                  <c:v>2650</c:v>
                </c:pt>
                <c:pt idx="2914">
                  <c:v>2650</c:v>
                </c:pt>
                <c:pt idx="2915">
                  <c:v>2650</c:v>
                </c:pt>
                <c:pt idx="2916">
                  <c:v>2650</c:v>
                </c:pt>
                <c:pt idx="2917">
                  <c:v>2700</c:v>
                </c:pt>
                <c:pt idx="2918">
                  <c:v>2650</c:v>
                </c:pt>
                <c:pt idx="2919">
                  <c:v>2650</c:v>
                </c:pt>
                <c:pt idx="2920">
                  <c:v>2650</c:v>
                </c:pt>
                <c:pt idx="2921">
                  <c:v>2650</c:v>
                </c:pt>
                <c:pt idx="2922">
                  <c:v>2650</c:v>
                </c:pt>
                <c:pt idx="2923">
                  <c:v>2650</c:v>
                </c:pt>
                <c:pt idx="2924">
                  <c:v>2700</c:v>
                </c:pt>
                <c:pt idx="2925">
                  <c:v>2650</c:v>
                </c:pt>
                <c:pt idx="2926">
                  <c:v>2650</c:v>
                </c:pt>
                <c:pt idx="2927">
                  <c:v>2650</c:v>
                </c:pt>
                <c:pt idx="2928">
                  <c:v>2650</c:v>
                </c:pt>
                <c:pt idx="2929">
                  <c:v>2650</c:v>
                </c:pt>
                <c:pt idx="2930">
                  <c:v>2650</c:v>
                </c:pt>
                <c:pt idx="2931">
                  <c:v>2650</c:v>
                </c:pt>
                <c:pt idx="2932">
                  <c:v>2650</c:v>
                </c:pt>
                <c:pt idx="2933">
                  <c:v>2700</c:v>
                </c:pt>
                <c:pt idx="2934">
                  <c:v>2650</c:v>
                </c:pt>
                <c:pt idx="2935">
                  <c:v>2700</c:v>
                </c:pt>
                <c:pt idx="2936">
                  <c:v>2600</c:v>
                </c:pt>
                <c:pt idx="2937">
                  <c:v>2700</c:v>
                </c:pt>
                <c:pt idx="2938">
                  <c:v>2600</c:v>
                </c:pt>
                <c:pt idx="2939">
                  <c:v>2700</c:v>
                </c:pt>
                <c:pt idx="2940">
                  <c:v>2700</c:v>
                </c:pt>
                <c:pt idx="2941">
                  <c:v>2700</c:v>
                </c:pt>
                <c:pt idx="2942">
                  <c:v>2650</c:v>
                </c:pt>
                <c:pt idx="2943">
                  <c:v>2700</c:v>
                </c:pt>
                <c:pt idx="2944">
                  <c:v>2650</c:v>
                </c:pt>
                <c:pt idx="2945">
                  <c:v>2700</c:v>
                </c:pt>
                <c:pt idx="2946">
                  <c:v>2650</c:v>
                </c:pt>
                <c:pt idx="2947">
                  <c:v>2700</c:v>
                </c:pt>
                <c:pt idx="2948">
                  <c:v>2700</c:v>
                </c:pt>
                <c:pt idx="2949">
                  <c:v>2650</c:v>
                </c:pt>
                <c:pt idx="2950">
                  <c:v>2700</c:v>
                </c:pt>
                <c:pt idx="2951">
                  <c:v>2700</c:v>
                </c:pt>
                <c:pt idx="2952">
                  <c:v>2700</c:v>
                </c:pt>
                <c:pt idx="2953">
                  <c:v>2700</c:v>
                </c:pt>
                <c:pt idx="2954">
                  <c:v>2650</c:v>
                </c:pt>
                <c:pt idx="2955">
                  <c:v>2700</c:v>
                </c:pt>
                <c:pt idx="2956">
                  <c:v>2600</c:v>
                </c:pt>
                <c:pt idx="2957">
                  <c:v>2700</c:v>
                </c:pt>
                <c:pt idx="2958">
                  <c:v>2700</c:v>
                </c:pt>
                <c:pt idx="2959">
                  <c:v>2650</c:v>
                </c:pt>
                <c:pt idx="2960">
                  <c:v>2700</c:v>
                </c:pt>
                <c:pt idx="2961">
                  <c:v>2650</c:v>
                </c:pt>
                <c:pt idx="2962">
                  <c:v>2700</c:v>
                </c:pt>
                <c:pt idx="2963">
                  <c:v>2650</c:v>
                </c:pt>
                <c:pt idx="2964">
                  <c:v>2700</c:v>
                </c:pt>
                <c:pt idx="2965">
                  <c:v>2700</c:v>
                </c:pt>
                <c:pt idx="2966">
                  <c:v>2600</c:v>
                </c:pt>
                <c:pt idx="2967">
                  <c:v>2650</c:v>
                </c:pt>
                <c:pt idx="2968">
                  <c:v>2700</c:v>
                </c:pt>
                <c:pt idx="2969">
                  <c:v>2650</c:v>
                </c:pt>
                <c:pt idx="2970">
                  <c:v>2700</c:v>
                </c:pt>
                <c:pt idx="2971">
                  <c:v>2650</c:v>
                </c:pt>
                <c:pt idx="2972">
                  <c:v>2650</c:v>
                </c:pt>
                <c:pt idx="2973">
                  <c:v>2650</c:v>
                </c:pt>
                <c:pt idx="2974">
                  <c:v>2650</c:v>
                </c:pt>
                <c:pt idx="2975">
                  <c:v>2650</c:v>
                </c:pt>
                <c:pt idx="2976">
                  <c:v>2650</c:v>
                </c:pt>
                <c:pt idx="2977">
                  <c:v>2650</c:v>
                </c:pt>
                <c:pt idx="2978">
                  <c:v>2650</c:v>
                </c:pt>
                <c:pt idx="2979">
                  <c:v>2650</c:v>
                </c:pt>
                <c:pt idx="2980">
                  <c:v>2650</c:v>
                </c:pt>
                <c:pt idx="2981">
                  <c:v>2650</c:v>
                </c:pt>
                <c:pt idx="2982">
                  <c:v>2600</c:v>
                </c:pt>
                <c:pt idx="2983">
                  <c:v>2700</c:v>
                </c:pt>
                <c:pt idx="2984">
                  <c:v>2750</c:v>
                </c:pt>
                <c:pt idx="2985">
                  <c:v>2650</c:v>
                </c:pt>
                <c:pt idx="2986">
                  <c:v>2700</c:v>
                </c:pt>
                <c:pt idx="2987">
                  <c:v>2700</c:v>
                </c:pt>
                <c:pt idx="2988">
                  <c:v>2700</c:v>
                </c:pt>
                <c:pt idx="2989">
                  <c:v>2600</c:v>
                </c:pt>
                <c:pt idx="2990">
                  <c:v>2700</c:v>
                </c:pt>
                <c:pt idx="2991">
                  <c:v>2700</c:v>
                </c:pt>
                <c:pt idx="2992">
                  <c:v>2650</c:v>
                </c:pt>
                <c:pt idx="2993">
                  <c:v>2700</c:v>
                </c:pt>
                <c:pt idx="2994">
                  <c:v>2600</c:v>
                </c:pt>
                <c:pt idx="2995">
                  <c:v>2650</c:v>
                </c:pt>
                <c:pt idx="2996">
                  <c:v>2650</c:v>
                </c:pt>
                <c:pt idx="2997">
                  <c:v>2600</c:v>
                </c:pt>
                <c:pt idx="2998">
                  <c:v>2600</c:v>
                </c:pt>
                <c:pt idx="2999">
                  <c:v>2650</c:v>
                </c:pt>
                <c:pt idx="3000">
                  <c:v>2650</c:v>
                </c:pt>
                <c:pt idx="3001">
                  <c:v>2650</c:v>
                </c:pt>
                <c:pt idx="3002">
                  <c:v>2650</c:v>
                </c:pt>
                <c:pt idx="3003">
                  <c:v>2650</c:v>
                </c:pt>
                <c:pt idx="3004">
                  <c:v>2650</c:v>
                </c:pt>
                <c:pt idx="3005">
                  <c:v>2650</c:v>
                </c:pt>
                <c:pt idx="3006">
                  <c:v>2600</c:v>
                </c:pt>
                <c:pt idx="3007">
                  <c:v>2700</c:v>
                </c:pt>
                <c:pt idx="3008">
                  <c:v>2650</c:v>
                </c:pt>
                <c:pt idx="3009">
                  <c:v>2700</c:v>
                </c:pt>
                <c:pt idx="3010">
                  <c:v>2650</c:v>
                </c:pt>
                <c:pt idx="3011">
                  <c:v>2700</c:v>
                </c:pt>
                <c:pt idx="3012">
                  <c:v>2700</c:v>
                </c:pt>
                <c:pt idx="3013">
                  <c:v>2650</c:v>
                </c:pt>
                <c:pt idx="3014">
                  <c:v>2700</c:v>
                </c:pt>
                <c:pt idx="3015">
                  <c:v>2700</c:v>
                </c:pt>
                <c:pt idx="3016">
                  <c:v>2700</c:v>
                </c:pt>
                <c:pt idx="3017">
                  <c:v>2700</c:v>
                </c:pt>
                <c:pt idx="3018">
                  <c:v>2650</c:v>
                </c:pt>
                <c:pt idx="3019">
                  <c:v>2700</c:v>
                </c:pt>
                <c:pt idx="3020">
                  <c:v>2700</c:v>
                </c:pt>
                <c:pt idx="3021">
                  <c:v>2700</c:v>
                </c:pt>
                <c:pt idx="3022">
                  <c:v>2650</c:v>
                </c:pt>
                <c:pt idx="3023">
                  <c:v>2700</c:v>
                </c:pt>
                <c:pt idx="3024">
                  <c:v>2700</c:v>
                </c:pt>
                <c:pt idx="3025">
                  <c:v>2700</c:v>
                </c:pt>
                <c:pt idx="3026">
                  <c:v>2700</c:v>
                </c:pt>
                <c:pt idx="3027">
                  <c:v>2700</c:v>
                </c:pt>
                <c:pt idx="3028">
                  <c:v>2650</c:v>
                </c:pt>
                <c:pt idx="3029">
                  <c:v>2700</c:v>
                </c:pt>
                <c:pt idx="3030">
                  <c:v>2700</c:v>
                </c:pt>
                <c:pt idx="3031">
                  <c:v>2700</c:v>
                </c:pt>
                <c:pt idx="3032">
                  <c:v>2700</c:v>
                </c:pt>
                <c:pt idx="3033">
                  <c:v>2650</c:v>
                </c:pt>
                <c:pt idx="3034">
                  <c:v>2650</c:v>
                </c:pt>
                <c:pt idx="3035">
                  <c:v>2650</c:v>
                </c:pt>
                <c:pt idx="3036">
                  <c:v>2650</c:v>
                </c:pt>
                <c:pt idx="3037">
                  <c:v>2600</c:v>
                </c:pt>
                <c:pt idx="3038">
                  <c:v>2650</c:v>
                </c:pt>
                <c:pt idx="3039">
                  <c:v>2650</c:v>
                </c:pt>
                <c:pt idx="3040">
                  <c:v>2650</c:v>
                </c:pt>
                <c:pt idx="3041">
                  <c:v>2650</c:v>
                </c:pt>
                <c:pt idx="3042">
                  <c:v>2650</c:v>
                </c:pt>
                <c:pt idx="3043">
                  <c:v>2650</c:v>
                </c:pt>
                <c:pt idx="3044">
                  <c:v>2650</c:v>
                </c:pt>
                <c:pt idx="3045">
                  <c:v>2650</c:v>
                </c:pt>
                <c:pt idx="3046">
                  <c:v>2650</c:v>
                </c:pt>
                <c:pt idx="3047">
                  <c:v>2650</c:v>
                </c:pt>
                <c:pt idx="3048">
                  <c:v>2650</c:v>
                </c:pt>
                <c:pt idx="3049">
                  <c:v>2650</c:v>
                </c:pt>
                <c:pt idx="3050">
                  <c:v>2650</c:v>
                </c:pt>
                <c:pt idx="3051">
                  <c:v>2650</c:v>
                </c:pt>
                <c:pt idx="3052">
                  <c:v>2650</c:v>
                </c:pt>
                <c:pt idx="3053">
                  <c:v>2650</c:v>
                </c:pt>
                <c:pt idx="3054">
                  <c:v>2650</c:v>
                </c:pt>
                <c:pt idx="3055">
                  <c:v>2650</c:v>
                </c:pt>
                <c:pt idx="3056">
                  <c:v>2650</c:v>
                </c:pt>
                <c:pt idx="3057">
                  <c:v>2650</c:v>
                </c:pt>
                <c:pt idx="3058">
                  <c:v>2650</c:v>
                </c:pt>
                <c:pt idx="3059">
                  <c:v>2650</c:v>
                </c:pt>
                <c:pt idx="3060">
                  <c:v>2650</c:v>
                </c:pt>
                <c:pt idx="3061">
                  <c:v>2650</c:v>
                </c:pt>
                <c:pt idx="3062">
                  <c:v>2650</c:v>
                </c:pt>
                <c:pt idx="3063">
                  <c:v>2650</c:v>
                </c:pt>
                <c:pt idx="3064">
                  <c:v>2650</c:v>
                </c:pt>
                <c:pt idx="3065">
                  <c:v>2650</c:v>
                </c:pt>
                <c:pt idx="3066">
                  <c:v>2650</c:v>
                </c:pt>
                <c:pt idx="3067">
                  <c:v>2650</c:v>
                </c:pt>
                <c:pt idx="3068">
                  <c:v>2700</c:v>
                </c:pt>
                <c:pt idx="3069">
                  <c:v>2600</c:v>
                </c:pt>
                <c:pt idx="3070">
                  <c:v>2650</c:v>
                </c:pt>
                <c:pt idx="3071">
                  <c:v>2600</c:v>
                </c:pt>
                <c:pt idx="3072">
                  <c:v>2600</c:v>
                </c:pt>
                <c:pt idx="3073">
                  <c:v>2700</c:v>
                </c:pt>
                <c:pt idx="3074">
                  <c:v>2700</c:v>
                </c:pt>
                <c:pt idx="3075">
                  <c:v>2700</c:v>
                </c:pt>
                <c:pt idx="3076">
                  <c:v>2600</c:v>
                </c:pt>
                <c:pt idx="3077">
                  <c:v>2600</c:v>
                </c:pt>
                <c:pt idx="3078">
                  <c:v>2700</c:v>
                </c:pt>
                <c:pt idx="3079">
                  <c:v>2700</c:v>
                </c:pt>
                <c:pt idx="3080">
                  <c:v>2700</c:v>
                </c:pt>
                <c:pt idx="3081">
                  <c:v>2700</c:v>
                </c:pt>
                <c:pt idx="3082">
                  <c:v>2650</c:v>
                </c:pt>
                <c:pt idx="3083">
                  <c:v>2700</c:v>
                </c:pt>
                <c:pt idx="3084">
                  <c:v>2600</c:v>
                </c:pt>
                <c:pt idx="3085">
                  <c:v>2650</c:v>
                </c:pt>
                <c:pt idx="3086">
                  <c:v>2650</c:v>
                </c:pt>
                <c:pt idx="3087">
                  <c:v>2700</c:v>
                </c:pt>
                <c:pt idx="3088">
                  <c:v>2650</c:v>
                </c:pt>
                <c:pt idx="3089">
                  <c:v>2700</c:v>
                </c:pt>
                <c:pt idx="3090">
                  <c:v>2650</c:v>
                </c:pt>
                <c:pt idx="3091">
                  <c:v>2700</c:v>
                </c:pt>
                <c:pt idx="3092">
                  <c:v>2700</c:v>
                </c:pt>
                <c:pt idx="3093">
                  <c:v>2650</c:v>
                </c:pt>
                <c:pt idx="3094">
                  <c:v>2650</c:v>
                </c:pt>
                <c:pt idx="3095">
                  <c:v>2700</c:v>
                </c:pt>
                <c:pt idx="3096">
                  <c:v>2700</c:v>
                </c:pt>
                <c:pt idx="3097">
                  <c:v>2700</c:v>
                </c:pt>
                <c:pt idx="3098">
                  <c:v>2700</c:v>
                </c:pt>
                <c:pt idx="3099">
                  <c:v>2650</c:v>
                </c:pt>
                <c:pt idx="3100">
                  <c:v>2700</c:v>
                </c:pt>
                <c:pt idx="3101">
                  <c:v>2700</c:v>
                </c:pt>
                <c:pt idx="3102">
                  <c:v>2700</c:v>
                </c:pt>
                <c:pt idx="3103">
                  <c:v>2700</c:v>
                </c:pt>
                <c:pt idx="3104">
                  <c:v>2650</c:v>
                </c:pt>
                <c:pt idx="3105">
                  <c:v>2700</c:v>
                </c:pt>
                <c:pt idx="3106">
                  <c:v>2650</c:v>
                </c:pt>
                <c:pt idx="3107">
                  <c:v>2650</c:v>
                </c:pt>
                <c:pt idx="3108">
                  <c:v>2700</c:v>
                </c:pt>
                <c:pt idx="3109">
                  <c:v>2700</c:v>
                </c:pt>
                <c:pt idx="3110">
                  <c:v>2650</c:v>
                </c:pt>
                <c:pt idx="3111">
                  <c:v>2650</c:v>
                </c:pt>
                <c:pt idx="3112">
                  <c:v>2700</c:v>
                </c:pt>
                <c:pt idx="3113">
                  <c:v>2650</c:v>
                </c:pt>
                <c:pt idx="3114">
                  <c:v>2650</c:v>
                </c:pt>
                <c:pt idx="3115">
                  <c:v>2700</c:v>
                </c:pt>
                <c:pt idx="3116">
                  <c:v>2650</c:v>
                </c:pt>
                <c:pt idx="3117">
                  <c:v>2700</c:v>
                </c:pt>
                <c:pt idx="3118">
                  <c:v>2650</c:v>
                </c:pt>
                <c:pt idx="3119">
                  <c:v>2700</c:v>
                </c:pt>
                <c:pt idx="3120">
                  <c:v>2650</c:v>
                </c:pt>
                <c:pt idx="3121">
                  <c:v>2650</c:v>
                </c:pt>
                <c:pt idx="3122">
                  <c:v>2650</c:v>
                </c:pt>
                <c:pt idx="3123">
                  <c:v>2650</c:v>
                </c:pt>
                <c:pt idx="3124">
                  <c:v>2650</c:v>
                </c:pt>
                <c:pt idx="3125">
                  <c:v>2700</c:v>
                </c:pt>
                <c:pt idx="3126">
                  <c:v>2650</c:v>
                </c:pt>
                <c:pt idx="3127">
                  <c:v>2650</c:v>
                </c:pt>
                <c:pt idx="3128">
                  <c:v>2650</c:v>
                </c:pt>
                <c:pt idx="3129">
                  <c:v>2700</c:v>
                </c:pt>
                <c:pt idx="3130">
                  <c:v>2700</c:v>
                </c:pt>
                <c:pt idx="3131">
                  <c:v>2700</c:v>
                </c:pt>
                <c:pt idx="3132">
                  <c:v>2650</c:v>
                </c:pt>
                <c:pt idx="3133">
                  <c:v>2700</c:v>
                </c:pt>
                <c:pt idx="3134">
                  <c:v>2600</c:v>
                </c:pt>
                <c:pt idx="3135">
                  <c:v>2700</c:v>
                </c:pt>
                <c:pt idx="3136">
                  <c:v>2600</c:v>
                </c:pt>
                <c:pt idx="3137">
                  <c:v>2700</c:v>
                </c:pt>
                <c:pt idx="3138">
                  <c:v>2700</c:v>
                </c:pt>
                <c:pt idx="3139">
                  <c:v>2650</c:v>
                </c:pt>
                <c:pt idx="3140">
                  <c:v>2700</c:v>
                </c:pt>
                <c:pt idx="3141">
                  <c:v>2700</c:v>
                </c:pt>
                <c:pt idx="3142">
                  <c:v>2650</c:v>
                </c:pt>
                <c:pt idx="3143">
                  <c:v>2700</c:v>
                </c:pt>
                <c:pt idx="3144">
                  <c:v>2650</c:v>
                </c:pt>
                <c:pt idx="3145">
                  <c:v>2700</c:v>
                </c:pt>
                <c:pt idx="3146">
                  <c:v>2650</c:v>
                </c:pt>
                <c:pt idx="3147">
                  <c:v>2700</c:v>
                </c:pt>
                <c:pt idx="3148">
                  <c:v>2650</c:v>
                </c:pt>
                <c:pt idx="3149">
                  <c:v>2600</c:v>
                </c:pt>
                <c:pt idx="3150">
                  <c:v>2700</c:v>
                </c:pt>
                <c:pt idx="3151">
                  <c:v>2700</c:v>
                </c:pt>
                <c:pt idx="3152">
                  <c:v>2700</c:v>
                </c:pt>
                <c:pt idx="3153">
                  <c:v>2600</c:v>
                </c:pt>
                <c:pt idx="3154">
                  <c:v>2700</c:v>
                </c:pt>
                <c:pt idx="3155">
                  <c:v>2650</c:v>
                </c:pt>
                <c:pt idx="3156">
                  <c:v>2700</c:v>
                </c:pt>
                <c:pt idx="3157">
                  <c:v>2700</c:v>
                </c:pt>
                <c:pt idx="3158">
                  <c:v>2700</c:v>
                </c:pt>
                <c:pt idx="3159">
                  <c:v>2700</c:v>
                </c:pt>
                <c:pt idx="3160">
                  <c:v>2700</c:v>
                </c:pt>
                <c:pt idx="3161">
                  <c:v>2650</c:v>
                </c:pt>
                <c:pt idx="3162">
                  <c:v>2700</c:v>
                </c:pt>
                <c:pt idx="3163">
                  <c:v>2700</c:v>
                </c:pt>
                <c:pt idx="3164">
                  <c:v>2750</c:v>
                </c:pt>
                <c:pt idx="3165">
                  <c:v>2700</c:v>
                </c:pt>
                <c:pt idx="3166">
                  <c:v>2650</c:v>
                </c:pt>
                <c:pt idx="3167">
                  <c:v>2700</c:v>
                </c:pt>
                <c:pt idx="3168">
                  <c:v>2700</c:v>
                </c:pt>
                <c:pt idx="3169">
                  <c:v>2600</c:v>
                </c:pt>
                <c:pt idx="3170">
                  <c:v>2700</c:v>
                </c:pt>
                <c:pt idx="3171">
                  <c:v>2650</c:v>
                </c:pt>
                <c:pt idx="3172">
                  <c:v>2700</c:v>
                </c:pt>
                <c:pt idx="3173">
                  <c:v>2700</c:v>
                </c:pt>
                <c:pt idx="3174">
                  <c:v>2650</c:v>
                </c:pt>
                <c:pt idx="3175">
                  <c:v>2700</c:v>
                </c:pt>
                <c:pt idx="3176">
                  <c:v>2650</c:v>
                </c:pt>
                <c:pt idx="3177">
                  <c:v>2700</c:v>
                </c:pt>
                <c:pt idx="3178">
                  <c:v>2650</c:v>
                </c:pt>
                <c:pt idx="3179">
                  <c:v>2700</c:v>
                </c:pt>
                <c:pt idx="3180">
                  <c:v>2650</c:v>
                </c:pt>
                <c:pt idx="3181">
                  <c:v>2650</c:v>
                </c:pt>
                <c:pt idx="3182">
                  <c:v>2650</c:v>
                </c:pt>
                <c:pt idx="3183">
                  <c:v>2700</c:v>
                </c:pt>
                <c:pt idx="3184">
                  <c:v>2600</c:v>
                </c:pt>
                <c:pt idx="3185">
                  <c:v>2650</c:v>
                </c:pt>
                <c:pt idx="3186">
                  <c:v>2650</c:v>
                </c:pt>
                <c:pt idx="3187">
                  <c:v>2600</c:v>
                </c:pt>
                <c:pt idx="3188">
                  <c:v>2700</c:v>
                </c:pt>
                <c:pt idx="3189">
                  <c:v>2650</c:v>
                </c:pt>
                <c:pt idx="3190">
                  <c:v>2650</c:v>
                </c:pt>
                <c:pt idx="3191">
                  <c:v>2700</c:v>
                </c:pt>
                <c:pt idx="3192">
                  <c:v>2650</c:v>
                </c:pt>
                <c:pt idx="3193">
                  <c:v>2650</c:v>
                </c:pt>
                <c:pt idx="3194">
                  <c:v>2700</c:v>
                </c:pt>
                <c:pt idx="3195">
                  <c:v>2650</c:v>
                </c:pt>
                <c:pt idx="3196">
                  <c:v>2700</c:v>
                </c:pt>
                <c:pt idx="3197">
                  <c:v>2600</c:v>
                </c:pt>
                <c:pt idx="3198">
                  <c:v>2700</c:v>
                </c:pt>
                <c:pt idx="3199">
                  <c:v>2700</c:v>
                </c:pt>
                <c:pt idx="3200">
                  <c:v>2700</c:v>
                </c:pt>
                <c:pt idx="3201">
                  <c:v>2650</c:v>
                </c:pt>
                <c:pt idx="3202">
                  <c:v>2650</c:v>
                </c:pt>
                <c:pt idx="3203">
                  <c:v>2700</c:v>
                </c:pt>
                <c:pt idx="3204">
                  <c:v>2650</c:v>
                </c:pt>
                <c:pt idx="3205">
                  <c:v>2700</c:v>
                </c:pt>
                <c:pt idx="3206">
                  <c:v>2650</c:v>
                </c:pt>
                <c:pt idx="3207">
                  <c:v>2700</c:v>
                </c:pt>
                <c:pt idx="3208">
                  <c:v>2700</c:v>
                </c:pt>
                <c:pt idx="3209">
                  <c:v>2700</c:v>
                </c:pt>
                <c:pt idx="3210">
                  <c:v>2700</c:v>
                </c:pt>
                <c:pt idx="3211">
                  <c:v>2700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6E-4156-B49D-23EF097E1D73}"/>
            </c:ext>
          </c:extLst>
        </c:ser>
        <c:ser>
          <c:idx val="2"/>
          <c:order val="2"/>
          <c:tx>
            <c:v>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RPM_LOGFILE!$L:$L</c:f>
              <c:strCache>
                <c:ptCount val="3211"/>
                <c:pt idx="0">
                  <c:v>time</c:v>
                </c:pt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  <c:pt idx="13">
                  <c:v>120</c:v>
                </c:pt>
                <c:pt idx="14">
                  <c:v>130</c:v>
                </c:pt>
                <c:pt idx="15">
                  <c:v>140</c:v>
                </c:pt>
                <c:pt idx="16">
                  <c:v>150</c:v>
                </c:pt>
                <c:pt idx="17">
                  <c:v>160</c:v>
                </c:pt>
                <c:pt idx="18">
                  <c:v>170</c:v>
                </c:pt>
                <c:pt idx="19">
                  <c:v>180</c:v>
                </c:pt>
                <c:pt idx="20">
                  <c:v>190</c:v>
                </c:pt>
                <c:pt idx="21">
                  <c:v>200</c:v>
                </c:pt>
                <c:pt idx="22">
                  <c:v>210</c:v>
                </c:pt>
                <c:pt idx="23">
                  <c:v>220</c:v>
                </c:pt>
                <c:pt idx="24">
                  <c:v>230</c:v>
                </c:pt>
                <c:pt idx="25">
                  <c:v>240</c:v>
                </c:pt>
                <c:pt idx="26">
                  <c:v>250</c:v>
                </c:pt>
                <c:pt idx="27">
                  <c:v>260</c:v>
                </c:pt>
                <c:pt idx="28">
                  <c:v>270</c:v>
                </c:pt>
                <c:pt idx="29">
                  <c:v>280</c:v>
                </c:pt>
                <c:pt idx="30">
                  <c:v>290</c:v>
                </c:pt>
                <c:pt idx="31">
                  <c:v>300</c:v>
                </c:pt>
                <c:pt idx="32">
                  <c:v>310</c:v>
                </c:pt>
                <c:pt idx="33">
                  <c:v>320</c:v>
                </c:pt>
                <c:pt idx="34">
                  <c:v>330</c:v>
                </c:pt>
                <c:pt idx="35">
                  <c:v>340</c:v>
                </c:pt>
                <c:pt idx="36">
                  <c:v>350</c:v>
                </c:pt>
                <c:pt idx="37">
                  <c:v>360</c:v>
                </c:pt>
                <c:pt idx="38">
                  <c:v>370</c:v>
                </c:pt>
                <c:pt idx="39">
                  <c:v>380</c:v>
                </c:pt>
                <c:pt idx="40">
                  <c:v>390</c:v>
                </c:pt>
                <c:pt idx="41">
                  <c:v>400</c:v>
                </c:pt>
                <c:pt idx="42">
                  <c:v>410</c:v>
                </c:pt>
                <c:pt idx="43">
                  <c:v>420</c:v>
                </c:pt>
                <c:pt idx="44">
                  <c:v>430</c:v>
                </c:pt>
                <c:pt idx="45">
                  <c:v>440</c:v>
                </c:pt>
                <c:pt idx="46">
                  <c:v>450</c:v>
                </c:pt>
                <c:pt idx="47">
                  <c:v>460</c:v>
                </c:pt>
                <c:pt idx="48">
                  <c:v>470</c:v>
                </c:pt>
                <c:pt idx="49">
                  <c:v>480</c:v>
                </c:pt>
                <c:pt idx="50">
                  <c:v>490</c:v>
                </c:pt>
                <c:pt idx="51">
                  <c:v>500</c:v>
                </c:pt>
                <c:pt idx="52">
                  <c:v>510</c:v>
                </c:pt>
                <c:pt idx="53">
                  <c:v>520</c:v>
                </c:pt>
                <c:pt idx="54">
                  <c:v>530</c:v>
                </c:pt>
                <c:pt idx="55">
                  <c:v>540</c:v>
                </c:pt>
                <c:pt idx="56">
                  <c:v>550</c:v>
                </c:pt>
                <c:pt idx="57">
                  <c:v>560</c:v>
                </c:pt>
                <c:pt idx="58">
                  <c:v>570</c:v>
                </c:pt>
                <c:pt idx="59">
                  <c:v>580</c:v>
                </c:pt>
                <c:pt idx="60">
                  <c:v>590</c:v>
                </c:pt>
                <c:pt idx="61">
                  <c:v>600</c:v>
                </c:pt>
                <c:pt idx="62">
                  <c:v>610</c:v>
                </c:pt>
                <c:pt idx="63">
                  <c:v>620</c:v>
                </c:pt>
                <c:pt idx="64">
                  <c:v>630</c:v>
                </c:pt>
                <c:pt idx="65">
                  <c:v>640</c:v>
                </c:pt>
                <c:pt idx="66">
                  <c:v>650</c:v>
                </c:pt>
                <c:pt idx="67">
                  <c:v>660</c:v>
                </c:pt>
                <c:pt idx="68">
                  <c:v>670</c:v>
                </c:pt>
                <c:pt idx="69">
                  <c:v>680</c:v>
                </c:pt>
                <c:pt idx="70">
                  <c:v>690</c:v>
                </c:pt>
                <c:pt idx="71">
                  <c:v>700</c:v>
                </c:pt>
                <c:pt idx="72">
                  <c:v>710</c:v>
                </c:pt>
                <c:pt idx="73">
                  <c:v>720</c:v>
                </c:pt>
                <c:pt idx="74">
                  <c:v>730</c:v>
                </c:pt>
                <c:pt idx="75">
                  <c:v>740</c:v>
                </c:pt>
                <c:pt idx="76">
                  <c:v>750</c:v>
                </c:pt>
                <c:pt idx="77">
                  <c:v>760</c:v>
                </c:pt>
                <c:pt idx="78">
                  <c:v>770</c:v>
                </c:pt>
                <c:pt idx="79">
                  <c:v>780</c:v>
                </c:pt>
                <c:pt idx="80">
                  <c:v>790</c:v>
                </c:pt>
                <c:pt idx="81">
                  <c:v>800</c:v>
                </c:pt>
                <c:pt idx="82">
                  <c:v>810</c:v>
                </c:pt>
                <c:pt idx="83">
                  <c:v>820</c:v>
                </c:pt>
                <c:pt idx="84">
                  <c:v>830</c:v>
                </c:pt>
                <c:pt idx="85">
                  <c:v>840</c:v>
                </c:pt>
                <c:pt idx="86">
                  <c:v>850</c:v>
                </c:pt>
                <c:pt idx="87">
                  <c:v>860</c:v>
                </c:pt>
                <c:pt idx="88">
                  <c:v>870</c:v>
                </c:pt>
                <c:pt idx="89">
                  <c:v>880</c:v>
                </c:pt>
                <c:pt idx="90">
                  <c:v>890</c:v>
                </c:pt>
                <c:pt idx="91">
                  <c:v>900</c:v>
                </c:pt>
                <c:pt idx="92">
                  <c:v>910</c:v>
                </c:pt>
                <c:pt idx="93">
                  <c:v>920</c:v>
                </c:pt>
                <c:pt idx="94">
                  <c:v>930</c:v>
                </c:pt>
                <c:pt idx="95">
                  <c:v>940</c:v>
                </c:pt>
                <c:pt idx="96">
                  <c:v>950</c:v>
                </c:pt>
                <c:pt idx="97">
                  <c:v>960</c:v>
                </c:pt>
                <c:pt idx="98">
                  <c:v>970</c:v>
                </c:pt>
                <c:pt idx="99">
                  <c:v>980</c:v>
                </c:pt>
                <c:pt idx="100">
                  <c:v>990</c:v>
                </c:pt>
                <c:pt idx="101">
                  <c:v>1000</c:v>
                </c:pt>
                <c:pt idx="102">
                  <c:v>1010</c:v>
                </c:pt>
                <c:pt idx="103">
                  <c:v>1020</c:v>
                </c:pt>
                <c:pt idx="104">
                  <c:v>1030</c:v>
                </c:pt>
                <c:pt idx="105">
                  <c:v>1040</c:v>
                </c:pt>
                <c:pt idx="106">
                  <c:v>1050</c:v>
                </c:pt>
                <c:pt idx="107">
                  <c:v>1060</c:v>
                </c:pt>
                <c:pt idx="108">
                  <c:v>1070</c:v>
                </c:pt>
                <c:pt idx="109">
                  <c:v>1080</c:v>
                </c:pt>
                <c:pt idx="110">
                  <c:v>1090</c:v>
                </c:pt>
                <c:pt idx="111">
                  <c:v>1100</c:v>
                </c:pt>
                <c:pt idx="112">
                  <c:v>1110</c:v>
                </c:pt>
                <c:pt idx="113">
                  <c:v>1120</c:v>
                </c:pt>
                <c:pt idx="114">
                  <c:v>1130</c:v>
                </c:pt>
                <c:pt idx="115">
                  <c:v>1140</c:v>
                </c:pt>
                <c:pt idx="116">
                  <c:v>1150</c:v>
                </c:pt>
                <c:pt idx="117">
                  <c:v>1160</c:v>
                </c:pt>
                <c:pt idx="118">
                  <c:v>1170</c:v>
                </c:pt>
                <c:pt idx="119">
                  <c:v>1180</c:v>
                </c:pt>
                <c:pt idx="120">
                  <c:v>1190</c:v>
                </c:pt>
                <c:pt idx="121">
                  <c:v>1200</c:v>
                </c:pt>
                <c:pt idx="122">
                  <c:v>1210</c:v>
                </c:pt>
                <c:pt idx="123">
                  <c:v>1220</c:v>
                </c:pt>
                <c:pt idx="124">
                  <c:v>1230</c:v>
                </c:pt>
                <c:pt idx="125">
                  <c:v>1240</c:v>
                </c:pt>
                <c:pt idx="126">
                  <c:v>1250</c:v>
                </c:pt>
                <c:pt idx="127">
                  <c:v>1260</c:v>
                </c:pt>
                <c:pt idx="128">
                  <c:v>1270</c:v>
                </c:pt>
                <c:pt idx="129">
                  <c:v>1280</c:v>
                </c:pt>
                <c:pt idx="130">
                  <c:v>1290</c:v>
                </c:pt>
                <c:pt idx="131">
                  <c:v>1300</c:v>
                </c:pt>
                <c:pt idx="132">
                  <c:v>1310</c:v>
                </c:pt>
                <c:pt idx="133">
                  <c:v>1320</c:v>
                </c:pt>
                <c:pt idx="134">
                  <c:v>1330</c:v>
                </c:pt>
                <c:pt idx="135">
                  <c:v>1340</c:v>
                </c:pt>
                <c:pt idx="136">
                  <c:v>1350</c:v>
                </c:pt>
                <c:pt idx="137">
                  <c:v>1360</c:v>
                </c:pt>
                <c:pt idx="138">
                  <c:v>1370</c:v>
                </c:pt>
                <c:pt idx="139">
                  <c:v>1380</c:v>
                </c:pt>
                <c:pt idx="140">
                  <c:v>1390</c:v>
                </c:pt>
                <c:pt idx="141">
                  <c:v>1400</c:v>
                </c:pt>
                <c:pt idx="142">
                  <c:v>1410</c:v>
                </c:pt>
                <c:pt idx="143">
                  <c:v>1420</c:v>
                </c:pt>
                <c:pt idx="144">
                  <c:v>1430</c:v>
                </c:pt>
                <c:pt idx="145">
                  <c:v>1440</c:v>
                </c:pt>
                <c:pt idx="146">
                  <c:v>1450</c:v>
                </c:pt>
                <c:pt idx="147">
                  <c:v>1460</c:v>
                </c:pt>
                <c:pt idx="148">
                  <c:v>1470</c:v>
                </c:pt>
                <c:pt idx="149">
                  <c:v>1480</c:v>
                </c:pt>
                <c:pt idx="150">
                  <c:v>1490</c:v>
                </c:pt>
                <c:pt idx="151">
                  <c:v>1500</c:v>
                </c:pt>
                <c:pt idx="152">
                  <c:v>1510</c:v>
                </c:pt>
                <c:pt idx="153">
                  <c:v>1520</c:v>
                </c:pt>
                <c:pt idx="154">
                  <c:v>1530</c:v>
                </c:pt>
                <c:pt idx="155">
                  <c:v>1540</c:v>
                </c:pt>
                <c:pt idx="156">
                  <c:v>1550</c:v>
                </c:pt>
                <c:pt idx="157">
                  <c:v>1560</c:v>
                </c:pt>
                <c:pt idx="158">
                  <c:v>1570</c:v>
                </c:pt>
                <c:pt idx="159">
                  <c:v>1580</c:v>
                </c:pt>
                <c:pt idx="160">
                  <c:v>1590</c:v>
                </c:pt>
                <c:pt idx="161">
                  <c:v>1600</c:v>
                </c:pt>
                <c:pt idx="162">
                  <c:v>1610</c:v>
                </c:pt>
                <c:pt idx="163">
                  <c:v>1620</c:v>
                </c:pt>
                <c:pt idx="164">
                  <c:v>1630</c:v>
                </c:pt>
                <c:pt idx="165">
                  <c:v>1640</c:v>
                </c:pt>
                <c:pt idx="166">
                  <c:v>1650</c:v>
                </c:pt>
                <c:pt idx="167">
                  <c:v>1660</c:v>
                </c:pt>
                <c:pt idx="168">
                  <c:v>1670</c:v>
                </c:pt>
                <c:pt idx="169">
                  <c:v>1680</c:v>
                </c:pt>
                <c:pt idx="170">
                  <c:v>1690</c:v>
                </c:pt>
                <c:pt idx="171">
                  <c:v>1700</c:v>
                </c:pt>
                <c:pt idx="172">
                  <c:v>1710</c:v>
                </c:pt>
                <c:pt idx="173">
                  <c:v>1720</c:v>
                </c:pt>
                <c:pt idx="174">
                  <c:v>1730</c:v>
                </c:pt>
                <c:pt idx="175">
                  <c:v>1740</c:v>
                </c:pt>
                <c:pt idx="176">
                  <c:v>1750</c:v>
                </c:pt>
                <c:pt idx="177">
                  <c:v>1760</c:v>
                </c:pt>
                <c:pt idx="178">
                  <c:v>1770</c:v>
                </c:pt>
                <c:pt idx="179">
                  <c:v>1780</c:v>
                </c:pt>
                <c:pt idx="180">
                  <c:v>1790</c:v>
                </c:pt>
                <c:pt idx="181">
                  <c:v>1800</c:v>
                </c:pt>
                <c:pt idx="182">
                  <c:v>1810</c:v>
                </c:pt>
                <c:pt idx="183">
                  <c:v>1820</c:v>
                </c:pt>
                <c:pt idx="184">
                  <c:v>1830</c:v>
                </c:pt>
                <c:pt idx="185">
                  <c:v>1840</c:v>
                </c:pt>
                <c:pt idx="186">
                  <c:v>1850</c:v>
                </c:pt>
                <c:pt idx="187">
                  <c:v>1860</c:v>
                </c:pt>
                <c:pt idx="188">
                  <c:v>1870</c:v>
                </c:pt>
                <c:pt idx="189">
                  <c:v>1880</c:v>
                </c:pt>
                <c:pt idx="190">
                  <c:v>1890</c:v>
                </c:pt>
                <c:pt idx="191">
                  <c:v>1900</c:v>
                </c:pt>
                <c:pt idx="192">
                  <c:v>1910</c:v>
                </c:pt>
                <c:pt idx="193">
                  <c:v>1920</c:v>
                </c:pt>
                <c:pt idx="194">
                  <c:v>1930</c:v>
                </c:pt>
                <c:pt idx="195">
                  <c:v>1940</c:v>
                </c:pt>
                <c:pt idx="196">
                  <c:v>1950</c:v>
                </c:pt>
                <c:pt idx="197">
                  <c:v>1960</c:v>
                </c:pt>
                <c:pt idx="198">
                  <c:v>1970</c:v>
                </c:pt>
                <c:pt idx="199">
                  <c:v>1980</c:v>
                </c:pt>
                <c:pt idx="200">
                  <c:v>1990</c:v>
                </c:pt>
                <c:pt idx="201">
                  <c:v>2000</c:v>
                </c:pt>
                <c:pt idx="202">
                  <c:v>2010</c:v>
                </c:pt>
                <c:pt idx="203">
                  <c:v>2020</c:v>
                </c:pt>
                <c:pt idx="204">
                  <c:v>2030</c:v>
                </c:pt>
                <c:pt idx="205">
                  <c:v>2040</c:v>
                </c:pt>
                <c:pt idx="206">
                  <c:v>2050</c:v>
                </c:pt>
                <c:pt idx="207">
                  <c:v>2060</c:v>
                </c:pt>
                <c:pt idx="208">
                  <c:v>2070</c:v>
                </c:pt>
                <c:pt idx="209">
                  <c:v>2080</c:v>
                </c:pt>
                <c:pt idx="210">
                  <c:v>2090</c:v>
                </c:pt>
                <c:pt idx="211">
                  <c:v>2100</c:v>
                </c:pt>
                <c:pt idx="212">
                  <c:v>2110</c:v>
                </c:pt>
                <c:pt idx="213">
                  <c:v>2120</c:v>
                </c:pt>
                <c:pt idx="214">
                  <c:v>2130</c:v>
                </c:pt>
                <c:pt idx="215">
                  <c:v>2140</c:v>
                </c:pt>
                <c:pt idx="216">
                  <c:v>2150</c:v>
                </c:pt>
                <c:pt idx="217">
                  <c:v>2160</c:v>
                </c:pt>
                <c:pt idx="218">
                  <c:v>2170</c:v>
                </c:pt>
                <c:pt idx="219">
                  <c:v>2180</c:v>
                </c:pt>
                <c:pt idx="220">
                  <c:v>2190</c:v>
                </c:pt>
                <c:pt idx="221">
                  <c:v>2200</c:v>
                </c:pt>
                <c:pt idx="222">
                  <c:v>2210</c:v>
                </c:pt>
                <c:pt idx="223">
                  <c:v>2220</c:v>
                </c:pt>
                <c:pt idx="224">
                  <c:v>2230</c:v>
                </c:pt>
                <c:pt idx="225">
                  <c:v>2240</c:v>
                </c:pt>
                <c:pt idx="226">
                  <c:v>2250</c:v>
                </c:pt>
                <c:pt idx="227">
                  <c:v>2260</c:v>
                </c:pt>
                <c:pt idx="228">
                  <c:v>2270</c:v>
                </c:pt>
                <c:pt idx="229">
                  <c:v>2280</c:v>
                </c:pt>
                <c:pt idx="230">
                  <c:v>2290</c:v>
                </c:pt>
                <c:pt idx="231">
                  <c:v>2300</c:v>
                </c:pt>
                <c:pt idx="232">
                  <c:v>2310</c:v>
                </c:pt>
                <c:pt idx="233">
                  <c:v>2320</c:v>
                </c:pt>
                <c:pt idx="234">
                  <c:v>2330</c:v>
                </c:pt>
                <c:pt idx="235">
                  <c:v>2340</c:v>
                </c:pt>
                <c:pt idx="236">
                  <c:v>2350</c:v>
                </c:pt>
                <c:pt idx="237">
                  <c:v>2360</c:v>
                </c:pt>
                <c:pt idx="238">
                  <c:v>2370</c:v>
                </c:pt>
                <c:pt idx="239">
                  <c:v>2380</c:v>
                </c:pt>
                <c:pt idx="240">
                  <c:v>2390</c:v>
                </c:pt>
                <c:pt idx="241">
                  <c:v>2400</c:v>
                </c:pt>
                <c:pt idx="242">
                  <c:v>2410</c:v>
                </c:pt>
                <c:pt idx="243">
                  <c:v>2420</c:v>
                </c:pt>
                <c:pt idx="244">
                  <c:v>2430</c:v>
                </c:pt>
                <c:pt idx="245">
                  <c:v>2440</c:v>
                </c:pt>
                <c:pt idx="246">
                  <c:v>2450</c:v>
                </c:pt>
                <c:pt idx="247">
                  <c:v>2460</c:v>
                </c:pt>
                <c:pt idx="248">
                  <c:v>2470</c:v>
                </c:pt>
                <c:pt idx="249">
                  <c:v>2480</c:v>
                </c:pt>
                <c:pt idx="250">
                  <c:v>2490</c:v>
                </c:pt>
                <c:pt idx="251">
                  <c:v>2500</c:v>
                </c:pt>
                <c:pt idx="252">
                  <c:v>2510</c:v>
                </c:pt>
                <c:pt idx="253">
                  <c:v>2520</c:v>
                </c:pt>
                <c:pt idx="254">
                  <c:v>2530</c:v>
                </c:pt>
                <c:pt idx="255">
                  <c:v>2540</c:v>
                </c:pt>
                <c:pt idx="256">
                  <c:v>2550</c:v>
                </c:pt>
                <c:pt idx="257">
                  <c:v>2560</c:v>
                </c:pt>
                <c:pt idx="258">
                  <c:v>2570</c:v>
                </c:pt>
                <c:pt idx="259">
                  <c:v>2580</c:v>
                </c:pt>
                <c:pt idx="260">
                  <c:v>2590</c:v>
                </c:pt>
                <c:pt idx="261">
                  <c:v>2600</c:v>
                </c:pt>
                <c:pt idx="262">
                  <c:v>2610</c:v>
                </c:pt>
                <c:pt idx="263">
                  <c:v>2620</c:v>
                </c:pt>
                <c:pt idx="264">
                  <c:v>2630</c:v>
                </c:pt>
                <c:pt idx="265">
                  <c:v>2640</c:v>
                </c:pt>
                <c:pt idx="266">
                  <c:v>2650</c:v>
                </c:pt>
                <c:pt idx="267">
                  <c:v>2660</c:v>
                </c:pt>
                <c:pt idx="268">
                  <c:v>2670</c:v>
                </c:pt>
                <c:pt idx="269">
                  <c:v>2680</c:v>
                </c:pt>
                <c:pt idx="270">
                  <c:v>2690</c:v>
                </c:pt>
                <c:pt idx="271">
                  <c:v>2700</c:v>
                </c:pt>
                <c:pt idx="272">
                  <c:v>2710</c:v>
                </c:pt>
                <c:pt idx="273">
                  <c:v>2720</c:v>
                </c:pt>
                <c:pt idx="274">
                  <c:v>2730</c:v>
                </c:pt>
                <c:pt idx="275">
                  <c:v>2740</c:v>
                </c:pt>
                <c:pt idx="276">
                  <c:v>2750</c:v>
                </c:pt>
                <c:pt idx="277">
                  <c:v>2760</c:v>
                </c:pt>
                <c:pt idx="278">
                  <c:v>2770</c:v>
                </c:pt>
                <c:pt idx="279">
                  <c:v>2780</c:v>
                </c:pt>
                <c:pt idx="280">
                  <c:v>2790</c:v>
                </c:pt>
                <c:pt idx="281">
                  <c:v>2800</c:v>
                </c:pt>
                <c:pt idx="282">
                  <c:v>2810</c:v>
                </c:pt>
                <c:pt idx="283">
                  <c:v>2820</c:v>
                </c:pt>
                <c:pt idx="284">
                  <c:v>2830</c:v>
                </c:pt>
                <c:pt idx="285">
                  <c:v>2840</c:v>
                </c:pt>
                <c:pt idx="286">
                  <c:v>2850</c:v>
                </c:pt>
                <c:pt idx="287">
                  <c:v>2860</c:v>
                </c:pt>
                <c:pt idx="288">
                  <c:v>2870</c:v>
                </c:pt>
                <c:pt idx="289">
                  <c:v>2880</c:v>
                </c:pt>
                <c:pt idx="290">
                  <c:v>2890</c:v>
                </c:pt>
                <c:pt idx="291">
                  <c:v>2900</c:v>
                </c:pt>
                <c:pt idx="292">
                  <c:v>2910</c:v>
                </c:pt>
                <c:pt idx="293">
                  <c:v>2920</c:v>
                </c:pt>
                <c:pt idx="294">
                  <c:v>2930</c:v>
                </c:pt>
                <c:pt idx="295">
                  <c:v>2940</c:v>
                </c:pt>
                <c:pt idx="296">
                  <c:v>2950</c:v>
                </c:pt>
                <c:pt idx="297">
                  <c:v>2960</c:v>
                </c:pt>
                <c:pt idx="298">
                  <c:v>2970</c:v>
                </c:pt>
                <c:pt idx="299">
                  <c:v>2980</c:v>
                </c:pt>
                <c:pt idx="300">
                  <c:v>2990</c:v>
                </c:pt>
                <c:pt idx="301">
                  <c:v>3000</c:v>
                </c:pt>
                <c:pt idx="302">
                  <c:v>3010</c:v>
                </c:pt>
                <c:pt idx="303">
                  <c:v>3020</c:v>
                </c:pt>
                <c:pt idx="304">
                  <c:v>3030</c:v>
                </c:pt>
                <c:pt idx="305">
                  <c:v>3040</c:v>
                </c:pt>
                <c:pt idx="306">
                  <c:v>3050</c:v>
                </c:pt>
                <c:pt idx="307">
                  <c:v>3060</c:v>
                </c:pt>
                <c:pt idx="308">
                  <c:v>3070</c:v>
                </c:pt>
                <c:pt idx="309">
                  <c:v>3080</c:v>
                </c:pt>
                <c:pt idx="310">
                  <c:v>3090</c:v>
                </c:pt>
                <c:pt idx="311">
                  <c:v>3100</c:v>
                </c:pt>
                <c:pt idx="312">
                  <c:v>3110</c:v>
                </c:pt>
                <c:pt idx="313">
                  <c:v>3120</c:v>
                </c:pt>
                <c:pt idx="314">
                  <c:v>3130</c:v>
                </c:pt>
                <c:pt idx="315">
                  <c:v>3140</c:v>
                </c:pt>
                <c:pt idx="316">
                  <c:v>3150</c:v>
                </c:pt>
                <c:pt idx="317">
                  <c:v>3160</c:v>
                </c:pt>
                <c:pt idx="318">
                  <c:v>3170</c:v>
                </c:pt>
                <c:pt idx="319">
                  <c:v>3180</c:v>
                </c:pt>
                <c:pt idx="320">
                  <c:v>3190</c:v>
                </c:pt>
                <c:pt idx="321">
                  <c:v>3200</c:v>
                </c:pt>
                <c:pt idx="322">
                  <c:v>3210</c:v>
                </c:pt>
                <c:pt idx="323">
                  <c:v>3220</c:v>
                </c:pt>
                <c:pt idx="324">
                  <c:v>3230</c:v>
                </c:pt>
                <c:pt idx="325">
                  <c:v>3240</c:v>
                </c:pt>
                <c:pt idx="326">
                  <c:v>3250</c:v>
                </c:pt>
                <c:pt idx="327">
                  <c:v>3260</c:v>
                </c:pt>
                <c:pt idx="328">
                  <c:v>3270</c:v>
                </c:pt>
                <c:pt idx="329">
                  <c:v>3280</c:v>
                </c:pt>
                <c:pt idx="330">
                  <c:v>3290</c:v>
                </c:pt>
                <c:pt idx="331">
                  <c:v>3300</c:v>
                </c:pt>
                <c:pt idx="332">
                  <c:v>3310</c:v>
                </c:pt>
                <c:pt idx="333">
                  <c:v>3320</c:v>
                </c:pt>
                <c:pt idx="334">
                  <c:v>3330</c:v>
                </c:pt>
                <c:pt idx="335">
                  <c:v>3340</c:v>
                </c:pt>
                <c:pt idx="336">
                  <c:v>3350</c:v>
                </c:pt>
                <c:pt idx="337">
                  <c:v>3360</c:v>
                </c:pt>
                <c:pt idx="338">
                  <c:v>3370</c:v>
                </c:pt>
                <c:pt idx="339">
                  <c:v>3380</c:v>
                </c:pt>
                <c:pt idx="340">
                  <c:v>3390</c:v>
                </c:pt>
                <c:pt idx="341">
                  <c:v>3400</c:v>
                </c:pt>
                <c:pt idx="342">
                  <c:v>3410</c:v>
                </c:pt>
                <c:pt idx="343">
                  <c:v>3420</c:v>
                </c:pt>
                <c:pt idx="344">
                  <c:v>3430</c:v>
                </c:pt>
                <c:pt idx="345">
                  <c:v>3440</c:v>
                </c:pt>
                <c:pt idx="346">
                  <c:v>3450</c:v>
                </c:pt>
                <c:pt idx="347">
                  <c:v>3460</c:v>
                </c:pt>
                <c:pt idx="348">
                  <c:v>3470</c:v>
                </c:pt>
                <c:pt idx="349">
                  <c:v>3480</c:v>
                </c:pt>
                <c:pt idx="350">
                  <c:v>3490</c:v>
                </c:pt>
                <c:pt idx="351">
                  <c:v>3500</c:v>
                </c:pt>
                <c:pt idx="352">
                  <c:v>3510</c:v>
                </c:pt>
                <c:pt idx="353">
                  <c:v>3520</c:v>
                </c:pt>
                <c:pt idx="354">
                  <c:v>3530</c:v>
                </c:pt>
                <c:pt idx="355">
                  <c:v>3540</c:v>
                </c:pt>
                <c:pt idx="356">
                  <c:v>3550</c:v>
                </c:pt>
                <c:pt idx="357">
                  <c:v>3560</c:v>
                </c:pt>
                <c:pt idx="358">
                  <c:v>3570</c:v>
                </c:pt>
                <c:pt idx="359">
                  <c:v>3580</c:v>
                </c:pt>
                <c:pt idx="360">
                  <c:v>3590</c:v>
                </c:pt>
                <c:pt idx="361">
                  <c:v>3600</c:v>
                </c:pt>
                <c:pt idx="362">
                  <c:v>3610</c:v>
                </c:pt>
                <c:pt idx="363">
                  <c:v>3620</c:v>
                </c:pt>
                <c:pt idx="364">
                  <c:v>3630</c:v>
                </c:pt>
                <c:pt idx="365">
                  <c:v>3640</c:v>
                </c:pt>
                <c:pt idx="366">
                  <c:v>3650</c:v>
                </c:pt>
                <c:pt idx="367">
                  <c:v>3660</c:v>
                </c:pt>
                <c:pt idx="368">
                  <c:v>3670</c:v>
                </c:pt>
                <c:pt idx="369">
                  <c:v>3680</c:v>
                </c:pt>
                <c:pt idx="370">
                  <c:v>3690</c:v>
                </c:pt>
                <c:pt idx="371">
                  <c:v>3700</c:v>
                </c:pt>
                <c:pt idx="372">
                  <c:v>3710</c:v>
                </c:pt>
                <c:pt idx="373">
                  <c:v>3720</c:v>
                </c:pt>
                <c:pt idx="374">
                  <c:v>3730</c:v>
                </c:pt>
                <c:pt idx="375">
                  <c:v>3740</c:v>
                </c:pt>
                <c:pt idx="376">
                  <c:v>3750</c:v>
                </c:pt>
                <c:pt idx="377">
                  <c:v>3760</c:v>
                </c:pt>
                <c:pt idx="378">
                  <c:v>3770</c:v>
                </c:pt>
                <c:pt idx="379">
                  <c:v>3780</c:v>
                </c:pt>
                <c:pt idx="380">
                  <c:v>3790</c:v>
                </c:pt>
                <c:pt idx="381">
                  <c:v>3800</c:v>
                </c:pt>
                <c:pt idx="382">
                  <c:v>3810</c:v>
                </c:pt>
                <c:pt idx="383">
                  <c:v>3820</c:v>
                </c:pt>
                <c:pt idx="384">
                  <c:v>3830</c:v>
                </c:pt>
                <c:pt idx="385">
                  <c:v>3840</c:v>
                </c:pt>
                <c:pt idx="386">
                  <c:v>3850</c:v>
                </c:pt>
                <c:pt idx="387">
                  <c:v>3860</c:v>
                </c:pt>
                <c:pt idx="388">
                  <c:v>3870</c:v>
                </c:pt>
                <c:pt idx="389">
                  <c:v>3880</c:v>
                </c:pt>
                <c:pt idx="390">
                  <c:v>3890</c:v>
                </c:pt>
                <c:pt idx="391">
                  <c:v>3900</c:v>
                </c:pt>
                <c:pt idx="392">
                  <c:v>3910</c:v>
                </c:pt>
                <c:pt idx="393">
                  <c:v>3920</c:v>
                </c:pt>
                <c:pt idx="394">
                  <c:v>3930</c:v>
                </c:pt>
                <c:pt idx="395">
                  <c:v>3940</c:v>
                </c:pt>
                <c:pt idx="396">
                  <c:v>3950</c:v>
                </c:pt>
                <c:pt idx="397">
                  <c:v>3960</c:v>
                </c:pt>
                <c:pt idx="398">
                  <c:v>3970</c:v>
                </c:pt>
                <c:pt idx="399">
                  <c:v>3980</c:v>
                </c:pt>
                <c:pt idx="400">
                  <c:v>3990</c:v>
                </c:pt>
                <c:pt idx="401">
                  <c:v>4000</c:v>
                </c:pt>
                <c:pt idx="402">
                  <c:v>4010</c:v>
                </c:pt>
                <c:pt idx="403">
                  <c:v>4020</c:v>
                </c:pt>
                <c:pt idx="404">
                  <c:v>4030</c:v>
                </c:pt>
                <c:pt idx="405">
                  <c:v>4040</c:v>
                </c:pt>
                <c:pt idx="406">
                  <c:v>4050</c:v>
                </c:pt>
                <c:pt idx="407">
                  <c:v>4060</c:v>
                </c:pt>
                <c:pt idx="408">
                  <c:v>4070</c:v>
                </c:pt>
                <c:pt idx="409">
                  <c:v>4080</c:v>
                </c:pt>
                <c:pt idx="410">
                  <c:v>4090</c:v>
                </c:pt>
                <c:pt idx="411">
                  <c:v>4100</c:v>
                </c:pt>
                <c:pt idx="412">
                  <c:v>4110</c:v>
                </c:pt>
                <c:pt idx="413">
                  <c:v>4120</c:v>
                </c:pt>
                <c:pt idx="414">
                  <c:v>4130</c:v>
                </c:pt>
                <c:pt idx="415">
                  <c:v>4140</c:v>
                </c:pt>
                <c:pt idx="416">
                  <c:v>4150</c:v>
                </c:pt>
                <c:pt idx="417">
                  <c:v>4160</c:v>
                </c:pt>
                <c:pt idx="418">
                  <c:v>4170</c:v>
                </c:pt>
                <c:pt idx="419">
                  <c:v>4180</c:v>
                </c:pt>
                <c:pt idx="420">
                  <c:v>4190</c:v>
                </c:pt>
                <c:pt idx="421">
                  <c:v>4200</c:v>
                </c:pt>
                <c:pt idx="422">
                  <c:v>4210</c:v>
                </c:pt>
                <c:pt idx="423">
                  <c:v>4220</c:v>
                </c:pt>
                <c:pt idx="424">
                  <c:v>4230</c:v>
                </c:pt>
                <c:pt idx="425">
                  <c:v>4240</c:v>
                </c:pt>
                <c:pt idx="426">
                  <c:v>4250</c:v>
                </c:pt>
                <c:pt idx="427">
                  <c:v>4260</c:v>
                </c:pt>
                <c:pt idx="428">
                  <c:v>4270</c:v>
                </c:pt>
                <c:pt idx="429">
                  <c:v>4280</c:v>
                </c:pt>
                <c:pt idx="430">
                  <c:v>4290</c:v>
                </c:pt>
                <c:pt idx="431">
                  <c:v>4300</c:v>
                </c:pt>
                <c:pt idx="432">
                  <c:v>4310</c:v>
                </c:pt>
                <c:pt idx="433">
                  <c:v>4320</c:v>
                </c:pt>
                <c:pt idx="434">
                  <c:v>4330</c:v>
                </c:pt>
                <c:pt idx="435">
                  <c:v>4340</c:v>
                </c:pt>
                <c:pt idx="436">
                  <c:v>4350</c:v>
                </c:pt>
                <c:pt idx="437">
                  <c:v>4360</c:v>
                </c:pt>
                <c:pt idx="438">
                  <c:v>4370</c:v>
                </c:pt>
                <c:pt idx="439">
                  <c:v>4380</c:v>
                </c:pt>
                <c:pt idx="440">
                  <c:v>4390</c:v>
                </c:pt>
                <c:pt idx="441">
                  <c:v>4400</c:v>
                </c:pt>
                <c:pt idx="442">
                  <c:v>4410</c:v>
                </c:pt>
                <c:pt idx="443">
                  <c:v>4420</c:v>
                </c:pt>
                <c:pt idx="444">
                  <c:v>4430</c:v>
                </c:pt>
                <c:pt idx="445">
                  <c:v>4440</c:v>
                </c:pt>
                <c:pt idx="446">
                  <c:v>4450</c:v>
                </c:pt>
                <c:pt idx="447">
                  <c:v>4460</c:v>
                </c:pt>
                <c:pt idx="448">
                  <c:v>4470</c:v>
                </c:pt>
                <c:pt idx="449">
                  <c:v>4480</c:v>
                </c:pt>
                <c:pt idx="450">
                  <c:v>4490</c:v>
                </c:pt>
                <c:pt idx="451">
                  <c:v>4500</c:v>
                </c:pt>
                <c:pt idx="452">
                  <c:v>4510</c:v>
                </c:pt>
                <c:pt idx="453">
                  <c:v>4520</c:v>
                </c:pt>
                <c:pt idx="454">
                  <c:v>4530</c:v>
                </c:pt>
                <c:pt idx="455">
                  <c:v>4540</c:v>
                </c:pt>
                <c:pt idx="456">
                  <c:v>4550</c:v>
                </c:pt>
                <c:pt idx="457">
                  <c:v>4560</c:v>
                </c:pt>
                <c:pt idx="458">
                  <c:v>4570</c:v>
                </c:pt>
                <c:pt idx="459">
                  <c:v>4580</c:v>
                </c:pt>
                <c:pt idx="460">
                  <c:v>4590</c:v>
                </c:pt>
                <c:pt idx="461">
                  <c:v>4600</c:v>
                </c:pt>
                <c:pt idx="462">
                  <c:v>4610</c:v>
                </c:pt>
                <c:pt idx="463">
                  <c:v>4620</c:v>
                </c:pt>
                <c:pt idx="464">
                  <c:v>4630</c:v>
                </c:pt>
                <c:pt idx="465">
                  <c:v>4640</c:v>
                </c:pt>
                <c:pt idx="466">
                  <c:v>4650</c:v>
                </c:pt>
                <c:pt idx="467">
                  <c:v>4660</c:v>
                </c:pt>
                <c:pt idx="468">
                  <c:v>4670</c:v>
                </c:pt>
                <c:pt idx="469">
                  <c:v>4680</c:v>
                </c:pt>
                <c:pt idx="470">
                  <c:v>4690</c:v>
                </c:pt>
                <c:pt idx="471">
                  <c:v>4700</c:v>
                </c:pt>
                <c:pt idx="472">
                  <c:v>4710</c:v>
                </c:pt>
                <c:pt idx="473">
                  <c:v>4720</c:v>
                </c:pt>
                <c:pt idx="474">
                  <c:v>4730</c:v>
                </c:pt>
                <c:pt idx="475">
                  <c:v>4740</c:v>
                </c:pt>
                <c:pt idx="476">
                  <c:v>4750</c:v>
                </c:pt>
                <c:pt idx="477">
                  <c:v>4760</c:v>
                </c:pt>
                <c:pt idx="478">
                  <c:v>4770</c:v>
                </c:pt>
                <c:pt idx="479">
                  <c:v>4780</c:v>
                </c:pt>
                <c:pt idx="480">
                  <c:v>4790</c:v>
                </c:pt>
                <c:pt idx="481">
                  <c:v>4800</c:v>
                </c:pt>
                <c:pt idx="482">
                  <c:v>4810</c:v>
                </c:pt>
                <c:pt idx="483">
                  <c:v>4820</c:v>
                </c:pt>
                <c:pt idx="484">
                  <c:v>4830</c:v>
                </c:pt>
                <c:pt idx="485">
                  <c:v>4840</c:v>
                </c:pt>
                <c:pt idx="486">
                  <c:v>4850</c:v>
                </c:pt>
                <c:pt idx="487">
                  <c:v>4860</c:v>
                </c:pt>
                <c:pt idx="488">
                  <c:v>4870</c:v>
                </c:pt>
                <c:pt idx="489">
                  <c:v>4880</c:v>
                </c:pt>
                <c:pt idx="490">
                  <c:v>4890</c:v>
                </c:pt>
                <c:pt idx="491">
                  <c:v>4900</c:v>
                </c:pt>
                <c:pt idx="492">
                  <c:v>4910</c:v>
                </c:pt>
                <c:pt idx="493">
                  <c:v>4920</c:v>
                </c:pt>
                <c:pt idx="494">
                  <c:v>4930</c:v>
                </c:pt>
                <c:pt idx="495">
                  <c:v>4940</c:v>
                </c:pt>
                <c:pt idx="496">
                  <c:v>4950</c:v>
                </c:pt>
                <c:pt idx="497">
                  <c:v>4960</c:v>
                </c:pt>
                <c:pt idx="498">
                  <c:v>4970</c:v>
                </c:pt>
                <c:pt idx="499">
                  <c:v>4980</c:v>
                </c:pt>
                <c:pt idx="500">
                  <c:v>4990</c:v>
                </c:pt>
                <c:pt idx="501">
                  <c:v>5000</c:v>
                </c:pt>
                <c:pt idx="502">
                  <c:v>5010</c:v>
                </c:pt>
                <c:pt idx="503">
                  <c:v>5020</c:v>
                </c:pt>
                <c:pt idx="504">
                  <c:v>5030</c:v>
                </c:pt>
                <c:pt idx="505">
                  <c:v>5040</c:v>
                </c:pt>
                <c:pt idx="506">
                  <c:v>5050</c:v>
                </c:pt>
                <c:pt idx="507">
                  <c:v>5060</c:v>
                </c:pt>
                <c:pt idx="508">
                  <c:v>5070</c:v>
                </c:pt>
                <c:pt idx="509">
                  <c:v>5080</c:v>
                </c:pt>
                <c:pt idx="510">
                  <c:v>5090</c:v>
                </c:pt>
                <c:pt idx="511">
                  <c:v>5100</c:v>
                </c:pt>
                <c:pt idx="512">
                  <c:v>5110</c:v>
                </c:pt>
                <c:pt idx="513">
                  <c:v>5120</c:v>
                </c:pt>
                <c:pt idx="514">
                  <c:v>5130</c:v>
                </c:pt>
                <c:pt idx="515">
                  <c:v>5140</c:v>
                </c:pt>
                <c:pt idx="516">
                  <c:v>5150</c:v>
                </c:pt>
                <c:pt idx="517">
                  <c:v>5160</c:v>
                </c:pt>
                <c:pt idx="518">
                  <c:v>5170</c:v>
                </c:pt>
                <c:pt idx="519">
                  <c:v>5180</c:v>
                </c:pt>
                <c:pt idx="520">
                  <c:v>5190</c:v>
                </c:pt>
                <c:pt idx="521">
                  <c:v>5200</c:v>
                </c:pt>
                <c:pt idx="522">
                  <c:v>5210</c:v>
                </c:pt>
                <c:pt idx="523">
                  <c:v>5220</c:v>
                </c:pt>
                <c:pt idx="524">
                  <c:v>5230</c:v>
                </c:pt>
                <c:pt idx="525">
                  <c:v>5240</c:v>
                </c:pt>
                <c:pt idx="526">
                  <c:v>5250</c:v>
                </c:pt>
                <c:pt idx="527">
                  <c:v>5260</c:v>
                </c:pt>
                <c:pt idx="528">
                  <c:v>5270</c:v>
                </c:pt>
                <c:pt idx="529">
                  <c:v>5280</c:v>
                </c:pt>
                <c:pt idx="530">
                  <c:v>5290</c:v>
                </c:pt>
                <c:pt idx="531">
                  <c:v>5300</c:v>
                </c:pt>
                <c:pt idx="532">
                  <c:v>5310</c:v>
                </c:pt>
                <c:pt idx="533">
                  <c:v>5320</c:v>
                </c:pt>
                <c:pt idx="534">
                  <c:v>5330</c:v>
                </c:pt>
                <c:pt idx="535">
                  <c:v>5340</c:v>
                </c:pt>
                <c:pt idx="536">
                  <c:v>5350</c:v>
                </c:pt>
                <c:pt idx="537">
                  <c:v>5360</c:v>
                </c:pt>
                <c:pt idx="538">
                  <c:v>5370</c:v>
                </c:pt>
                <c:pt idx="539">
                  <c:v>5380</c:v>
                </c:pt>
                <c:pt idx="540">
                  <c:v>5390</c:v>
                </c:pt>
                <c:pt idx="541">
                  <c:v>5400</c:v>
                </c:pt>
                <c:pt idx="542">
                  <c:v>5410</c:v>
                </c:pt>
                <c:pt idx="543">
                  <c:v>5420</c:v>
                </c:pt>
                <c:pt idx="544">
                  <c:v>5430</c:v>
                </c:pt>
                <c:pt idx="545">
                  <c:v>5440</c:v>
                </c:pt>
                <c:pt idx="546">
                  <c:v>5450</c:v>
                </c:pt>
                <c:pt idx="547">
                  <c:v>5460</c:v>
                </c:pt>
                <c:pt idx="548">
                  <c:v>5470</c:v>
                </c:pt>
                <c:pt idx="549">
                  <c:v>5480</c:v>
                </c:pt>
                <c:pt idx="550">
                  <c:v>5490</c:v>
                </c:pt>
                <c:pt idx="551">
                  <c:v>5500</c:v>
                </c:pt>
                <c:pt idx="552">
                  <c:v>5510</c:v>
                </c:pt>
                <c:pt idx="553">
                  <c:v>5520</c:v>
                </c:pt>
                <c:pt idx="554">
                  <c:v>5530</c:v>
                </c:pt>
                <c:pt idx="555">
                  <c:v>5540</c:v>
                </c:pt>
                <c:pt idx="556">
                  <c:v>5550</c:v>
                </c:pt>
                <c:pt idx="557">
                  <c:v>5560</c:v>
                </c:pt>
                <c:pt idx="558">
                  <c:v>5570</c:v>
                </c:pt>
                <c:pt idx="559">
                  <c:v>5580</c:v>
                </c:pt>
                <c:pt idx="560">
                  <c:v>5590</c:v>
                </c:pt>
                <c:pt idx="561">
                  <c:v>5600</c:v>
                </c:pt>
                <c:pt idx="562">
                  <c:v>5610</c:v>
                </c:pt>
                <c:pt idx="563">
                  <c:v>5620</c:v>
                </c:pt>
                <c:pt idx="564">
                  <c:v>5630</c:v>
                </c:pt>
                <c:pt idx="565">
                  <c:v>5640</c:v>
                </c:pt>
                <c:pt idx="566">
                  <c:v>5650</c:v>
                </c:pt>
                <c:pt idx="567">
                  <c:v>5660</c:v>
                </c:pt>
                <c:pt idx="568">
                  <c:v>5670</c:v>
                </c:pt>
                <c:pt idx="569">
                  <c:v>5680</c:v>
                </c:pt>
                <c:pt idx="570">
                  <c:v>5690</c:v>
                </c:pt>
                <c:pt idx="571">
                  <c:v>5700</c:v>
                </c:pt>
                <c:pt idx="572">
                  <c:v>5710</c:v>
                </c:pt>
                <c:pt idx="573">
                  <c:v>5720</c:v>
                </c:pt>
                <c:pt idx="574">
                  <c:v>5730</c:v>
                </c:pt>
                <c:pt idx="575">
                  <c:v>5740</c:v>
                </c:pt>
                <c:pt idx="576">
                  <c:v>5750</c:v>
                </c:pt>
                <c:pt idx="577">
                  <c:v>5760</c:v>
                </c:pt>
                <c:pt idx="578">
                  <c:v>5770</c:v>
                </c:pt>
                <c:pt idx="579">
                  <c:v>5780</c:v>
                </c:pt>
                <c:pt idx="580">
                  <c:v>5790</c:v>
                </c:pt>
                <c:pt idx="581">
                  <c:v>5800</c:v>
                </c:pt>
                <c:pt idx="582">
                  <c:v>5810</c:v>
                </c:pt>
                <c:pt idx="583">
                  <c:v>5820</c:v>
                </c:pt>
                <c:pt idx="584">
                  <c:v>5830</c:v>
                </c:pt>
                <c:pt idx="585">
                  <c:v>5840</c:v>
                </c:pt>
                <c:pt idx="586">
                  <c:v>5850</c:v>
                </c:pt>
                <c:pt idx="587">
                  <c:v>5860</c:v>
                </c:pt>
                <c:pt idx="588">
                  <c:v>5870</c:v>
                </c:pt>
                <c:pt idx="589">
                  <c:v>5880</c:v>
                </c:pt>
                <c:pt idx="590">
                  <c:v>5890</c:v>
                </c:pt>
                <c:pt idx="591">
                  <c:v>5900</c:v>
                </c:pt>
                <c:pt idx="592">
                  <c:v>5910</c:v>
                </c:pt>
                <c:pt idx="593">
                  <c:v>5920</c:v>
                </c:pt>
                <c:pt idx="594">
                  <c:v>5930</c:v>
                </c:pt>
                <c:pt idx="595">
                  <c:v>5940</c:v>
                </c:pt>
                <c:pt idx="596">
                  <c:v>5950</c:v>
                </c:pt>
                <c:pt idx="597">
                  <c:v>5960</c:v>
                </c:pt>
                <c:pt idx="598">
                  <c:v>5970</c:v>
                </c:pt>
                <c:pt idx="599">
                  <c:v>5980</c:v>
                </c:pt>
                <c:pt idx="600">
                  <c:v>5990</c:v>
                </c:pt>
                <c:pt idx="601">
                  <c:v>6000</c:v>
                </c:pt>
                <c:pt idx="602">
                  <c:v>6010</c:v>
                </c:pt>
                <c:pt idx="603">
                  <c:v>6020</c:v>
                </c:pt>
                <c:pt idx="604">
                  <c:v>6030</c:v>
                </c:pt>
                <c:pt idx="605">
                  <c:v>6040</c:v>
                </c:pt>
                <c:pt idx="606">
                  <c:v>6050</c:v>
                </c:pt>
                <c:pt idx="607">
                  <c:v>6060</c:v>
                </c:pt>
                <c:pt idx="608">
                  <c:v>6070</c:v>
                </c:pt>
                <c:pt idx="609">
                  <c:v>6080</c:v>
                </c:pt>
                <c:pt idx="610">
                  <c:v>6090</c:v>
                </c:pt>
                <c:pt idx="611">
                  <c:v>6100</c:v>
                </c:pt>
                <c:pt idx="612">
                  <c:v>6110</c:v>
                </c:pt>
                <c:pt idx="613">
                  <c:v>6120</c:v>
                </c:pt>
                <c:pt idx="614">
                  <c:v>6130</c:v>
                </c:pt>
                <c:pt idx="615">
                  <c:v>6140</c:v>
                </c:pt>
                <c:pt idx="616">
                  <c:v>6150</c:v>
                </c:pt>
                <c:pt idx="617">
                  <c:v>6160</c:v>
                </c:pt>
                <c:pt idx="618">
                  <c:v>6170</c:v>
                </c:pt>
                <c:pt idx="619">
                  <c:v>6180</c:v>
                </c:pt>
                <c:pt idx="620">
                  <c:v>6190</c:v>
                </c:pt>
                <c:pt idx="621">
                  <c:v>6200</c:v>
                </c:pt>
                <c:pt idx="622">
                  <c:v>6210</c:v>
                </c:pt>
                <c:pt idx="623">
                  <c:v>6220</c:v>
                </c:pt>
                <c:pt idx="624">
                  <c:v>6230</c:v>
                </c:pt>
                <c:pt idx="625">
                  <c:v>6240</c:v>
                </c:pt>
                <c:pt idx="626">
                  <c:v>6250</c:v>
                </c:pt>
                <c:pt idx="627">
                  <c:v>6260</c:v>
                </c:pt>
                <c:pt idx="628">
                  <c:v>6270</c:v>
                </c:pt>
                <c:pt idx="629">
                  <c:v>6280</c:v>
                </c:pt>
                <c:pt idx="630">
                  <c:v>6290</c:v>
                </c:pt>
                <c:pt idx="631">
                  <c:v>6300</c:v>
                </c:pt>
                <c:pt idx="632">
                  <c:v>6310</c:v>
                </c:pt>
                <c:pt idx="633">
                  <c:v>6320</c:v>
                </c:pt>
                <c:pt idx="634">
                  <c:v>6330</c:v>
                </c:pt>
                <c:pt idx="635">
                  <c:v>6340</c:v>
                </c:pt>
                <c:pt idx="636">
                  <c:v>6350</c:v>
                </c:pt>
                <c:pt idx="637">
                  <c:v>6360</c:v>
                </c:pt>
                <c:pt idx="638">
                  <c:v>6370</c:v>
                </c:pt>
                <c:pt idx="639">
                  <c:v>6380</c:v>
                </c:pt>
                <c:pt idx="640">
                  <c:v>6390</c:v>
                </c:pt>
                <c:pt idx="641">
                  <c:v>6400</c:v>
                </c:pt>
                <c:pt idx="642">
                  <c:v>6410</c:v>
                </c:pt>
                <c:pt idx="643">
                  <c:v>6420</c:v>
                </c:pt>
                <c:pt idx="644">
                  <c:v>6430</c:v>
                </c:pt>
                <c:pt idx="645">
                  <c:v>6440</c:v>
                </c:pt>
                <c:pt idx="646">
                  <c:v>6450</c:v>
                </c:pt>
                <c:pt idx="647">
                  <c:v>6460</c:v>
                </c:pt>
                <c:pt idx="648">
                  <c:v>6470</c:v>
                </c:pt>
                <c:pt idx="649">
                  <c:v>6480</c:v>
                </c:pt>
                <c:pt idx="650">
                  <c:v>6490</c:v>
                </c:pt>
                <c:pt idx="651">
                  <c:v>6500</c:v>
                </c:pt>
                <c:pt idx="652">
                  <c:v>6510</c:v>
                </c:pt>
                <c:pt idx="653">
                  <c:v>6520</c:v>
                </c:pt>
                <c:pt idx="654">
                  <c:v>6530</c:v>
                </c:pt>
                <c:pt idx="655">
                  <c:v>6540</c:v>
                </c:pt>
                <c:pt idx="656">
                  <c:v>6550</c:v>
                </c:pt>
                <c:pt idx="657">
                  <c:v>6560</c:v>
                </c:pt>
                <c:pt idx="658">
                  <c:v>6570</c:v>
                </c:pt>
                <c:pt idx="659">
                  <c:v>6580</c:v>
                </c:pt>
                <c:pt idx="660">
                  <c:v>6590</c:v>
                </c:pt>
                <c:pt idx="661">
                  <c:v>6600</c:v>
                </c:pt>
                <c:pt idx="662">
                  <c:v>6610</c:v>
                </c:pt>
                <c:pt idx="663">
                  <c:v>6620</c:v>
                </c:pt>
                <c:pt idx="664">
                  <c:v>6630</c:v>
                </c:pt>
                <c:pt idx="665">
                  <c:v>6640</c:v>
                </c:pt>
                <c:pt idx="666">
                  <c:v>6650</c:v>
                </c:pt>
                <c:pt idx="667">
                  <c:v>6660</c:v>
                </c:pt>
                <c:pt idx="668">
                  <c:v>6670</c:v>
                </c:pt>
                <c:pt idx="669">
                  <c:v>6680</c:v>
                </c:pt>
                <c:pt idx="670">
                  <c:v>6690</c:v>
                </c:pt>
                <c:pt idx="671">
                  <c:v>6700</c:v>
                </c:pt>
                <c:pt idx="672">
                  <c:v>6710</c:v>
                </c:pt>
                <c:pt idx="673">
                  <c:v>6720</c:v>
                </c:pt>
                <c:pt idx="674">
                  <c:v>6730</c:v>
                </c:pt>
                <c:pt idx="675">
                  <c:v>6740</c:v>
                </c:pt>
                <c:pt idx="676">
                  <c:v>6750</c:v>
                </c:pt>
                <c:pt idx="677">
                  <c:v>6760</c:v>
                </c:pt>
                <c:pt idx="678">
                  <c:v>6770</c:v>
                </c:pt>
                <c:pt idx="679">
                  <c:v>6780</c:v>
                </c:pt>
                <c:pt idx="680">
                  <c:v>6790</c:v>
                </c:pt>
                <c:pt idx="681">
                  <c:v>6800</c:v>
                </c:pt>
                <c:pt idx="682">
                  <c:v>6810</c:v>
                </c:pt>
                <c:pt idx="683">
                  <c:v>6820</c:v>
                </c:pt>
                <c:pt idx="684">
                  <c:v>6830</c:v>
                </c:pt>
                <c:pt idx="685">
                  <c:v>6840</c:v>
                </c:pt>
                <c:pt idx="686">
                  <c:v>6850</c:v>
                </c:pt>
                <c:pt idx="687">
                  <c:v>6860</c:v>
                </c:pt>
                <c:pt idx="688">
                  <c:v>6870</c:v>
                </c:pt>
                <c:pt idx="689">
                  <c:v>6880</c:v>
                </c:pt>
                <c:pt idx="690">
                  <c:v>6890</c:v>
                </c:pt>
                <c:pt idx="691">
                  <c:v>6900</c:v>
                </c:pt>
                <c:pt idx="692">
                  <c:v>6910</c:v>
                </c:pt>
                <c:pt idx="693">
                  <c:v>6920</c:v>
                </c:pt>
                <c:pt idx="694">
                  <c:v>6930</c:v>
                </c:pt>
                <c:pt idx="695">
                  <c:v>6940</c:v>
                </c:pt>
                <c:pt idx="696">
                  <c:v>6950</c:v>
                </c:pt>
                <c:pt idx="697">
                  <c:v>6960</c:v>
                </c:pt>
                <c:pt idx="698">
                  <c:v>6970</c:v>
                </c:pt>
                <c:pt idx="699">
                  <c:v>6980</c:v>
                </c:pt>
                <c:pt idx="700">
                  <c:v>6990</c:v>
                </c:pt>
                <c:pt idx="701">
                  <c:v>7000</c:v>
                </c:pt>
                <c:pt idx="702">
                  <c:v>7010</c:v>
                </c:pt>
                <c:pt idx="703">
                  <c:v>7020</c:v>
                </c:pt>
                <c:pt idx="704">
                  <c:v>7030</c:v>
                </c:pt>
                <c:pt idx="705">
                  <c:v>7040</c:v>
                </c:pt>
                <c:pt idx="706">
                  <c:v>7050</c:v>
                </c:pt>
                <c:pt idx="707">
                  <c:v>7060</c:v>
                </c:pt>
                <c:pt idx="708">
                  <c:v>7070</c:v>
                </c:pt>
                <c:pt idx="709">
                  <c:v>7080</c:v>
                </c:pt>
                <c:pt idx="710">
                  <c:v>7090</c:v>
                </c:pt>
                <c:pt idx="711">
                  <c:v>7100</c:v>
                </c:pt>
                <c:pt idx="712">
                  <c:v>7110</c:v>
                </c:pt>
                <c:pt idx="713">
                  <c:v>7120</c:v>
                </c:pt>
                <c:pt idx="714">
                  <c:v>7130</c:v>
                </c:pt>
                <c:pt idx="715">
                  <c:v>7140</c:v>
                </c:pt>
                <c:pt idx="716">
                  <c:v>7150</c:v>
                </c:pt>
                <c:pt idx="717">
                  <c:v>7160</c:v>
                </c:pt>
                <c:pt idx="718">
                  <c:v>7170</c:v>
                </c:pt>
                <c:pt idx="719">
                  <c:v>7180</c:v>
                </c:pt>
                <c:pt idx="720">
                  <c:v>7190</c:v>
                </c:pt>
                <c:pt idx="721">
                  <c:v>7200</c:v>
                </c:pt>
                <c:pt idx="722">
                  <c:v>7210</c:v>
                </c:pt>
                <c:pt idx="723">
                  <c:v>7220</c:v>
                </c:pt>
                <c:pt idx="724">
                  <c:v>7230</c:v>
                </c:pt>
                <c:pt idx="725">
                  <c:v>7240</c:v>
                </c:pt>
                <c:pt idx="726">
                  <c:v>7250</c:v>
                </c:pt>
                <c:pt idx="727">
                  <c:v>7260</c:v>
                </c:pt>
                <c:pt idx="728">
                  <c:v>7270</c:v>
                </c:pt>
                <c:pt idx="729">
                  <c:v>7280</c:v>
                </c:pt>
                <c:pt idx="730">
                  <c:v>7290</c:v>
                </c:pt>
                <c:pt idx="731">
                  <c:v>7300</c:v>
                </c:pt>
                <c:pt idx="732">
                  <c:v>7310</c:v>
                </c:pt>
                <c:pt idx="733">
                  <c:v>7320</c:v>
                </c:pt>
                <c:pt idx="734">
                  <c:v>7330</c:v>
                </c:pt>
                <c:pt idx="735">
                  <c:v>7340</c:v>
                </c:pt>
                <c:pt idx="736">
                  <c:v>7350</c:v>
                </c:pt>
                <c:pt idx="737">
                  <c:v>7360</c:v>
                </c:pt>
                <c:pt idx="738">
                  <c:v>7370</c:v>
                </c:pt>
                <c:pt idx="739">
                  <c:v>7380</c:v>
                </c:pt>
                <c:pt idx="740">
                  <c:v>7390</c:v>
                </c:pt>
                <c:pt idx="741">
                  <c:v>7400</c:v>
                </c:pt>
                <c:pt idx="742">
                  <c:v>7410</c:v>
                </c:pt>
                <c:pt idx="743">
                  <c:v>7420</c:v>
                </c:pt>
                <c:pt idx="744">
                  <c:v>7430</c:v>
                </c:pt>
                <c:pt idx="745">
                  <c:v>7440</c:v>
                </c:pt>
                <c:pt idx="746">
                  <c:v>7450</c:v>
                </c:pt>
                <c:pt idx="747">
                  <c:v>7460</c:v>
                </c:pt>
                <c:pt idx="748">
                  <c:v>7470</c:v>
                </c:pt>
                <c:pt idx="749">
                  <c:v>7480</c:v>
                </c:pt>
                <c:pt idx="750">
                  <c:v>7490</c:v>
                </c:pt>
                <c:pt idx="751">
                  <c:v>7500</c:v>
                </c:pt>
                <c:pt idx="752">
                  <c:v>7510</c:v>
                </c:pt>
                <c:pt idx="753">
                  <c:v>7520</c:v>
                </c:pt>
                <c:pt idx="754">
                  <c:v>7530</c:v>
                </c:pt>
                <c:pt idx="755">
                  <c:v>7540</c:v>
                </c:pt>
                <c:pt idx="756">
                  <c:v>7550</c:v>
                </c:pt>
                <c:pt idx="757">
                  <c:v>7560</c:v>
                </c:pt>
                <c:pt idx="758">
                  <c:v>7570</c:v>
                </c:pt>
                <c:pt idx="759">
                  <c:v>7580</c:v>
                </c:pt>
                <c:pt idx="760">
                  <c:v>7590</c:v>
                </c:pt>
                <c:pt idx="761">
                  <c:v>7600</c:v>
                </c:pt>
                <c:pt idx="762">
                  <c:v>7610</c:v>
                </c:pt>
                <c:pt idx="763">
                  <c:v>7620</c:v>
                </c:pt>
                <c:pt idx="764">
                  <c:v>7630</c:v>
                </c:pt>
                <c:pt idx="765">
                  <c:v>7640</c:v>
                </c:pt>
                <c:pt idx="766">
                  <c:v>7650</c:v>
                </c:pt>
                <c:pt idx="767">
                  <c:v>7660</c:v>
                </c:pt>
                <c:pt idx="768">
                  <c:v>7670</c:v>
                </c:pt>
                <c:pt idx="769">
                  <c:v>7680</c:v>
                </c:pt>
                <c:pt idx="770">
                  <c:v>7690</c:v>
                </c:pt>
                <c:pt idx="771">
                  <c:v>7700</c:v>
                </c:pt>
                <c:pt idx="772">
                  <c:v>7710</c:v>
                </c:pt>
                <c:pt idx="773">
                  <c:v>7720</c:v>
                </c:pt>
                <c:pt idx="774">
                  <c:v>7730</c:v>
                </c:pt>
                <c:pt idx="775">
                  <c:v>7740</c:v>
                </c:pt>
                <c:pt idx="776">
                  <c:v>7750</c:v>
                </c:pt>
                <c:pt idx="777">
                  <c:v>7760</c:v>
                </c:pt>
                <c:pt idx="778">
                  <c:v>7770</c:v>
                </c:pt>
                <c:pt idx="779">
                  <c:v>7780</c:v>
                </c:pt>
                <c:pt idx="780">
                  <c:v>7790</c:v>
                </c:pt>
                <c:pt idx="781">
                  <c:v>7800</c:v>
                </c:pt>
                <c:pt idx="782">
                  <c:v>7810</c:v>
                </c:pt>
                <c:pt idx="783">
                  <c:v>7820</c:v>
                </c:pt>
                <c:pt idx="784">
                  <c:v>7830</c:v>
                </c:pt>
                <c:pt idx="785">
                  <c:v>7840</c:v>
                </c:pt>
                <c:pt idx="786">
                  <c:v>7850</c:v>
                </c:pt>
                <c:pt idx="787">
                  <c:v>7860</c:v>
                </c:pt>
                <c:pt idx="788">
                  <c:v>7870</c:v>
                </c:pt>
                <c:pt idx="789">
                  <c:v>7880</c:v>
                </c:pt>
                <c:pt idx="790">
                  <c:v>7890</c:v>
                </c:pt>
                <c:pt idx="791">
                  <c:v>7900</c:v>
                </c:pt>
                <c:pt idx="792">
                  <c:v>7910</c:v>
                </c:pt>
                <c:pt idx="793">
                  <c:v>7920</c:v>
                </c:pt>
                <c:pt idx="794">
                  <c:v>7930</c:v>
                </c:pt>
                <c:pt idx="795">
                  <c:v>7940</c:v>
                </c:pt>
                <c:pt idx="796">
                  <c:v>7950</c:v>
                </c:pt>
                <c:pt idx="797">
                  <c:v>7960</c:v>
                </c:pt>
                <c:pt idx="798">
                  <c:v>7970</c:v>
                </c:pt>
                <c:pt idx="799">
                  <c:v>7980</c:v>
                </c:pt>
                <c:pt idx="800">
                  <c:v>7990</c:v>
                </c:pt>
                <c:pt idx="801">
                  <c:v>8000</c:v>
                </c:pt>
                <c:pt idx="802">
                  <c:v>8010</c:v>
                </c:pt>
                <c:pt idx="803">
                  <c:v>8020</c:v>
                </c:pt>
                <c:pt idx="804">
                  <c:v>8030</c:v>
                </c:pt>
                <c:pt idx="805">
                  <c:v>8040</c:v>
                </c:pt>
                <c:pt idx="806">
                  <c:v>8050</c:v>
                </c:pt>
                <c:pt idx="807">
                  <c:v>8060</c:v>
                </c:pt>
                <c:pt idx="808">
                  <c:v>8070</c:v>
                </c:pt>
                <c:pt idx="809">
                  <c:v>8080</c:v>
                </c:pt>
                <c:pt idx="810">
                  <c:v>8090</c:v>
                </c:pt>
                <c:pt idx="811">
                  <c:v>8100</c:v>
                </c:pt>
                <c:pt idx="812">
                  <c:v>8110</c:v>
                </c:pt>
                <c:pt idx="813">
                  <c:v>8120</c:v>
                </c:pt>
                <c:pt idx="814">
                  <c:v>8130</c:v>
                </c:pt>
                <c:pt idx="815">
                  <c:v>8140</c:v>
                </c:pt>
                <c:pt idx="816">
                  <c:v>8150</c:v>
                </c:pt>
                <c:pt idx="817">
                  <c:v>8160</c:v>
                </c:pt>
                <c:pt idx="818">
                  <c:v>8170</c:v>
                </c:pt>
                <c:pt idx="819">
                  <c:v>8180</c:v>
                </c:pt>
                <c:pt idx="820">
                  <c:v>8190</c:v>
                </c:pt>
                <c:pt idx="821">
                  <c:v>8200</c:v>
                </c:pt>
                <c:pt idx="822">
                  <c:v>8210</c:v>
                </c:pt>
                <c:pt idx="823">
                  <c:v>8220</c:v>
                </c:pt>
                <c:pt idx="824">
                  <c:v>8230</c:v>
                </c:pt>
                <c:pt idx="825">
                  <c:v>8240</c:v>
                </c:pt>
                <c:pt idx="826">
                  <c:v>8250</c:v>
                </c:pt>
                <c:pt idx="827">
                  <c:v>8260</c:v>
                </c:pt>
                <c:pt idx="828">
                  <c:v>8270</c:v>
                </c:pt>
                <c:pt idx="829">
                  <c:v>8280</c:v>
                </c:pt>
                <c:pt idx="830">
                  <c:v>8290</c:v>
                </c:pt>
                <c:pt idx="831">
                  <c:v>8300</c:v>
                </c:pt>
                <c:pt idx="832">
                  <c:v>8310</c:v>
                </c:pt>
                <c:pt idx="833">
                  <c:v>8320</c:v>
                </c:pt>
                <c:pt idx="834">
                  <c:v>8330</c:v>
                </c:pt>
                <c:pt idx="835">
                  <c:v>8340</c:v>
                </c:pt>
                <c:pt idx="836">
                  <c:v>8350</c:v>
                </c:pt>
                <c:pt idx="837">
                  <c:v>8360</c:v>
                </c:pt>
                <c:pt idx="838">
                  <c:v>8370</c:v>
                </c:pt>
                <c:pt idx="839">
                  <c:v>8380</c:v>
                </c:pt>
                <c:pt idx="840">
                  <c:v>8390</c:v>
                </c:pt>
                <c:pt idx="841">
                  <c:v>8400</c:v>
                </c:pt>
                <c:pt idx="842">
                  <c:v>8410</c:v>
                </c:pt>
                <c:pt idx="843">
                  <c:v>8420</c:v>
                </c:pt>
                <c:pt idx="844">
                  <c:v>8430</c:v>
                </c:pt>
                <c:pt idx="845">
                  <c:v>8440</c:v>
                </c:pt>
                <c:pt idx="846">
                  <c:v>8450</c:v>
                </c:pt>
                <c:pt idx="847">
                  <c:v>8460</c:v>
                </c:pt>
                <c:pt idx="848">
                  <c:v>8470</c:v>
                </c:pt>
                <c:pt idx="849">
                  <c:v>8480</c:v>
                </c:pt>
                <c:pt idx="850">
                  <c:v>8490</c:v>
                </c:pt>
                <c:pt idx="851">
                  <c:v>8500</c:v>
                </c:pt>
                <c:pt idx="852">
                  <c:v>8510</c:v>
                </c:pt>
                <c:pt idx="853">
                  <c:v>8520</c:v>
                </c:pt>
                <c:pt idx="854">
                  <c:v>8530</c:v>
                </c:pt>
                <c:pt idx="855">
                  <c:v>8540</c:v>
                </c:pt>
                <c:pt idx="856">
                  <c:v>8550</c:v>
                </c:pt>
                <c:pt idx="857">
                  <c:v>8560</c:v>
                </c:pt>
                <c:pt idx="858">
                  <c:v>8570</c:v>
                </c:pt>
                <c:pt idx="859">
                  <c:v>8580</c:v>
                </c:pt>
                <c:pt idx="860">
                  <c:v>8590</c:v>
                </c:pt>
                <c:pt idx="861">
                  <c:v>8600</c:v>
                </c:pt>
                <c:pt idx="862">
                  <c:v>8610</c:v>
                </c:pt>
                <c:pt idx="863">
                  <c:v>8620</c:v>
                </c:pt>
                <c:pt idx="864">
                  <c:v>8630</c:v>
                </c:pt>
                <c:pt idx="865">
                  <c:v>8640</c:v>
                </c:pt>
                <c:pt idx="866">
                  <c:v>8650</c:v>
                </c:pt>
                <c:pt idx="867">
                  <c:v>8660</c:v>
                </c:pt>
                <c:pt idx="868">
                  <c:v>8670</c:v>
                </c:pt>
                <c:pt idx="869">
                  <c:v>8680</c:v>
                </c:pt>
                <c:pt idx="870">
                  <c:v>8690</c:v>
                </c:pt>
                <c:pt idx="871">
                  <c:v>8700</c:v>
                </c:pt>
                <c:pt idx="872">
                  <c:v>8710</c:v>
                </c:pt>
                <c:pt idx="873">
                  <c:v>8720</c:v>
                </c:pt>
                <c:pt idx="874">
                  <c:v>8730</c:v>
                </c:pt>
                <c:pt idx="875">
                  <c:v>8740</c:v>
                </c:pt>
                <c:pt idx="876">
                  <c:v>8750</c:v>
                </c:pt>
                <c:pt idx="877">
                  <c:v>8760</c:v>
                </c:pt>
                <c:pt idx="878">
                  <c:v>8770</c:v>
                </c:pt>
                <c:pt idx="879">
                  <c:v>8780</c:v>
                </c:pt>
                <c:pt idx="880">
                  <c:v>8790</c:v>
                </c:pt>
                <c:pt idx="881">
                  <c:v>8800</c:v>
                </c:pt>
                <c:pt idx="882">
                  <c:v>8810</c:v>
                </c:pt>
                <c:pt idx="883">
                  <c:v>8820</c:v>
                </c:pt>
                <c:pt idx="884">
                  <c:v>8830</c:v>
                </c:pt>
                <c:pt idx="885">
                  <c:v>8840</c:v>
                </c:pt>
                <c:pt idx="886">
                  <c:v>8850</c:v>
                </c:pt>
                <c:pt idx="887">
                  <c:v>8860</c:v>
                </c:pt>
                <c:pt idx="888">
                  <c:v>8870</c:v>
                </c:pt>
                <c:pt idx="889">
                  <c:v>8880</c:v>
                </c:pt>
                <c:pt idx="890">
                  <c:v>8890</c:v>
                </c:pt>
                <c:pt idx="891">
                  <c:v>8900</c:v>
                </c:pt>
                <c:pt idx="892">
                  <c:v>8910</c:v>
                </c:pt>
                <c:pt idx="893">
                  <c:v>8920</c:v>
                </c:pt>
                <c:pt idx="894">
                  <c:v>8930</c:v>
                </c:pt>
                <c:pt idx="895">
                  <c:v>8940</c:v>
                </c:pt>
                <c:pt idx="896">
                  <c:v>8950</c:v>
                </c:pt>
                <c:pt idx="897">
                  <c:v>8960</c:v>
                </c:pt>
                <c:pt idx="898">
                  <c:v>8970</c:v>
                </c:pt>
                <c:pt idx="899">
                  <c:v>8980</c:v>
                </c:pt>
                <c:pt idx="900">
                  <c:v>8990</c:v>
                </c:pt>
                <c:pt idx="901">
                  <c:v>9000</c:v>
                </c:pt>
                <c:pt idx="902">
                  <c:v>9010</c:v>
                </c:pt>
                <c:pt idx="903">
                  <c:v>9020</c:v>
                </c:pt>
                <c:pt idx="904">
                  <c:v>9030</c:v>
                </c:pt>
                <c:pt idx="905">
                  <c:v>9040</c:v>
                </c:pt>
                <c:pt idx="906">
                  <c:v>9050</c:v>
                </c:pt>
                <c:pt idx="907">
                  <c:v>9060</c:v>
                </c:pt>
                <c:pt idx="908">
                  <c:v>9070</c:v>
                </c:pt>
                <c:pt idx="909">
                  <c:v>9080</c:v>
                </c:pt>
                <c:pt idx="910">
                  <c:v>9090</c:v>
                </c:pt>
                <c:pt idx="911">
                  <c:v>9100</c:v>
                </c:pt>
                <c:pt idx="912">
                  <c:v>9110</c:v>
                </c:pt>
                <c:pt idx="913">
                  <c:v>9120</c:v>
                </c:pt>
                <c:pt idx="914">
                  <c:v>9130</c:v>
                </c:pt>
                <c:pt idx="915">
                  <c:v>9140</c:v>
                </c:pt>
                <c:pt idx="916">
                  <c:v>9150</c:v>
                </c:pt>
                <c:pt idx="917">
                  <c:v>9160</c:v>
                </c:pt>
                <c:pt idx="918">
                  <c:v>9170</c:v>
                </c:pt>
                <c:pt idx="919">
                  <c:v>9180</c:v>
                </c:pt>
                <c:pt idx="920">
                  <c:v>9190</c:v>
                </c:pt>
                <c:pt idx="921">
                  <c:v>9200</c:v>
                </c:pt>
                <c:pt idx="922">
                  <c:v>9210</c:v>
                </c:pt>
                <c:pt idx="923">
                  <c:v>9220</c:v>
                </c:pt>
                <c:pt idx="924">
                  <c:v>9230</c:v>
                </c:pt>
                <c:pt idx="925">
                  <c:v>9240</c:v>
                </c:pt>
                <c:pt idx="926">
                  <c:v>9250</c:v>
                </c:pt>
                <c:pt idx="927">
                  <c:v>9260</c:v>
                </c:pt>
                <c:pt idx="928">
                  <c:v>9270</c:v>
                </c:pt>
                <c:pt idx="929">
                  <c:v>9280</c:v>
                </c:pt>
                <c:pt idx="930">
                  <c:v>9290</c:v>
                </c:pt>
                <c:pt idx="931">
                  <c:v>9300</c:v>
                </c:pt>
                <c:pt idx="932">
                  <c:v>9310</c:v>
                </c:pt>
                <c:pt idx="933">
                  <c:v>9320</c:v>
                </c:pt>
                <c:pt idx="934">
                  <c:v>9330</c:v>
                </c:pt>
                <c:pt idx="935">
                  <c:v>9340</c:v>
                </c:pt>
                <c:pt idx="936">
                  <c:v>9350</c:v>
                </c:pt>
                <c:pt idx="937">
                  <c:v>9360</c:v>
                </c:pt>
                <c:pt idx="938">
                  <c:v>9370</c:v>
                </c:pt>
                <c:pt idx="939">
                  <c:v>9380</c:v>
                </c:pt>
                <c:pt idx="940">
                  <c:v>9390</c:v>
                </c:pt>
                <c:pt idx="941">
                  <c:v>9400</c:v>
                </c:pt>
                <c:pt idx="942">
                  <c:v>9410</c:v>
                </c:pt>
                <c:pt idx="943">
                  <c:v>9420</c:v>
                </c:pt>
                <c:pt idx="944">
                  <c:v>9430</c:v>
                </c:pt>
                <c:pt idx="945">
                  <c:v>9440</c:v>
                </c:pt>
                <c:pt idx="946">
                  <c:v>9450</c:v>
                </c:pt>
                <c:pt idx="947">
                  <c:v>9460</c:v>
                </c:pt>
                <c:pt idx="948">
                  <c:v>9470</c:v>
                </c:pt>
                <c:pt idx="949">
                  <c:v>9480</c:v>
                </c:pt>
                <c:pt idx="950">
                  <c:v>9490</c:v>
                </c:pt>
                <c:pt idx="951">
                  <c:v>9500</c:v>
                </c:pt>
                <c:pt idx="952">
                  <c:v>9510</c:v>
                </c:pt>
                <c:pt idx="953">
                  <c:v>9520</c:v>
                </c:pt>
                <c:pt idx="954">
                  <c:v>9530</c:v>
                </c:pt>
                <c:pt idx="955">
                  <c:v>9540</c:v>
                </c:pt>
                <c:pt idx="956">
                  <c:v>9550</c:v>
                </c:pt>
                <c:pt idx="957">
                  <c:v>9560</c:v>
                </c:pt>
                <c:pt idx="958">
                  <c:v>9570</c:v>
                </c:pt>
                <c:pt idx="959">
                  <c:v>9580</c:v>
                </c:pt>
                <c:pt idx="960">
                  <c:v>9590</c:v>
                </c:pt>
                <c:pt idx="961">
                  <c:v>9600</c:v>
                </c:pt>
                <c:pt idx="962">
                  <c:v>9610</c:v>
                </c:pt>
                <c:pt idx="963">
                  <c:v>9620</c:v>
                </c:pt>
                <c:pt idx="964">
                  <c:v>9630</c:v>
                </c:pt>
                <c:pt idx="965">
                  <c:v>9640</c:v>
                </c:pt>
                <c:pt idx="966">
                  <c:v>9650</c:v>
                </c:pt>
                <c:pt idx="967">
                  <c:v>9660</c:v>
                </c:pt>
                <c:pt idx="968">
                  <c:v>9670</c:v>
                </c:pt>
                <c:pt idx="969">
                  <c:v>9680</c:v>
                </c:pt>
                <c:pt idx="970">
                  <c:v>9690</c:v>
                </c:pt>
                <c:pt idx="971">
                  <c:v>9700</c:v>
                </c:pt>
                <c:pt idx="972">
                  <c:v>9710</c:v>
                </c:pt>
                <c:pt idx="973">
                  <c:v>9720</c:v>
                </c:pt>
                <c:pt idx="974">
                  <c:v>9730</c:v>
                </c:pt>
                <c:pt idx="975">
                  <c:v>9740</c:v>
                </c:pt>
                <c:pt idx="976">
                  <c:v>9750</c:v>
                </c:pt>
                <c:pt idx="977">
                  <c:v>9760</c:v>
                </c:pt>
                <c:pt idx="978">
                  <c:v>9770</c:v>
                </c:pt>
                <c:pt idx="979">
                  <c:v>9780</c:v>
                </c:pt>
                <c:pt idx="980">
                  <c:v>9790</c:v>
                </c:pt>
                <c:pt idx="981">
                  <c:v>9800</c:v>
                </c:pt>
                <c:pt idx="982">
                  <c:v>9810</c:v>
                </c:pt>
                <c:pt idx="983">
                  <c:v>9820</c:v>
                </c:pt>
                <c:pt idx="984">
                  <c:v>9830</c:v>
                </c:pt>
                <c:pt idx="985">
                  <c:v>9840</c:v>
                </c:pt>
                <c:pt idx="986">
                  <c:v>9850</c:v>
                </c:pt>
                <c:pt idx="987">
                  <c:v>9860</c:v>
                </c:pt>
                <c:pt idx="988">
                  <c:v>9870</c:v>
                </c:pt>
                <c:pt idx="989">
                  <c:v>9880</c:v>
                </c:pt>
                <c:pt idx="990">
                  <c:v>9890</c:v>
                </c:pt>
                <c:pt idx="991">
                  <c:v>9900</c:v>
                </c:pt>
                <c:pt idx="992">
                  <c:v>9910</c:v>
                </c:pt>
                <c:pt idx="993">
                  <c:v>9920</c:v>
                </c:pt>
                <c:pt idx="994">
                  <c:v>9930</c:v>
                </c:pt>
                <c:pt idx="995">
                  <c:v>9940</c:v>
                </c:pt>
                <c:pt idx="996">
                  <c:v>9950</c:v>
                </c:pt>
                <c:pt idx="997">
                  <c:v>9960</c:v>
                </c:pt>
                <c:pt idx="998">
                  <c:v>9970</c:v>
                </c:pt>
                <c:pt idx="999">
                  <c:v>9980</c:v>
                </c:pt>
                <c:pt idx="1000">
                  <c:v>9990</c:v>
                </c:pt>
                <c:pt idx="1001">
                  <c:v>10000</c:v>
                </c:pt>
                <c:pt idx="1002">
                  <c:v>10010</c:v>
                </c:pt>
                <c:pt idx="1003">
                  <c:v>10020</c:v>
                </c:pt>
                <c:pt idx="1004">
                  <c:v>10030</c:v>
                </c:pt>
                <c:pt idx="1005">
                  <c:v>10040</c:v>
                </c:pt>
                <c:pt idx="1006">
                  <c:v>10050</c:v>
                </c:pt>
                <c:pt idx="1007">
                  <c:v>10060</c:v>
                </c:pt>
                <c:pt idx="1008">
                  <c:v>10070</c:v>
                </c:pt>
                <c:pt idx="1009">
                  <c:v>10080</c:v>
                </c:pt>
                <c:pt idx="1010">
                  <c:v>10090</c:v>
                </c:pt>
                <c:pt idx="1011">
                  <c:v>10100</c:v>
                </c:pt>
                <c:pt idx="1012">
                  <c:v>10110</c:v>
                </c:pt>
                <c:pt idx="1013">
                  <c:v>10120</c:v>
                </c:pt>
                <c:pt idx="1014">
                  <c:v>10130</c:v>
                </c:pt>
                <c:pt idx="1015">
                  <c:v>10140</c:v>
                </c:pt>
                <c:pt idx="1016">
                  <c:v>10150</c:v>
                </c:pt>
                <c:pt idx="1017">
                  <c:v>10160</c:v>
                </c:pt>
                <c:pt idx="1018">
                  <c:v>10170</c:v>
                </c:pt>
                <c:pt idx="1019">
                  <c:v>10180</c:v>
                </c:pt>
                <c:pt idx="1020">
                  <c:v>10190</c:v>
                </c:pt>
                <c:pt idx="1021">
                  <c:v>10200</c:v>
                </c:pt>
                <c:pt idx="1022">
                  <c:v>10210</c:v>
                </c:pt>
                <c:pt idx="1023">
                  <c:v>10220</c:v>
                </c:pt>
                <c:pt idx="1024">
                  <c:v>10230</c:v>
                </c:pt>
                <c:pt idx="1025">
                  <c:v>10240</c:v>
                </c:pt>
                <c:pt idx="1026">
                  <c:v>10250</c:v>
                </c:pt>
                <c:pt idx="1027">
                  <c:v>10260</c:v>
                </c:pt>
                <c:pt idx="1028">
                  <c:v>10270</c:v>
                </c:pt>
                <c:pt idx="1029">
                  <c:v>10280</c:v>
                </c:pt>
                <c:pt idx="1030">
                  <c:v>10290</c:v>
                </c:pt>
                <c:pt idx="1031">
                  <c:v>10300</c:v>
                </c:pt>
                <c:pt idx="1032">
                  <c:v>10310</c:v>
                </c:pt>
                <c:pt idx="1033">
                  <c:v>10320</c:v>
                </c:pt>
                <c:pt idx="1034">
                  <c:v>10330</c:v>
                </c:pt>
                <c:pt idx="1035">
                  <c:v>10340</c:v>
                </c:pt>
                <c:pt idx="1036">
                  <c:v>10350</c:v>
                </c:pt>
                <c:pt idx="1037">
                  <c:v>10360</c:v>
                </c:pt>
                <c:pt idx="1038">
                  <c:v>10370</c:v>
                </c:pt>
                <c:pt idx="1039">
                  <c:v>10380</c:v>
                </c:pt>
                <c:pt idx="1040">
                  <c:v>10390</c:v>
                </c:pt>
                <c:pt idx="1041">
                  <c:v>10400</c:v>
                </c:pt>
                <c:pt idx="1042">
                  <c:v>10410</c:v>
                </c:pt>
                <c:pt idx="1043">
                  <c:v>10420</c:v>
                </c:pt>
                <c:pt idx="1044">
                  <c:v>10430</c:v>
                </c:pt>
                <c:pt idx="1045">
                  <c:v>10440</c:v>
                </c:pt>
                <c:pt idx="1046">
                  <c:v>10450</c:v>
                </c:pt>
                <c:pt idx="1047">
                  <c:v>10460</c:v>
                </c:pt>
                <c:pt idx="1048">
                  <c:v>10470</c:v>
                </c:pt>
                <c:pt idx="1049">
                  <c:v>10480</c:v>
                </c:pt>
                <c:pt idx="1050">
                  <c:v>10490</c:v>
                </c:pt>
                <c:pt idx="1051">
                  <c:v>10500</c:v>
                </c:pt>
                <c:pt idx="1052">
                  <c:v>10510</c:v>
                </c:pt>
                <c:pt idx="1053">
                  <c:v>10520</c:v>
                </c:pt>
                <c:pt idx="1054">
                  <c:v>10530</c:v>
                </c:pt>
                <c:pt idx="1055">
                  <c:v>10540</c:v>
                </c:pt>
                <c:pt idx="1056">
                  <c:v>10550</c:v>
                </c:pt>
                <c:pt idx="1057">
                  <c:v>10560</c:v>
                </c:pt>
                <c:pt idx="1058">
                  <c:v>10570</c:v>
                </c:pt>
                <c:pt idx="1059">
                  <c:v>10580</c:v>
                </c:pt>
                <c:pt idx="1060">
                  <c:v>10590</c:v>
                </c:pt>
                <c:pt idx="1061">
                  <c:v>10600</c:v>
                </c:pt>
                <c:pt idx="1062">
                  <c:v>10610</c:v>
                </c:pt>
                <c:pt idx="1063">
                  <c:v>10620</c:v>
                </c:pt>
                <c:pt idx="1064">
                  <c:v>10630</c:v>
                </c:pt>
                <c:pt idx="1065">
                  <c:v>10640</c:v>
                </c:pt>
                <c:pt idx="1066">
                  <c:v>10650</c:v>
                </c:pt>
                <c:pt idx="1067">
                  <c:v>10660</c:v>
                </c:pt>
                <c:pt idx="1068">
                  <c:v>10670</c:v>
                </c:pt>
                <c:pt idx="1069">
                  <c:v>10680</c:v>
                </c:pt>
                <c:pt idx="1070">
                  <c:v>10690</c:v>
                </c:pt>
                <c:pt idx="1071">
                  <c:v>10700</c:v>
                </c:pt>
                <c:pt idx="1072">
                  <c:v>10710</c:v>
                </c:pt>
                <c:pt idx="1073">
                  <c:v>10720</c:v>
                </c:pt>
                <c:pt idx="1074">
                  <c:v>10730</c:v>
                </c:pt>
                <c:pt idx="1075">
                  <c:v>10740</c:v>
                </c:pt>
                <c:pt idx="1076">
                  <c:v>10750</c:v>
                </c:pt>
                <c:pt idx="1077">
                  <c:v>10760</c:v>
                </c:pt>
                <c:pt idx="1078">
                  <c:v>10770</c:v>
                </c:pt>
                <c:pt idx="1079">
                  <c:v>10780</c:v>
                </c:pt>
                <c:pt idx="1080">
                  <c:v>10790</c:v>
                </c:pt>
                <c:pt idx="1081">
                  <c:v>10800</c:v>
                </c:pt>
                <c:pt idx="1082">
                  <c:v>10810</c:v>
                </c:pt>
                <c:pt idx="1083">
                  <c:v>10820</c:v>
                </c:pt>
                <c:pt idx="1084">
                  <c:v>10830</c:v>
                </c:pt>
                <c:pt idx="1085">
                  <c:v>10840</c:v>
                </c:pt>
                <c:pt idx="1086">
                  <c:v>10850</c:v>
                </c:pt>
                <c:pt idx="1087">
                  <c:v>10860</c:v>
                </c:pt>
                <c:pt idx="1088">
                  <c:v>10870</c:v>
                </c:pt>
                <c:pt idx="1089">
                  <c:v>10880</c:v>
                </c:pt>
                <c:pt idx="1090">
                  <c:v>10890</c:v>
                </c:pt>
                <c:pt idx="1091">
                  <c:v>10900</c:v>
                </c:pt>
                <c:pt idx="1092">
                  <c:v>10910</c:v>
                </c:pt>
                <c:pt idx="1093">
                  <c:v>10920</c:v>
                </c:pt>
                <c:pt idx="1094">
                  <c:v>10930</c:v>
                </c:pt>
                <c:pt idx="1095">
                  <c:v>10940</c:v>
                </c:pt>
                <c:pt idx="1096">
                  <c:v>10950</c:v>
                </c:pt>
                <c:pt idx="1097">
                  <c:v>10960</c:v>
                </c:pt>
                <c:pt idx="1098">
                  <c:v>10970</c:v>
                </c:pt>
                <c:pt idx="1099">
                  <c:v>10980</c:v>
                </c:pt>
                <c:pt idx="1100">
                  <c:v>10990</c:v>
                </c:pt>
                <c:pt idx="1101">
                  <c:v>11000</c:v>
                </c:pt>
                <c:pt idx="1102">
                  <c:v>11010</c:v>
                </c:pt>
                <c:pt idx="1103">
                  <c:v>11020</c:v>
                </c:pt>
                <c:pt idx="1104">
                  <c:v>11030</c:v>
                </c:pt>
                <c:pt idx="1105">
                  <c:v>11040</c:v>
                </c:pt>
                <c:pt idx="1106">
                  <c:v>11050</c:v>
                </c:pt>
                <c:pt idx="1107">
                  <c:v>11060</c:v>
                </c:pt>
                <c:pt idx="1108">
                  <c:v>11070</c:v>
                </c:pt>
                <c:pt idx="1109">
                  <c:v>11080</c:v>
                </c:pt>
                <c:pt idx="1110">
                  <c:v>11090</c:v>
                </c:pt>
                <c:pt idx="1111">
                  <c:v>11100</c:v>
                </c:pt>
                <c:pt idx="1112">
                  <c:v>11110</c:v>
                </c:pt>
                <c:pt idx="1113">
                  <c:v>11120</c:v>
                </c:pt>
                <c:pt idx="1114">
                  <c:v>11130</c:v>
                </c:pt>
                <c:pt idx="1115">
                  <c:v>11140</c:v>
                </c:pt>
                <c:pt idx="1116">
                  <c:v>11150</c:v>
                </c:pt>
                <c:pt idx="1117">
                  <c:v>11160</c:v>
                </c:pt>
                <c:pt idx="1118">
                  <c:v>11170</c:v>
                </c:pt>
                <c:pt idx="1119">
                  <c:v>11180</c:v>
                </c:pt>
                <c:pt idx="1120">
                  <c:v>11190</c:v>
                </c:pt>
                <c:pt idx="1121">
                  <c:v>11200</c:v>
                </c:pt>
                <c:pt idx="1122">
                  <c:v>11210</c:v>
                </c:pt>
                <c:pt idx="1123">
                  <c:v>11220</c:v>
                </c:pt>
                <c:pt idx="1124">
                  <c:v>11230</c:v>
                </c:pt>
                <c:pt idx="1125">
                  <c:v>11240</c:v>
                </c:pt>
                <c:pt idx="1126">
                  <c:v>11250</c:v>
                </c:pt>
                <c:pt idx="1127">
                  <c:v>11260</c:v>
                </c:pt>
                <c:pt idx="1128">
                  <c:v>11270</c:v>
                </c:pt>
                <c:pt idx="1129">
                  <c:v>11280</c:v>
                </c:pt>
                <c:pt idx="1130">
                  <c:v>11290</c:v>
                </c:pt>
                <c:pt idx="1131">
                  <c:v>11300</c:v>
                </c:pt>
                <c:pt idx="1132">
                  <c:v>11310</c:v>
                </c:pt>
                <c:pt idx="1133">
                  <c:v>11320</c:v>
                </c:pt>
                <c:pt idx="1134">
                  <c:v>11330</c:v>
                </c:pt>
                <c:pt idx="1135">
                  <c:v>11340</c:v>
                </c:pt>
                <c:pt idx="1136">
                  <c:v>11350</c:v>
                </c:pt>
                <c:pt idx="1137">
                  <c:v>11360</c:v>
                </c:pt>
                <c:pt idx="1138">
                  <c:v>11370</c:v>
                </c:pt>
                <c:pt idx="1139">
                  <c:v>11380</c:v>
                </c:pt>
                <c:pt idx="1140">
                  <c:v>11390</c:v>
                </c:pt>
                <c:pt idx="1141">
                  <c:v>11400</c:v>
                </c:pt>
                <c:pt idx="1142">
                  <c:v>11410</c:v>
                </c:pt>
                <c:pt idx="1143">
                  <c:v>11420</c:v>
                </c:pt>
                <c:pt idx="1144">
                  <c:v>11430</c:v>
                </c:pt>
                <c:pt idx="1145">
                  <c:v>11440</c:v>
                </c:pt>
                <c:pt idx="1146">
                  <c:v>11450</c:v>
                </c:pt>
                <c:pt idx="1147">
                  <c:v>11460</c:v>
                </c:pt>
                <c:pt idx="1148">
                  <c:v>11470</c:v>
                </c:pt>
                <c:pt idx="1149">
                  <c:v>11480</c:v>
                </c:pt>
                <c:pt idx="1150">
                  <c:v>11490</c:v>
                </c:pt>
                <c:pt idx="1151">
                  <c:v>11500</c:v>
                </c:pt>
                <c:pt idx="1152">
                  <c:v>11510</c:v>
                </c:pt>
                <c:pt idx="1153">
                  <c:v>11520</c:v>
                </c:pt>
                <c:pt idx="1154">
                  <c:v>11530</c:v>
                </c:pt>
                <c:pt idx="1155">
                  <c:v>11540</c:v>
                </c:pt>
                <c:pt idx="1156">
                  <c:v>11550</c:v>
                </c:pt>
                <c:pt idx="1157">
                  <c:v>11560</c:v>
                </c:pt>
                <c:pt idx="1158">
                  <c:v>11570</c:v>
                </c:pt>
                <c:pt idx="1159">
                  <c:v>11580</c:v>
                </c:pt>
                <c:pt idx="1160">
                  <c:v>11590</c:v>
                </c:pt>
                <c:pt idx="1161">
                  <c:v>11600</c:v>
                </c:pt>
                <c:pt idx="1162">
                  <c:v>11610</c:v>
                </c:pt>
                <c:pt idx="1163">
                  <c:v>11620</c:v>
                </c:pt>
                <c:pt idx="1164">
                  <c:v>11630</c:v>
                </c:pt>
                <c:pt idx="1165">
                  <c:v>11640</c:v>
                </c:pt>
                <c:pt idx="1166">
                  <c:v>11650</c:v>
                </c:pt>
                <c:pt idx="1167">
                  <c:v>11660</c:v>
                </c:pt>
                <c:pt idx="1168">
                  <c:v>11670</c:v>
                </c:pt>
                <c:pt idx="1169">
                  <c:v>11680</c:v>
                </c:pt>
                <c:pt idx="1170">
                  <c:v>11690</c:v>
                </c:pt>
                <c:pt idx="1171">
                  <c:v>11700</c:v>
                </c:pt>
                <c:pt idx="1172">
                  <c:v>11710</c:v>
                </c:pt>
                <c:pt idx="1173">
                  <c:v>11720</c:v>
                </c:pt>
                <c:pt idx="1174">
                  <c:v>11730</c:v>
                </c:pt>
                <c:pt idx="1175">
                  <c:v>11740</c:v>
                </c:pt>
                <c:pt idx="1176">
                  <c:v>11750</c:v>
                </c:pt>
                <c:pt idx="1177">
                  <c:v>11760</c:v>
                </c:pt>
                <c:pt idx="1178">
                  <c:v>11770</c:v>
                </c:pt>
                <c:pt idx="1179">
                  <c:v>11780</c:v>
                </c:pt>
                <c:pt idx="1180">
                  <c:v>11790</c:v>
                </c:pt>
                <c:pt idx="1181">
                  <c:v>11800</c:v>
                </c:pt>
                <c:pt idx="1182">
                  <c:v>11810</c:v>
                </c:pt>
                <c:pt idx="1183">
                  <c:v>11820</c:v>
                </c:pt>
                <c:pt idx="1184">
                  <c:v>11830</c:v>
                </c:pt>
                <c:pt idx="1185">
                  <c:v>11840</c:v>
                </c:pt>
                <c:pt idx="1186">
                  <c:v>11850</c:v>
                </c:pt>
                <c:pt idx="1187">
                  <c:v>11860</c:v>
                </c:pt>
                <c:pt idx="1188">
                  <c:v>11870</c:v>
                </c:pt>
                <c:pt idx="1189">
                  <c:v>11880</c:v>
                </c:pt>
                <c:pt idx="1190">
                  <c:v>11890</c:v>
                </c:pt>
                <c:pt idx="1191">
                  <c:v>11900</c:v>
                </c:pt>
                <c:pt idx="1192">
                  <c:v>11910</c:v>
                </c:pt>
                <c:pt idx="1193">
                  <c:v>11920</c:v>
                </c:pt>
                <c:pt idx="1194">
                  <c:v>11930</c:v>
                </c:pt>
                <c:pt idx="1195">
                  <c:v>11940</c:v>
                </c:pt>
                <c:pt idx="1196">
                  <c:v>11950</c:v>
                </c:pt>
                <c:pt idx="1197">
                  <c:v>11960</c:v>
                </c:pt>
                <c:pt idx="1198">
                  <c:v>11970</c:v>
                </c:pt>
                <c:pt idx="1199">
                  <c:v>11980</c:v>
                </c:pt>
                <c:pt idx="1200">
                  <c:v>11990</c:v>
                </c:pt>
                <c:pt idx="1201">
                  <c:v>12000</c:v>
                </c:pt>
                <c:pt idx="1202">
                  <c:v>12010</c:v>
                </c:pt>
                <c:pt idx="1203">
                  <c:v>12020</c:v>
                </c:pt>
                <c:pt idx="1204">
                  <c:v>12030</c:v>
                </c:pt>
                <c:pt idx="1205">
                  <c:v>12040</c:v>
                </c:pt>
                <c:pt idx="1206">
                  <c:v>12050</c:v>
                </c:pt>
                <c:pt idx="1207">
                  <c:v>12060</c:v>
                </c:pt>
                <c:pt idx="1208">
                  <c:v>12070</c:v>
                </c:pt>
                <c:pt idx="1209">
                  <c:v>12080</c:v>
                </c:pt>
                <c:pt idx="1210">
                  <c:v>12090</c:v>
                </c:pt>
                <c:pt idx="1211">
                  <c:v>12100</c:v>
                </c:pt>
                <c:pt idx="1212">
                  <c:v>12110</c:v>
                </c:pt>
                <c:pt idx="1213">
                  <c:v>12120</c:v>
                </c:pt>
                <c:pt idx="1214">
                  <c:v>12130</c:v>
                </c:pt>
                <c:pt idx="1215">
                  <c:v>12140</c:v>
                </c:pt>
                <c:pt idx="1216">
                  <c:v>12150</c:v>
                </c:pt>
                <c:pt idx="1217">
                  <c:v>12160</c:v>
                </c:pt>
                <c:pt idx="1218">
                  <c:v>12170</c:v>
                </c:pt>
                <c:pt idx="1219">
                  <c:v>12180</c:v>
                </c:pt>
                <c:pt idx="1220">
                  <c:v>12190</c:v>
                </c:pt>
                <c:pt idx="1221">
                  <c:v>12200</c:v>
                </c:pt>
                <c:pt idx="1222">
                  <c:v>12210</c:v>
                </c:pt>
                <c:pt idx="1223">
                  <c:v>12220</c:v>
                </c:pt>
                <c:pt idx="1224">
                  <c:v>12230</c:v>
                </c:pt>
                <c:pt idx="1225">
                  <c:v>12240</c:v>
                </c:pt>
                <c:pt idx="1226">
                  <c:v>12250</c:v>
                </c:pt>
                <c:pt idx="1227">
                  <c:v>12260</c:v>
                </c:pt>
                <c:pt idx="1228">
                  <c:v>12270</c:v>
                </c:pt>
                <c:pt idx="1229">
                  <c:v>12280</c:v>
                </c:pt>
                <c:pt idx="1230">
                  <c:v>12290</c:v>
                </c:pt>
                <c:pt idx="1231">
                  <c:v>12300</c:v>
                </c:pt>
                <c:pt idx="1232">
                  <c:v>12310</c:v>
                </c:pt>
                <c:pt idx="1233">
                  <c:v>12320</c:v>
                </c:pt>
                <c:pt idx="1234">
                  <c:v>12330</c:v>
                </c:pt>
                <c:pt idx="1235">
                  <c:v>12340</c:v>
                </c:pt>
                <c:pt idx="1236">
                  <c:v>12350</c:v>
                </c:pt>
                <c:pt idx="1237">
                  <c:v>12360</c:v>
                </c:pt>
                <c:pt idx="1238">
                  <c:v>12370</c:v>
                </c:pt>
                <c:pt idx="1239">
                  <c:v>12380</c:v>
                </c:pt>
                <c:pt idx="1240">
                  <c:v>12390</c:v>
                </c:pt>
                <c:pt idx="1241">
                  <c:v>12400</c:v>
                </c:pt>
                <c:pt idx="1242">
                  <c:v>12410</c:v>
                </c:pt>
                <c:pt idx="1243">
                  <c:v>12420</c:v>
                </c:pt>
                <c:pt idx="1244">
                  <c:v>12430</c:v>
                </c:pt>
                <c:pt idx="1245">
                  <c:v>12440</c:v>
                </c:pt>
                <c:pt idx="1246">
                  <c:v>12450</c:v>
                </c:pt>
                <c:pt idx="1247">
                  <c:v>12460</c:v>
                </c:pt>
                <c:pt idx="1248">
                  <c:v>12470</c:v>
                </c:pt>
                <c:pt idx="1249">
                  <c:v>12480</c:v>
                </c:pt>
                <c:pt idx="1250">
                  <c:v>12490</c:v>
                </c:pt>
                <c:pt idx="1251">
                  <c:v>12500</c:v>
                </c:pt>
                <c:pt idx="1252">
                  <c:v>12510</c:v>
                </c:pt>
                <c:pt idx="1253">
                  <c:v>12520</c:v>
                </c:pt>
                <c:pt idx="1254">
                  <c:v>12530</c:v>
                </c:pt>
                <c:pt idx="1255">
                  <c:v>12540</c:v>
                </c:pt>
                <c:pt idx="1256">
                  <c:v>12550</c:v>
                </c:pt>
                <c:pt idx="1257">
                  <c:v>12560</c:v>
                </c:pt>
                <c:pt idx="1258">
                  <c:v>12570</c:v>
                </c:pt>
                <c:pt idx="1259">
                  <c:v>12580</c:v>
                </c:pt>
                <c:pt idx="1260">
                  <c:v>12590</c:v>
                </c:pt>
                <c:pt idx="1261">
                  <c:v>12600</c:v>
                </c:pt>
                <c:pt idx="1262">
                  <c:v>12610</c:v>
                </c:pt>
                <c:pt idx="1263">
                  <c:v>12620</c:v>
                </c:pt>
                <c:pt idx="1264">
                  <c:v>12630</c:v>
                </c:pt>
                <c:pt idx="1265">
                  <c:v>12640</c:v>
                </c:pt>
                <c:pt idx="1266">
                  <c:v>12650</c:v>
                </c:pt>
                <c:pt idx="1267">
                  <c:v>12660</c:v>
                </c:pt>
                <c:pt idx="1268">
                  <c:v>12670</c:v>
                </c:pt>
                <c:pt idx="1269">
                  <c:v>12680</c:v>
                </c:pt>
                <c:pt idx="1270">
                  <c:v>12690</c:v>
                </c:pt>
                <c:pt idx="1271">
                  <c:v>12700</c:v>
                </c:pt>
                <c:pt idx="1272">
                  <c:v>12710</c:v>
                </c:pt>
                <c:pt idx="1273">
                  <c:v>12720</c:v>
                </c:pt>
                <c:pt idx="1274">
                  <c:v>12730</c:v>
                </c:pt>
                <c:pt idx="1275">
                  <c:v>12740</c:v>
                </c:pt>
                <c:pt idx="1276">
                  <c:v>12750</c:v>
                </c:pt>
                <c:pt idx="1277">
                  <c:v>12760</c:v>
                </c:pt>
                <c:pt idx="1278">
                  <c:v>12770</c:v>
                </c:pt>
                <c:pt idx="1279">
                  <c:v>12780</c:v>
                </c:pt>
                <c:pt idx="1280">
                  <c:v>12790</c:v>
                </c:pt>
                <c:pt idx="1281">
                  <c:v>12800</c:v>
                </c:pt>
                <c:pt idx="1282">
                  <c:v>12810</c:v>
                </c:pt>
                <c:pt idx="1283">
                  <c:v>12820</c:v>
                </c:pt>
                <c:pt idx="1284">
                  <c:v>12830</c:v>
                </c:pt>
                <c:pt idx="1285">
                  <c:v>12840</c:v>
                </c:pt>
                <c:pt idx="1286">
                  <c:v>12850</c:v>
                </c:pt>
                <c:pt idx="1287">
                  <c:v>12860</c:v>
                </c:pt>
                <c:pt idx="1288">
                  <c:v>12870</c:v>
                </c:pt>
                <c:pt idx="1289">
                  <c:v>12880</c:v>
                </c:pt>
                <c:pt idx="1290">
                  <c:v>12890</c:v>
                </c:pt>
                <c:pt idx="1291">
                  <c:v>12900</c:v>
                </c:pt>
                <c:pt idx="1292">
                  <c:v>12910</c:v>
                </c:pt>
                <c:pt idx="1293">
                  <c:v>12920</c:v>
                </c:pt>
                <c:pt idx="1294">
                  <c:v>12930</c:v>
                </c:pt>
                <c:pt idx="1295">
                  <c:v>12940</c:v>
                </c:pt>
                <c:pt idx="1296">
                  <c:v>12950</c:v>
                </c:pt>
                <c:pt idx="1297">
                  <c:v>12960</c:v>
                </c:pt>
                <c:pt idx="1298">
                  <c:v>12970</c:v>
                </c:pt>
                <c:pt idx="1299">
                  <c:v>12980</c:v>
                </c:pt>
                <c:pt idx="1300">
                  <c:v>12990</c:v>
                </c:pt>
                <c:pt idx="1301">
                  <c:v>13000</c:v>
                </c:pt>
                <c:pt idx="1302">
                  <c:v>13010</c:v>
                </c:pt>
                <c:pt idx="1303">
                  <c:v>13020</c:v>
                </c:pt>
                <c:pt idx="1304">
                  <c:v>13030</c:v>
                </c:pt>
                <c:pt idx="1305">
                  <c:v>13040</c:v>
                </c:pt>
                <c:pt idx="1306">
                  <c:v>13050</c:v>
                </c:pt>
                <c:pt idx="1307">
                  <c:v>13060</c:v>
                </c:pt>
                <c:pt idx="1308">
                  <c:v>13070</c:v>
                </c:pt>
                <c:pt idx="1309">
                  <c:v>13080</c:v>
                </c:pt>
                <c:pt idx="1310">
                  <c:v>13090</c:v>
                </c:pt>
                <c:pt idx="1311">
                  <c:v>13100</c:v>
                </c:pt>
                <c:pt idx="1312">
                  <c:v>13110</c:v>
                </c:pt>
                <c:pt idx="1313">
                  <c:v>13120</c:v>
                </c:pt>
                <c:pt idx="1314">
                  <c:v>13130</c:v>
                </c:pt>
                <c:pt idx="1315">
                  <c:v>13140</c:v>
                </c:pt>
                <c:pt idx="1316">
                  <c:v>13150</c:v>
                </c:pt>
                <c:pt idx="1317">
                  <c:v>13160</c:v>
                </c:pt>
                <c:pt idx="1318">
                  <c:v>13170</c:v>
                </c:pt>
                <c:pt idx="1319">
                  <c:v>13180</c:v>
                </c:pt>
                <c:pt idx="1320">
                  <c:v>13190</c:v>
                </c:pt>
                <c:pt idx="1321">
                  <c:v>13200</c:v>
                </c:pt>
                <c:pt idx="1322">
                  <c:v>13210</c:v>
                </c:pt>
                <c:pt idx="1323">
                  <c:v>13220</c:v>
                </c:pt>
                <c:pt idx="1324">
                  <c:v>13230</c:v>
                </c:pt>
                <c:pt idx="1325">
                  <c:v>13240</c:v>
                </c:pt>
                <c:pt idx="1326">
                  <c:v>13250</c:v>
                </c:pt>
                <c:pt idx="1327">
                  <c:v>13260</c:v>
                </c:pt>
                <c:pt idx="1328">
                  <c:v>13270</c:v>
                </c:pt>
                <c:pt idx="1329">
                  <c:v>13280</c:v>
                </c:pt>
                <c:pt idx="1330">
                  <c:v>13290</c:v>
                </c:pt>
                <c:pt idx="1331">
                  <c:v>13300</c:v>
                </c:pt>
                <c:pt idx="1332">
                  <c:v>13310</c:v>
                </c:pt>
                <c:pt idx="1333">
                  <c:v>13320</c:v>
                </c:pt>
                <c:pt idx="1334">
                  <c:v>13330</c:v>
                </c:pt>
                <c:pt idx="1335">
                  <c:v>13340</c:v>
                </c:pt>
                <c:pt idx="1336">
                  <c:v>13350</c:v>
                </c:pt>
                <c:pt idx="1337">
                  <c:v>13360</c:v>
                </c:pt>
                <c:pt idx="1338">
                  <c:v>13370</c:v>
                </c:pt>
                <c:pt idx="1339">
                  <c:v>13380</c:v>
                </c:pt>
                <c:pt idx="1340">
                  <c:v>13390</c:v>
                </c:pt>
                <c:pt idx="1341">
                  <c:v>13400</c:v>
                </c:pt>
                <c:pt idx="1342">
                  <c:v>13410</c:v>
                </c:pt>
                <c:pt idx="1343">
                  <c:v>13420</c:v>
                </c:pt>
                <c:pt idx="1344">
                  <c:v>13430</c:v>
                </c:pt>
                <c:pt idx="1345">
                  <c:v>13440</c:v>
                </c:pt>
                <c:pt idx="1346">
                  <c:v>13450</c:v>
                </c:pt>
                <c:pt idx="1347">
                  <c:v>13460</c:v>
                </c:pt>
                <c:pt idx="1348">
                  <c:v>13470</c:v>
                </c:pt>
                <c:pt idx="1349">
                  <c:v>13480</c:v>
                </c:pt>
                <c:pt idx="1350">
                  <c:v>13490</c:v>
                </c:pt>
                <c:pt idx="1351">
                  <c:v>13500</c:v>
                </c:pt>
                <c:pt idx="1352">
                  <c:v>13510</c:v>
                </c:pt>
                <c:pt idx="1353">
                  <c:v>13520</c:v>
                </c:pt>
                <c:pt idx="1354">
                  <c:v>13530</c:v>
                </c:pt>
                <c:pt idx="1355">
                  <c:v>13540</c:v>
                </c:pt>
                <c:pt idx="1356">
                  <c:v>13550</c:v>
                </c:pt>
                <c:pt idx="1357">
                  <c:v>13560</c:v>
                </c:pt>
                <c:pt idx="1358">
                  <c:v>13570</c:v>
                </c:pt>
                <c:pt idx="1359">
                  <c:v>13580</c:v>
                </c:pt>
                <c:pt idx="1360">
                  <c:v>13590</c:v>
                </c:pt>
                <c:pt idx="1361">
                  <c:v>13600</c:v>
                </c:pt>
                <c:pt idx="1362">
                  <c:v>13610</c:v>
                </c:pt>
                <c:pt idx="1363">
                  <c:v>13620</c:v>
                </c:pt>
                <c:pt idx="1364">
                  <c:v>13630</c:v>
                </c:pt>
                <c:pt idx="1365">
                  <c:v>13640</c:v>
                </c:pt>
                <c:pt idx="1366">
                  <c:v>13650</c:v>
                </c:pt>
                <c:pt idx="1367">
                  <c:v>13660</c:v>
                </c:pt>
                <c:pt idx="1368">
                  <c:v>13670</c:v>
                </c:pt>
                <c:pt idx="1369">
                  <c:v>13680</c:v>
                </c:pt>
                <c:pt idx="1370">
                  <c:v>13690</c:v>
                </c:pt>
                <c:pt idx="1371">
                  <c:v>13700</c:v>
                </c:pt>
                <c:pt idx="1372">
                  <c:v>13710</c:v>
                </c:pt>
                <c:pt idx="1373">
                  <c:v>13720</c:v>
                </c:pt>
                <c:pt idx="1374">
                  <c:v>13730</c:v>
                </c:pt>
                <c:pt idx="1375">
                  <c:v>13740</c:v>
                </c:pt>
                <c:pt idx="1376">
                  <c:v>13750</c:v>
                </c:pt>
                <c:pt idx="1377">
                  <c:v>13760</c:v>
                </c:pt>
                <c:pt idx="1378">
                  <c:v>13770</c:v>
                </c:pt>
                <c:pt idx="1379">
                  <c:v>13780</c:v>
                </c:pt>
                <c:pt idx="1380">
                  <c:v>13790</c:v>
                </c:pt>
                <c:pt idx="1381">
                  <c:v>13800</c:v>
                </c:pt>
                <c:pt idx="1382">
                  <c:v>13810</c:v>
                </c:pt>
                <c:pt idx="1383">
                  <c:v>13820</c:v>
                </c:pt>
                <c:pt idx="1384">
                  <c:v>13830</c:v>
                </c:pt>
                <c:pt idx="1385">
                  <c:v>13840</c:v>
                </c:pt>
                <c:pt idx="1386">
                  <c:v>13850</c:v>
                </c:pt>
                <c:pt idx="1387">
                  <c:v>13860</c:v>
                </c:pt>
                <c:pt idx="1388">
                  <c:v>13870</c:v>
                </c:pt>
                <c:pt idx="1389">
                  <c:v>13880</c:v>
                </c:pt>
                <c:pt idx="1390">
                  <c:v>13890</c:v>
                </c:pt>
                <c:pt idx="1391">
                  <c:v>13900</c:v>
                </c:pt>
                <c:pt idx="1392">
                  <c:v>13910</c:v>
                </c:pt>
                <c:pt idx="1393">
                  <c:v>13920</c:v>
                </c:pt>
                <c:pt idx="1394">
                  <c:v>13930</c:v>
                </c:pt>
                <c:pt idx="1395">
                  <c:v>13940</c:v>
                </c:pt>
                <c:pt idx="1396">
                  <c:v>13950</c:v>
                </c:pt>
                <c:pt idx="1397">
                  <c:v>13960</c:v>
                </c:pt>
                <c:pt idx="1398">
                  <c:v>13970</c:v>
                </c:pt>
                <c:pt idx="1399">
                  <c:v>13980</c:v>
                </c:pt>
                <c:pt idx="1400">
                  <c:v>13990</c:v>
                </c:pt>
                <c:pt idx="1401">
                  <c:v>14000</c:v>
                </c:pt>
                <c:pt idx="1402">
                  <c:v>14010</c:v>
                </c:pt>
                <c:pt idx="1403">
                  <c:v>14020</c:v>
                </c:pt>
                <c:pt idx="1404">
                  <c:v>14030</c:v>
                </c:pt>
                <c:pt idx="1405">
                  <c:v>14040</c:v>
                </c:pt>
                <c:pt idx="1406">
                  <c:v>14050</c:v>
                </c:pt>
                <c:pt idx="1407">
                  <c:v>14060</c:v>
                </c:pt>
                <c:pt idx="1408">
                  <c:v>14070</c:v>
                </c:pt>
                <c:pt idx="1409">
                  <c:v>14080</c:v>
                </c:pt>
                <c:pt idx="1410">
                  <c:v>14090</c:v>
                </c:pt>
                <c:pt idx="1411">
                  <c:v>14100</c:v>
                </c:pt>
                <c:pt idx="1412">
                  <c:v>14110</c:v>
                </c:pt>
                <c:pt idx="1413">
                  <c:v>14120</c:v>
                </c:pt>
                <c:pt idx="1414">
                  <c:v>14130</c:v>
                </c:pt>
                <c:pt idx="1415">
                  <c:v>14140</c:v>
                </c:pt>
                <c:pt idx="1416">
                  <c:v>14150</c:v>
                </c:pt>
                <c:pt idx="1417">
                  <c:v>14160</c:v>
                </c:pt>
                <c:pt idx="1418">
                  <c:v>14170</c:v>
                </c:pt>
                <c:pt idx="1419">
                  <c:v>14180</c:v>
                </c:pt>
                <c:pt idx="1420">
                  <c:v>14190</c:v>
                </c:pt>
                <c:pt idx="1421">
                  <c:v>14200</c:v>
                </c:pt>
                <c:pt idx="1422">
                  <c:v>14210</c:v>
                </c:pt>
                <c:pt idx="1423">
                  <c:v>14220</c:v>
                </c:pt>
                <c:pt idx="1424">
                  <c:v>14230</c:v>
                </c:pt>
                <c:pt idx="1425">
                  <c:v>14240</c:v>
                </c:pt>
                <c:pt idx="1426">
                  <c:v>14250</c:v>
                </c:pt>
                <c:pt idx="1427">
                  <c:v>14260</c:v>
                </c:pt>
                <c:pt idx="1428">
                  <c:v>14270</c:v>
                </c:pt>
                <c:pt idx="1429">
                  <c:v>14280</c:v>
                </c:pt>
                <c:pt idx="1430">
                  <c:v>14290</c:v>
                </c:pt>
                <c:pt idx="1431">
                  <c:v>14300</c:v>
                </c:pt>
                <c:pt idx="1432">
                  <c:v>14310</c:v>
                </c:pt>
                <c:pt idx="1433">
                  <c:v>14320</c:v>
                </c:pt>
                <c:pt idx="1434">
                  <c:v>14330</c:v>
                </c:pt>
                <c:pt idx="1435">
                  <c:v>14340</c:v>
                </c:pt>
                <c:pt idx="1436">
                  <c:v>14350</c:v>
                </c:pt>
                <c:pt idx="1437">
                  <c:v>14360</c:v>
                </c:pt>
                <c:pt idx="1438">
                  <c:v>14370</c:v>
                </c:pt>
                <c:pt idx="1439">
                  <c:v>14380</c:v>
                </c:pt>
                <c:pt idx="1440">
                  <c:v>14390</c:v>
                </c:pt>
                <c:pt idx="1441">
                  <c:v>14400</c:v>
                </c:pt>
                <c:pt idx="1442">
                  <c:v>14410</c:v>
                </c:pt>
                <c:pt idx="1443">
                  <c:v>14420</c:v>
                </c:pt>
                <c:pt idx="1444">
                  <c:v>14430</c:v>
                </c:pt>
                <c:pt idx="1445">
                  <c:v>14440</c:v>
                </c:pt>
                <c:pt idx="1446">
                  <c:v>14450</c:v>
                </c:pt>
                <c:pt idx="1447">
                  <c:v>14460</c:v>
                </c:pt>
                <c:pt idx="1448">
                  <c:v>14470</c:v>
                </c:pt>
                <c:pt idx="1449">
                  <c:v>14480</c:v>
                </c:pt>
                <c:pt idx="1450">
                  <c:v>14490</c:v>
                </c:pt>
                <c:pt idx="1451">
                  <c:v>14500</c:v>
                </c:pt>
                <c:pt idx="1452">
                  <c:v>14510</c:v>
                </c:pt>
                <c:pt idx="1453">
                  <c:v>14520</c:v>
                </c:pt>
                <c:pt idx="1454">
                  <c:v>14530</c:v>
                </c:pt>
                <c:pt idx="1455">
                  <c:v>14540</c:v>
                </c:pt>
                <c:pt idx="1456">
                  <c:v>14550</c:v>
                </c:pt>
                <c:pt idx="1457">
                  <c:v>14560</c:v>
                </c:pt>
                <c:pt idx="1458">
                  <c:v>14570</c:v>
                </c:pt>
                <c:pt idx="1459">
                  <c:v>14580</c:v>
                </c:pt>
                <c:pt idx="1460">
                  <c:v>14590</c:v>
                </c:pt>
                <c:pt idx="1461">
                  <c:v>14600</c:v>
                </c:pt>
                <c:pt idx="1462">
                  <c:v>14610</c:v>
                </c:pt>
                <c:pt idx="1463">
                  <c:v>14620</c:v>
                </c:pt>
                <c:pt idx="1464">
                  <c:v>14630</c:v>
                </c:pt>
                <c:pt idx="1465">
                  <c:v>14640</c:v>
                </c:pt>
                <c:pt idx="1466">
                  <c:v>14650</c:v>
                </c:pt>
                <c:pt idx="1467">
                  <c:v>14660</c:v>
                </c:pt>
                <c:pt idx="1468">
                  <c:v>14670</c:v>
                </c:pt>
                <c:pt idx="1469">
                  <c:v>14680</c:v>
                </c:pt>
                <c:pt idx="1470">
                  <c:v>14690</c:v>
                </c:pt>
                <c:pt idx="1471">
                  <c:v>14700</c:v>
                </c:pt>
                <c:pt idx="1472">
                  <c:v>14710</c:v>
                </c:pt>
                <c:pt idx="1473">
                  <c:v>14720</c:v>
                </c:pt>
                <c:pt idx="1474">
                  <c:v>14730</c:v>
                </c:pt>
                <c:pt idx="1475">
                  <c:v>14740</c:v>
                </c:pt>
                <c:pt idx="1476">
                  <c:v>14750</c:v>
                </c:pt>
                <c:pt idx="1477">
                  <c:v>14760</c:v>
                </c:pt>
                <c:pt idx="1478">
                  <c:v>14770</c:v>
                </c:pt>
                <c:pt idx="1479">
                  <c:v>14780</c:v>
                </c:pt>
                <c:pt idx="1480">
                  <c:v>14790</c:v>
                </c:pt>
                <c:pt idx="1481">
                  <c:v>14800</c:v>
                </c:pt>
                <c:pt idx="1482">
                  <c:v>14810</c:v>
                </c:pt>
                <c:pt idx="1483">
                  <c:v>14820</c:v>
                </c:pt>
                <c:pt idx="1484">
                  <c:v>14830</c:v>
                </c:pt>
                <c:pt idx="1485">
                  <c:v>14840</c:v>
                </c:pt>
                <c:pt idx="1486">
                  <c:v>14850</c:v>
                </c:pt>
                <c:pt idx="1487">
                  <c:v>14860</c:v>
                </c:pt>
                <c:pt idx="1488">
                  <c:v>14870</c:v>
                </c:pt>
                <c:pt idx="1489">
                  <c:v>14880</c:v>
                </c:pt>
                <c:pt idx="1490">
                  <c:v>14890</c:v>
                </c:pt>
                <c:pt idx="1491">
                  <c:v>14900</c:v>
                </c:pt>
                <c:pt idx="1492">
                  <c:v>14910</c:v>
                </c:pt>
                <c:pt idx="1493">
                  <c:v>14920</c:v>
                </c:pt>
                <c:pt idx="1494">
                  <c:v>14930</c:v>
                </c:pt>
                <c:pt idx="1495">
                  <c:v>14940</c:v>
                </c:pt>
                <c:pt idx="1496">
                  <c:v>14950</c:v>
                </c:pt>
                <c:pt idx="1497">
                  <c:v>14960</c:v>
                </c:pt>
                <c:pt idx="1498">
                  <c:v>14970</c:v>
                </c:pt>
                <c:pt idx="1499">
                  <c:v>14980</c:v>
                </c:pt>
                <c:pt idx="1500">
                  <c:v>14990</c:v>
                </c:pt>
                <c:pt idx="1501">
                  <c:v>15000</c:v>
                </c:pt>
                <c:pt idx="1502">
                  <c:v>15010</c:v>
                </c:pt>
                <c:pt idx="1503">
                  <c:v>15020</c:v>
                </c:pt>
                <c:pt idx="1504">
                  <c:v>15030</c:v>
                </c:pt>
                <c:pt idx="1505">
                  <c:v>15040</c:v>
                </c:pt>
                <c:pt idx="1506">
                  <c:v>15050</c:v>
                </c:pt>
                <c:pt idx="1507">
                  <c:v>15060</c:v>
                </c:pt>
                <c:pt idx="1508">
                  <c:v>15070</c:v>
                </c:pt>
                <c:pt idx="1509">
                  <c:v>15080</c:v>
                </c:pt>
                <c:pt idx="1510">
                  <c:v>15090</c:v>
                </c:pt>
                <c:pt idx="1511">
                  <c:v>15100</c:v>
                </c:pt>
                <c:pt idx="1512">
                  <c:v>15110</c:v>
                </c:pt>
                <c:pt idx="1513">
                  <c:v>15120</c:v>
                </c:pt>
                <c:pt idx="1514">
                  <c:v>15130</c:v>
                </c:pt>
                <c:pt idx="1515">
                  <c:v>15140</c:v>
                </c:pt>
                <c:pt idx="1516">
                  <c:v>15150</c:v>
                </c:pt>
                <c:pt idx="1517">
                  <c:v>15160</c:v>
                </c:pt>
                <c:pt idx="1518">
                  <c:v>15170</c:v>
                </c:pt>
                <c:pt idx="1519">
                  <c:v>15180</c:v>
                </c:pt>
                <c:pt idx="1520">
                  <c:v>15190</c:v>
                </c:pt>
                <c:pt idx="1521">
                  <c:v>15200</c:v>
                </c:pt>
                <c:pt idx="1522">
                  <c:v>15210</c:v>
                </c:pt>
                <c:pt idx="1523">
                  <c:v>15220</c:v>
                </c:pt>
                <c:pt idx="1524">
                  <c:v>15230</c:v>
                </c:pt>
                <c:pt idx="1525">
                  <c:v>15240</c:v>
                </c:pt>
                <c:pt idx="1526">
                  <c:v>15250</c:v>
                </c:pt>
                <c:pt idx="1527">
                  <c:v>15260</c:v>
                </c:pt>
                <c:pt idx="1528">
                  <c:v>15270</c:v>
                </c:pt>
                <c:pt idx="1529">
                  <c:v>15280</c:v>
                </c:pt>
                <c:pt idx="1530">
                  <c:v>15290</c:v>
                </c:pt>
                <c:pt idx="1531">
                  <c:v>15300</c:v>
                </c:pt>
                <c:pt idx="1532">
                  <c:v>15310</c:v>
                </c:pt>
                <c:pt idx="1533">
                  <c:v>15320</c:v>
                </c:pt>
                <c:pt idx="1534">
                  <c:v>15330</c:v>
                </c:pt>
                <c:pt idx="1535">
                  <c:v>15340</c:v>
                </c:pt>
                <c:pt idx="1536">
                  <c:v>15350</c:v>
                </c:pt>
                <c:pt idx="1537">
                  <c:v>15360</c:v>
                </c:pt>
                <c:pt idx="1538">
                  <c:v>15370</c:v>
                </c:pt>
                <c:pt idx="1539">
                  <c:v>15380</c:v>
                </c:pt>
                <c:pt idx="1540">
                  <c:v>15390</c:v>
                </c:pt>
                <c:pt idx="1541">
                  <c:v>15400</c:v>
                </c:pt>
                <c:pt idx="1542">
                  <c:v>15410</c:v>
                </c:pt>
                <c:pt idx="1543">
                  <c:v>15420</c:v>
                </c:pt>
                <c:pt idx="1544">
                  <c:v>15430</c:v>
                </c:pt>
                <c:pt idx="1545">
                  <c:v>15440</c:v>
                </c:pt>
                <c:pt idx="1546">
                  <c:v>15450</c:v>
                </c:pt>
                <c:pt idx="1547">
                  <c:v>15460</c:v>
                </c:pt>
                <c:pt idx="1548">
                  <c:v>15470</c:v>
                </c:pt>
                <c:pt idx="1549">
                  <c:v>15480</c:v>
                </c:pt>
                <c:pt idx="1550">
                  <c:v>15490</c:v>
                </c:pt>
                <c:pt idx="1551">
                  <c:v>15500</c:v>
                </c:pt>
                <c:pt idx="1552">
                  <c:v>15510</c:v>
                </c:pt>
                <c:pt idx="1553">
                  <c:v>15520</c:v>
                </c:pt>
                <c:pt idx="1554">
                  <c:v>15530</c:v>
                </c:pt>
                <c:pt idx="1555">
                  <c:v>15540</c:v>
                </c:pt>
                <c:pt idx="1556">
                  <c:v>15550</c:v>
                </c:pt>
                <c:pt idx="1557">
                  <c:v>15560</c:v>
                </c:pt>
                <c:pt idx="1558">
                  <c:v>15570</c:v>
                </c:pt>
                <c:pt idx="1559">
                  <c:v>15580</c:v>
                </c:pt>
                <c:pt idx="1560">
                  <c:v>15590</c:v>
                </c:pt>
                <c:pt idx="1561">
                  <c:v>15600</c:v>
                </c:pt>
                <c:pt idx="1562">
                  <c:v>15610</c:v>
                </c:pt>
                <c:pt idx="1563">
                  <c:v>15620</c:v>
                </c:pt>
                <c:pt idx="1564">
                  <c:v>15630</c:v>
                </c:pt>
                <c:pt idx="1565">
                  <c:v>15640</c:v>
                </c:pt>
                <c:pt idx="1566">
                  <c:v>15650</c:v>
                </c:pt>
                <c:pt idx="1567">
                  <c:v>15660</c:v>
                </c:pt>
                <c:pt idx="1568">
                  <c:v>15670</c:v>
                </c:pt>
                <c:pt idx="1569">
                  <c:v>15680</c:v>
                </c:pt>
                <c:pt idx="1570">
                  <c:v>15690</c:v>
                </c:pt>
                <c:pt idx="1571">
                  <c:v>15700</c:v>
                </c:pt>
                <c:pt idx="1572">
                  <c:v>15710</c:v>
                </c:pt>
                <c:pt idx="1573">
                  <c:v>15720</c:v>
                </c:pt>
                <c:pt idx="1574">
                  <c:v>15730</c:v>
                </c:pt>
                <c:pt idx="1575">
                  <c:v>15740</c:v>
                </c:pt>
                <c:pt idx="1576">
                  <c:v>15750</c:v>
                </c:pt>
                <c:pt idx="1577">
                  <c:v>15760</c:v>
                </c:pt>
                <c:pt idx="1578">
                  <c:v>15770</c:v>
                </c:pt>
                <c:pt idx="1579">
                  <c:v>15780</c:v>
                </c:pt>
                <c:pt idx="1580">
                  <c:v>15790</c:v>
                </c:pt>
                <c:pt idx="1581">
                  <c:v>15800</c:v>
                </c:pt>
                <c:pt idx="1582">
                  <c:v>15810</c:v>
                </c:pt>
                <c:pt idx="1583">
                  <c:v>15820</c:v>
                </c:pt>
                <c:pt idx="1584">
                  <c:v>15830</c:v>
                </c:pt>
                <c:pt idx="1585">
                  <c:v>15840</c:v>
                </c:pt>
                <c:pt idx="1586">
                  <c:v>15850</c:v>
                </c:pt>
                <c:pt idx="1587">
                  <c:v>15860</c:v>
                </c:pt>
                <c:pt idx="1588">
                  <c:v>15870</c:v>
                </c:pt>
                <c:pt idx="1589">
                  <c:v>15880</c:v>
                </c:pt>
                <c:pt idx="1590">
                  <c:v>15890</c:v>
                </c:pt>
                <c:pt idx="1591">
                  <c:v>15900</c:v>
                </c:pt>
                <c:pt idx="1592">
                  <c:v>15910</c:v>
                </c:pt>
                <c:pt idx="1593">
                  <c:v>15920</c:v>
                </c:pt>
                <c:pt idx="1594">
                  <c:v>15930</c:v>
                </c:pt>
                <c:pt idx="1595">
                  <c:v>15940</c:v>
                </c:pt>
                <c:pt idx="1596">
                  <c:v>15950</c:v>
                </c:pt>
                <c:pt idx="1597">
                  <c:v>15960</c:v>
                </c:pt>
                <c:pt idx="1598">
                  <c:v>15970</c:v>
                </c:pt>
                <c:pt idx="1599">
                  <c:v>15980</c:v>
                </c:pt>
                <c:pt idx="1600">
                  <c:v>15990</c:v>
                </c:pt>
                <c:pt idx="1601">
                  <c:v>16000</c:v>
                </c:pt>
                <c:pt idx="1602">
                  <c:v>16010</c:v>
                </c:pt>
                <c:pt idx="1603">
                  <c:v>16020</c:v>
                </c:pt>
                <c:pt idx="1604">
                  <c:v>16030</c:v>
                </c:pt>
                <c:pt idx="1605">
                  <c:v>16040</c:v>
                </c:pt>
                <c:pt idx="1606">
                  <c:v>16050</c:v>
                </c:pt>
                <c:pt idx="1607">
                  <c:v>16060</c:v>
                </c:pt>
                <c:pt idx="1608">
                  <c:v>16070</c:v>
                </c:pt>
                <c:pt idx="1609">
                  <c:v>16080</c:v>
                </c:pt>
                <c:pt idx="1610">
                  <c:v>16090</c:v>
                </c:pt>
                <c:pt idx="1611">
                  <c:v>16100</c:v>
                </c:pt>
                <c:pt idx="1612">
                  <c:v>16110</c:v>
                </c:pt>
                <c:pt idx="1613">
                  <c:v>16120</c:v>
                </c:pt>
                <c:pt idx="1614">
                  <c:v>16130</c:v>
                </c:pt>
                <c:pt idx="1615">
                  <c:v>16140</c:v>
                </c:pt>
                <c:pt idx="1616">
                  <c:v>16150</c:v>
                </c:pt>
                <c:pt idx="1617">
                  <c:v>16160</c:v>
                </c:pt>
                <c:pt idx="1618">
                  <c:v>16170</c:v>
                </c:pt>
                <c:pt idx="1619">
                  <c:v>16180</c:v>
                </c:pt>
                <c:pt idx="1620">
                  <c:v>16190</c:v>
                </c:pt>
                <c:pt idx="1621">
                  <c:v>16200</c:v>
                </c:pt>
                <c:pt idx="1622">
                  <c:v>16210</c:v>
                </c:pt>
                <c:pt idx="1623">
                  <c:v>16220</c:v>
                </c:pt>
                <c:pt idx="1624">
                  <c:v>16230</c:v>
                </c:pt>
                <c:pt idx="1625">
                  <c:v>16240</c:v>
                </c:pt>
                <c:pt idx="1626">
                  <c:v>16250</c:v>
                </c:pt>
                <c:pt idx="1627">
                  <c:v>16260</c:v>
                </c:pt>
                <c:pt idx="1628">
                  <c:v>16270</c:v>
                </c:pt>
                <c:pt idx="1629">
                  <c:v>16280</c:v>
                </c:pt>
                <c:pt idx="1630">
                  <c:v>16290</c:v>
                </c:pt>
                <c:pt idx="1631">
                  <c:v>16300</c:v>
                </c:pt>
                <c:pt idx="1632">
                  <c:v>16310</c:v>
                </c:pt>
                <c:pt idx="1633">
                  <c:v>16320</c:v>
                </c:pt>
                <c:pt idx="1634">
                  <c:v>16330</c:v>
                </c:pt>
                <c:pt idx="1635">
                  <c:v>16340</c:v>
                </c:pt>
                <c:pt idx="1636">
                  <c:v>16350</c:v>
                </c:pt>
                <c:pt idx="1637">
                  <c:v>16360</c:v>
                </c:pt>
                <c:pt idx="1638">
                  <c:v>16370</c:v>
                </c:pt>
                <c:pt idx="1639">
                  <c:v>16380</c:v>
                </c:pt>
                <c:pt idx="1640">
                  <c:v>16390</c:v>
                </c:pt>
                <c:pt idx="1641">
                  <c:v>16400</c:v>
                </c:pt>
                <c:pt idx="1642">
                  <c:v>16410</c:v>
                </c:pt>
                <c:pt idx="1643">
                  <c:v>16420</c:v>
                </c:pt>
                <c:pt idx="1644">
                  <c:v>16430</c:v>
                </c:pt>
                <c:pt idx="1645">
                  <c:v>16440</c:v>
                </c:pt>
                <c:pt idx="1646">
                  <c:v>16450</c:v>
                </c:pt>
                <c:pt idx="1647">
                  <c:v>16460</c:v>
                </c:pt>
                <c:pt idx="1648">
                  <c:v>16470</c:v>
                </c:pt>
                <c:pt idx="1649">
                  <c:v>16480</c:v>
                </c:pt>
                <c:pt idx="1650">
                  <c:v>16490</c:v>
                </c:pt>
                <c:pt idx="1651">
                  <c:v>16500</c:v>
                </c:pt>
                <c:pt idx="1652">
                  <c:v>16510</c:v>
                </c:pt>
                <c:pt idx="1653">
                  <c:v>16520</c:v>
                </c:pt>
                <c:pt idx="1654">
                  <c:v>16530</c:v>
                </c:pt>
                <c:pt idx="1655">
                  <c:v>16540</c:v>
                </c:pt>
                <c:pt idx="1656">
                  <c:v>16550</c:v>
                </c:pt>
                <c:pt idx="1657">
                  <c:v>16560</c:v>
                </c:pt>
                <c:pt idx="1658">
                  <c:v>16570</c:v>
                </c:pt>
                <c:pt idx="1659">
                  <c:v>16580</c:v>
                </c:pt>
                <c:pt idx="1660">
                  <c:v>16590</c:v>
                </c:pt>
                <c:pt idx="1661">
                  <c:v>16600</c:v>
                </c:pt>
                <c:pt idx="1662">
                  <c:v>16610</c:v>
                </c:pt>
                <c:pt idx="1663">
                  <c:v>16620</c:v>
                </c:pt>
                <c:pt idx="1664">
                  <c:v>16630</c:v>
                </c:pt>
                <c:pt idx="1665">
                  <c:v>16640</c:v>
                </c:pt>
                <c:pt idx="1666">
                  <c:v>16650</c:v>
                </c:pt>
                <c:pt idx="1667">
                  <c:v>16660</c:v>
                </c:pt>
                <c:pt idx="1668">
                  <c:v>16670</c:v>
                </c:pt>
                <c:pt idx="1669">
                  <c:v>16680</c:v>
                </c:pt>
                <c:pt idx="1670">
                  <c:v>16690</c:v>
                </c:pt>
                <c:pt idx="1671">
                  <c:v>16700</c:v>
                </c:pt>
                <c:pt idx="1672">
                  <c:v>16710</c:v>
                </c:pt>
                <c:pt idx="1673">
                  <c:v>16720</c:v>
                </c:pt>
                <c:pt idx="1674">
                  <c:v>16730</c:v>
                </c:pt>
                <c:pt idx="1675">
                  <c:v>16740</c:v>
                </c:pt>
                <c:pt idx="1676">
                  <c:v>16750</c:v>
                </c:pt>
                <c:pt idx="1677">
                  <c:v>16760</c:v>
                </c:pt>
                <c:pt idx="1678">
                  <c:v>16770</c:v>
                </c:pt>
                <c:pt idx="1679">
                  <c:v>16780</c:v>
                </c:pt>
                <c:pt idx="1680">
                  <c:v>16790</c:v>
                </c:pt>
                <c:pt idx="1681">
                  <c:v>16800</c:v>
                </c:pt>
                <c:pt idx="1682">
                  <c:v>16810</c:v>
                </c:pt>
                <c:pt idx="1683">
                  <c:v>16820</c:v>
                </c:pt>
                <c:pt idx="1684">
                  <c:v>16830</c:v>
                </c:pt>
                <c:pt idx="1685">
                  <c:v>16840</c:v>
                </c:pt>
                <c:pt idx="1686">
                  <c:v>16850</c:v>
                </c:pt>
                <c:pt idx="1687">
                  <c:v>16860</c:v>
                </c:pt>
                <c:pt idx="1688">
                  <c:v>16870</c:v>
                </c:pt>
                <c:pt idx="1689">
                  <c:v>16880</c:v>
                </c:pt>
                <c:pt idx="1690">
                  <c:v>16890</c:v>
                </c:pt>
                <c:pt idx="1691">
                  <c:v>16900</c:v>
                </c:pt>
                <c:pt idx="1692">
                  <c:v>16910</c:v>
                </c:pt>
                <c:pt idx="1693">
                  <c:v>16920</c:v>
                </c:pt>
                <c:pt idx="1694">
                  <c:v>16930</c:v>
                </c:pt>
                <c:pt idx="1695">
                  <c:v>16940</c:v>
                </c:pt>
                <c:pt idx="1696">
                  <c:v>16950</c:v>
                </c:pt>
                <c:pt idx="1697">
                  <c:v>16960</c:v>
                </c:pt>
                <c:pt idx="1698">
                  <c:v>16970</c:v>
                </c:pt>
                <c:pt idx="1699">
                  <c:v>16980</c:v>
                </c:pt>
                <c:pt idx="1700">
                  <c:v>16990</c:v>
                </c:pt>
                <c:pt idx="1701">
                  <c:v>17000</c:v>
                </c:pt>
                <c:pt idx="1702">
                  <c:v>17010</c:v>
                </c:pt>
                <c:pt idx="1703">
                  <c:v>17020</c:v>
                </c:pt>
                <c:pt idx="1704">
                  <c:v>17030</c:v>
                </c:pt>
                <c:pt idx="1705">
                  <c:v>17040</c:v>
                </c:pt>
                <c:pt idx="1706">
                  <c:v>17050</c:v>
                </c:pt>
                <c:pt idx="1707">
                  <c:v>17060</c:v>
                </c:pt>
                <c:pt idx="1708">
                  <c:v>17070</c:v>
                </c:pt>
                <c:pt idx="1709">
                  <c:v>17080</c:v>
                </c:pt>
                <c:pt idx="1710">
                  <c:v>17090</c:v>
                </c:pt>
                <c:pt idx="1711">
                  <c:v>17100</c:v>
                </c:pt>
                <c:pt idx="1712">
                  <c:v>17110</c:v>
                </c:pt>
                <c:pt idx="1713">
                  <c:v>17120</c:v>
                </c:pt>
                <c:pt idx="1714">
                  <c:v>17130</c:v>
                </c:pt>
                <c:pt idx="1715">
                  <c:v>17140</c:v>
                </c:pt>
                <c:pt idx="1716">
                  <c:v>17150</c:v>
                </c:pt>
                <c:pt idx="1717">
                  <c:v>17160</c:v>
                </c:pt>
                <c:pt idx="1718">
                  <c:v>17170</c:v>
                </c:pt>
                <c:pt idx="1719">
                  <c:v>17180</c:v>
                </c:pt>
                <c:pt idx="1720">
                  <c:v>17190</c:v>
                </c:pt>
                <c:pt idx="1721">
                  <c:v>17200</c:v>
                </c:pt>
                <c:pt idx="1722">
                  <c:v>17210</c:v>
                </c:pt>
                <c:pt idx="1723">
                  <c:v>17220</c:v>
                </c:pt>
                <c:pt idx="1724">
                  <c:v>17230</c:v>
                </c:pt>
                <c:pt idx="1725">
                  <c:v>17240</c:v>
                </c:pt>
                <c:pt idx="1726">
                  <c:v>17250</c:v>
                </c:pt>
                <c:pt idx="1727">
                  <c:v>17260</c:v>
                </c:pt>
                <c:pt idx="1728">
                  <c:v>17270</c:v>
                </c:pt>
                <c:pt idx="1729">
                  <c:v>17280</c:v>
                </c:pt>
                <c:pt idx="1730">
                  <c:v>17290</c:v>
                </c:pt>
                <c:pt idx="1731">
                  <c:v>17300</c:v>
                </c:pt>
                <c:pt idx="1732">
                  <c:v>17310</c:v>
                </c:pt>
                <c:pt idx="1733">
                  <c:v>17320</c:v>
                </c:pt>
                <c:pt idx="1734">
                  <c:v>17330</c:v>
                </c:pt>
                <c:pt idx="1735">
                  <c:v>17340</c:v>
                </c:pt>
                <c:pt idx="1736">
                  <c:v>17350</c:v>
                </c:pt>
                <c:pt idx="1737">
                  <c:v>17360</c:v>
                </c:pt>
                <c:pt idx="1738">
                  <c:v>17370</c:v>
                </c:pt>
                <c:pt idx="1739">
                  <c:v>17380</c:v>
                </c:pt>
                <c:pt idx="1740">
                  <c:v>17390</c:v>
                </c:pt>
                <c:pt idx="1741">
                  <c:v>17400</c:v>
                </c:pt>
                <c:pt idx="1742">
                  <c:v>17410</c:v>
                </c:pt>
                <c:pt idx="1743">
                  <c:v>17420</c:v>
                </c:pt>
                <c:pt idx="1744">
                  <c:v>17430</c:v>
                </c:pt>
                <c:pt idx="1745">
                  <c:v>17440</c:v>
                </c:pt>
                <c:pt idx="1746">
                  <c:v>17450</c:v>
                </c:pt>
                <c:pt idx="1747">
                  <c:v>17460</c:v>
                </c:pt>
                <c:pt idx="1748">
                  <c:v>17470</c:v>
                </c:pt>
                <c:pt idx="1749">
                  <c:v>17480</c:v>
                </c:pt>
                <c:pt idx="1750">
                  <c:v>17490</c:v>
                </c:pt>
                <c:pt idx="1751">
                  <c:v>17500</c:v>
                </c:pt>
                <c:pt idx="1752">
                  <c:v>17510</c:v>
                </c:pt>
                <c:pt idx="1753">
                  <c:v>17520</c:v>
                </c:pt>
                <c:pt idx="1754">
                  <c:v>17530</c:v>
                </c:pt>
                <c:pt idx="1755">
                  <c:v>17540</c:v>
                </c:pt>
                <c:pt idx="1756">
                  <c:v>17550</c:v>
                </c:pt>
                <c:pt idx="1757">
                  <c:v>17560</c:v>
                </c:pt>
                <c:pt idx="1758">
                  <c:v>17570</c:v>
                </c:pt>
                <c:pt idx="1759">
                  <c:v>17580</c:v>
                </c:pt>
                <c:pt idx="1760">
                  <c:v>17590</c:v>
                </c:pt>
                <c:pt idx="1761">
                  <c:v>17600</c:v>
                </c:pt>
                <c:pt idx="1762">
                  <c:v>17610</c:v>
                </c:pt>
                <c:pt idx="1763">
                  <c:v>17620</c:v>
                </c:pt>
                <c:pt idx="1764">
                  <c:v>17630</c:v>
                </c:pt>
                <c:pt idx="1765">
                  <c:v>17640</c:v>
                </c:pt>
                <c:pt idx="1766">
                  <c:v>17650</c:v>
                </c:pt>
                <c:pt idx="1767">
                  <c:v>17660</c:v>
                </c:pt>
                <c:pt idx="1768">
                  <c:v>17670</c:v>
                </c:pt>
                <c:pt idx="1769">
                  <c:v>17680</c:v>
                </c:pt>
                <c:pt idx="1770">
                  <c:v>17690</c:v>
                </c:pt>
                <c:pt idx="1771">
                  <c:v>17700</c:v>
                </c:pt>
                <c:pt idx="1772">
                  <c:v>17710</c:v>
                </c:pt>
                <c:pt idx="1773">
                  <c:v>17720</c:v>
                </c:pt>
                <c:pt idx="1774">
                  <c:v>17730</c:v>
                </c:pt>
                <c:pt idx="1775">
                  <c:v>17740</c:v>
                </c:pt>
                <c:pt idx="1776">
                  <c:v>17750</c:v>
                </c:pt>
                <c:pt idx="1777">
                  <c:v>17760</c:v>
                </c:pt>
                <c:pt idx="1778">
                  <c:v>17770</c:v>
                </c:pt>
                <c:pt idx="1779">
                  <c:v>17780</c:v>
                </c:pt>
                <c:pt idx="1780">
                  <c:v>17790</c:v>
                </c:pt>
                <c:pt idx="1781">
                  <c:v>17800</c:v>
                </c:pt>
                <c:pt idx="1782">
                  <c:v>17810</c:v>
                </c:pt>
                <c:pt idx="1783">
                  <c:v>17820</c:v>
                </c:pt>
                <c:pt idx="1784">
                  <c:v>17830</c:v>
                </c:pt>
                <c:pt idx="1785">
                  <c:v>17840</c:v>
                </c:pt>
                <c:pt idx="1786">
                  <c:v>17850</c:v>
                </c:pt>
                <c:pt idx="1787">
                  <c:v>17860</c:v>
                </c:pt>
                <c:pt idx="1788">
                  <c:v>17870</c:v>
                </c:pt>
                <c:pt idx="1789">
                  <c:v>17880</c:v>
                </c:pt>
                <c:pt idx="1790">
                  <c:v>17890</c:v>
                </c:pt>
                <c:pt idx="1791">
                  <c:v>17900</c:v>
                </c:pt>
                <c:pt idx="1792">
                  <c:v>17910</c:v>
                </c:pt>
                <c:pt idx="1793">
                  <c:v>17920</c:v>
                </c:pt>
                <c:pt idx="1794">
                  <c:v>17930</c:v>
                </c:pt>
                <c:pt idx="1795">
                  <c:v>17940</c:v>
                </c:pt>
                <c:pt idx="1796">
                  <c:v>17950</c:v>
                </c:pt>
                <c:pt idx="1797">
                  <c:v>17960</c:v>
                </c:pt>
                <c:pt idx="1798">
                  <c:v>17970</c:v>
                </c:pt>
                <c:pt idx="1799">
                  <c:v>17980</c:v>
                </c:pt>
                <c:pt idx="1800">
                  <c:v>17990</c:v>
                </c:pt>
                <c:pt idx="1801">
                  <c:v>18000</c:v>
                </c:pt>
                <c:pt idx="1802">
                  <c:v>18010</c:v>
                </c:pt>
                <c:pt idx="1803">
                  <c:v>18020</c:v>
                </c:pt>
                <c:pt idx="1804">
                  <c:v>18030</c:v>
                </c:pt>
                <c:pt idx="1805">
                  <c:v>18040</c:v>
                </c:pt>
                <c:pt idx="1806">
                  <c:v>18050</c:v>
                </c:pt>
                <c:pt idx="1807">
                  <c:v>18060</c:v>
                </c:pt>
                <c:pt idx="1808">
                  <c:v>18070</c:v>
                </c:pt>
                <c:pt idx="1809">
                  <c:v>18080</c:v>
                </c:pt>
                <c:pt idx="1810">
                  <c:v>18090</c:v>
                </c:pt>
                <c:pt idx="1811">
                  <c:v>18100</c:v>
                </c:pt>
                <c:pt idx="1812">
                  <c:v>18110</c:v>
                </c:pt>
                <c:pt idx="1813">
                  <c:v>18120</c:v>
                </c:pt>
                <c:pt idx="1814">
                  <c:v>18130</c:v>
                </c:pt>
                <c:pt idx="1815">
                  <c:v>18140</c:v>
                </c:pt>
                <c:pt idx="1816">
                  <c:v>18150</c:v>
                </c:pt>
                <c:pt idx="1817">
                  <c:v>18160</c:v>
                </c:pt>
                <c:pt idx="1818">
                  <c:v>18170</c:v>
                </c:pt>
                <c:pt idx="1819">
                  <c:v>18180</c:v>
                </c:pt>
                <c:pt idx="1820">
                  <c:v>18190</c:v>
                </c:pt>
                <c:pt idx="1821">
                  <c:v>18200</c:v>
                </c:pt>
                <c:pt idx="1822">
                  <c:v>18210</c:v>
                </c:pt>
                <c:pt idx="1823">
                  <c:v>18220</c:v>
                </c:pt>
                <c:pt idx="1824">
                  <c:v>18230</c:v>
                </c:pt>
                <c:pt idx="1825">
                  <c:v>18240</c:v>
                </c:pt>
                <c:pt idx="1826">
                  <c:v>18250</c:v>
                </c:pt>
                <c:pt idx="1827">
                  <c:v>18260</c:v>
                </c:pt>
                <c:pt idx="1828">
                  <c:v>18270</c:v>
                </c:pt>
                <c:pt idx="1829">
                  <c:v>18280</c:v>
                </c:pt>
                <c:pt idx="1830">
                  <c:v>18290</c:v>
                </c:pt>
                <c:pt idx="1831">
                  <c:v>18300</c:v>
                </c:pt>
                <c:pt idx="1832">
                  <c:v>18310</c:v>
                </c:pt>
                <c:pt idx="1833">
                  <c:v>18320</c:v>
                </c:pt>
                <c:pt idx="1834">
                  <c:v>18330</c:v>
                </c:pt>
                <c:pt idx="1835">
                  <c:v>18340</c:v>
                </c:pt>
                <c:pt idx="1836">
                  <c:v>18350</c:v>
                </c:pt>
                <c:pt idx="1837">
                  <c:v>18360</c:v>
                </c:pt>
                <c:pt idx="1838">
                  <c:v>18370</c:v>
                </c:pt>
                <c:pt idx="1839">
                  <c:v>18380</c:v>
                </c:pt>
                <c:pt idx="1840">
                  <c:v>18390</c:v>
                </c:pt>
                <c:pt idx="1841">
                  <c:v>18400</c:v>
                </c:pt>
                <c:pt idx="1842">
                  <c:v>18410</c:v>
                </c:pt>
                <c:pt idx="1843">
                  <c:v>18420</c:v>
                </c:pt>
                <c:pt idx="1844">
                  <c:v>18430</c:v>
                </c:pt>
                <c:pt idx="1845">
                  <c:v>18440</c:v>
                </c:pt>
                <c:pt idx="1846">
                  <c:v>18450</c:v>
                </c:pt>
                <c:pt idx="1847">
                  <c:v>18460</c:v>
                </c:pt>
                <c:pt idx="1848">
                  <c:v>18470</c:v>
                </c:pt>
                <c:pt idx="1849">
                  <c:v>18480</c:v>
                </c:pt>
                <c:pt idx="1850">
                  <c:v>18490</c:v>
                </c:pt>
                <c:pt idx="1851">
                  <c:v>18500</c:v>
                </c:pt>
                <c:pt idx="1852">
                  <c:v>18510</c:v>
                </c:pt>
                <c:pt idx="1853">
                  <c:v>18520</c:v>
                </c:pt>
                <c:pt idx="1854">
                  <c:v>18530</c:v>
                </c:pt>
                <c:pt idx="1855">
                  <c:v>18540</c:v>
                </c:pt>
                <c:pt idx="1856">
                  <c:v>18550</c:v>
                </c:pt>
                <c:pt idx="1857">
                  <c:v>18560</c:v>
                </c:pt>
                <c:pt idx="1858">
                  <c:v>18570</c:v>
                </c:pt>
                <c:pt idx="1859">
                  <c:v>18580</c:v>
                </c:pt>
                <c:pt idx="1860">
                  <c:v>18590</c:v>
                </c:pt>
                <c:pt idx="1861">
                  <c:v>18600</c:v>
                </c:pt>
                <c:pt idx="1862">
                  <c:v>18610</c:v>
                </c:pt>
                <c:pt idx="1863">
                  <c:v>18620</c:v>
                </c:pt>
                <c:pt idx="1864">
                  <c:v>18630</c:v>
                </c:pt>
                <c:pt idx="1865">
                  <c:v>18640</c:v>
                </c:pt>
                <c:pt idx="1866">
                  <c:v>18650</c:v>
                </c:pt>
                <c:pt idx="1867">
                  <c:v>18660</c:v>
                </c:pt>
                <c:pt idx="1868">
                  <c:v>18670</c:v>
                </c:pt>
                <c:pt idx="1869">
                  <c:v>18680</c:v>
                </c:pt>
                <c:pt idx="1870">
                  <c:v>18690</c:v>
                </c:pt>
                <c:pt idx="1871">
                  <c:v>18700</c:v>
                </c:pt>
                <c:pt idx="1872">
                  <c:v>18710</c:v>
                </c:pt>
                <c:pt idx="1873">
                  <c:v>18720</c:v>
                </c:pt>
                <c:pt idx="1874">
                  <c:v>18730</c:v>
                </c:pt>
                <c:pt idx="1875">
                  <c:v>18740</c:v>
                </c:pt>
                <c:pt idx="1876">
                  <c:v>18750</c:v>
                </c:pt>
                <c:pt idx="1877">
                  <c:v>18760</c:v>
                </c:pt>
                <c:pt idx="1878">
                  <c:v>18770</c:v>
                </c:pt>
                <c:pt idx="1879">
                  <c:v>18780</c:v>
                </c:pt>
                <c:pt idx="1880">
                  <c:v>18790</c:v>
                </c:pt>
                <c:pt idx="1881">
                  <c:v>18800</c:v>
                </c:pt>
                <c:pt idx="1882">
                  <c:v>18810</c:v>
                </c:pt>
                <c:pt idx="1883">
                  <c:v>18820</c:v>
                </c:pt>
                <c:pt idx="1884">
                  <c:v>18830</c:v>
                </c:pt>
                <c:pt idx="1885">
                  <c:v>18840</c:v>
                </c:pt>
                <c:pt idx="1886">
                  <c:v>18850</c:v>
                </c:pt>
                <c:pt idx="1887">
                  <c:v>18860</c:v>
                </c:pt>
                <c:pt idx="1888">
                  <c:v>18870</c:v>
                </c:pt>
                <c:pt idx="1889">
                  <c:v>18880</c:v>
                </c:pt>
                <c:pt idx="1890">
                  <c:v>18890</c:v>
                </c:pt>
                <c:pt idx="1891">
                  <c:v>18900</c:v>
                </c:pt>
                <c:pt idx="1892">
                  <c:v>18910</c:v>
                </c:pt>
                <c:pt idx="1893">
                  <c:v>18920</c:v>
                </c:pt>
                <c:pt idx="1894">
                  <c:v>18930</c:v>
                </c:pt>
                <c:pt idx="1895">
                  <c:v>18940</c:v>
                </c:pt>
                <c:pt idx="1896">
                  <c:v>18950</c:v>
                </c:pt>
                <c:pt idx="1897">
                  <c:v>18960</c:v>
                </c:pt>
                <c:pt idx="1898">
                  <c:v>18970</c:v>
                </c:pt>
                <c:pt idx="1899">
                  <c:v>18980</c:v>
                </c:pt>
                <c:pt idx="1900">
                  <c:v>18990</c:v>
                </c:pt>
                <c:pt idx="1901">
                  <c:v>19000</c:v>
                </c:pt>
                <c:pt idx="1902">
                  <c:v>19010</c:v>
                </c:pt>
                <c:pt idx="1903">
                  <c:v>19020</c:v>
                </c:pt>
                <c:pt idx="1904">
                  <c:v>19030</c:v>
                </c:pt>
                <c:pt idx="1905">
                  <c:v>19040</c:v>
                </c:pt>
                <c:pt idx="1906">
                  <c:v>19050</c:v>
                </c:pt>
                <c:pt idx="1907">
                  <c:v>19060</c:v>
                </c:pt>
                <c:pt idx="1908">
                  <c:v>19070</c:v>
                </c:pt>
                <c:pt idx="1909">
                  <c:v>19080</c:v>
                </c:pt>
                <c:pt idx="1910">
                  <c:v>19090</c:v>
                </c:pt>
                <c:pt idx="1911">
                  <c:v>19100</c:v>
                </c:pt>
                <c:pt idx="1912">
                  <c:v>19110</c:v>
                </c:pt>
                <c:pt idx="1913">
                  <c:v>19120</c:v>
                </c:pt>
                <c:pt idx="1914">
                  <c:v>19130</c:v>
                </c:pt>
                <c:pt idx="1915">
                  <c:v>19140</c:v>
                </c:pt>
                <c:pt idx="1916">
                  <c:v>19150</c:v>
                </c:pt>
                <c:pt idx="1917">
                  <c:v>19160</c:v>
                </c:pt>
                <c:pt idx="1918">
                  <c:v>19170</c:v>
                </c:pt>
                <c:pt idx="1919">
                  <c:v>19180</c:v>
                </c:pt>
                <c:pt idx="1920">
                  <c:v>19190</c:v>
                </c:pt>
                <c:pt idx="1921">
                  <c:v>19200</c:v>
                </c:pt>
                <c:pt idx="1922">
                  <c:v>19210</c:v>
                </c:pt>
                <c:pt idx="1923">
                  <c:v>19220</c:v>
                </c:pt>
                <c:pt idx="1924">
                  <c:v>19230</c:v>
                </c:pt>
                <c:pt idx="1925">
                  <c:v>19240</c:v>
                </c:pt>
                <c:pt idx="1926">
                  <c:v>19250</c:v>
                </c:pt>
                <c:pt idx="1927">
                  <c:v>19260</c:v>
                </c:pt>
                <c:pt idx="1928">
                  <c:v>19270</c:v>
                </c:pt>
                <c:pt idx="1929">
                  <c:v>19280</c:v>
                </c:pt>
                <c:pt idx="1930">
                  <c:v>19290</c:v>
                </c:pt>
                <c:pt idx="1931">
                  <c:v>19300</c:v>
                </c:pt>
                <c:pt idx="1932">
                  <c:v>19310</c:v>
                </c:pt>
                <c:pt idx="1933">
                  <c:v>19320</c:v>
                </c:pt>
                <c:pt idx="1934">
                  <c:v>19330</c:v>
                </c:pt>
                <c:pt idx="1935">
                  <c:v>19340</c:v>
                </c:pt>
                <c:pt idx="1936">
                  <c:v>19350</c:v>
                </c:pt>
                <c:pt idx="1937">
                  <c:v>19360</c:v>
                </c:pt>
                <c:pt idx="1938">
                  <c:v>19370</c:v>
                </c:pt>
                <c:pt idx="1939">
                  <c:v>19380</c:v>
                </c:pt>
                <c:pt idx="1940">
                  <c:v>19390</c:v>
                </c:pt>
                <c:pt idx="1941">
                  <c:v>19400</c:v>
                </c:pt>
                <c:pt idx="1942">
                  <c:v>19410</c:v>
                </c:pt>
                <c:pt idx="1943">
                  <c:v>19420</c:v>
                </c:pt>
                <c:pt idx="1944">
                  <c:v>19430</c:v>
                </c:pt>
                <c:pt idx="1945">
                  <c:v>19440</c:v>
                </c:pt>
                <c:pt idx="1946">
                  <c:v>19450</c:v>
                </c:pt>
                <c:pt idx="1947">
                  <c:v>19460</c:v>
                </c:pt>
                <c:pt idx="1948">
                  <c:v>19470</c:v>
                </c:pt>
                <c:pt idx="1949">
                  <c:v>19480</c:v>
                </c:pt>
                <c:pt idx="1950">
                  <c:v>19490</c:v>
                </c:pt>
                <c:pt idx="1951">
                  <c:v>19500</c:v>
                </c:pt>
                <c:pt idx="1952">
                  <c:v>19510</c:v>
                </c:pt>
                <c:pt idx="1953">
                  <c:v>19520</c:v>
                </c:pt>
                <c:pt idx="1954">
                  <c:v>19530</c:v>
                </c:pt>
                <c:pt idx="1955">
                  <c:v>19540</c:v>
                </c:pt>
                <c:pt idx="1956">
                  <c:v>19550</c:v>
                </c:pt>
                <c:pt idx="1957">
                  <c:v>19560</c:v>
                </c:pt>
                <c:pt idx="1958">
                  <c:v>19570</c:v>
                </c:pt>
                <c:pt idx="1959">
                  <c:v>19580</c:v>
                </c:pt>
                <c:pt idx="1960">
                  <c:v>19590</c:v>
                </c:pt>
                <c:pt idx="1961">
                  <c:v>19600</c:v>
                </c:pt>
                <c:pt idx="1962">
                  <c:v>19610</c:v>
                </c:pt>
                <c:pt idx="1963">
                  <c:v>19620</c:v>
                </c:pt>
                <c:pt idx="1964">
                  <c:v>19630</c:v>
                </c:pt>
                <c:pt idx="1965">
                  <c:v>19640</c:v>
                </c:pt>
                <c:pt idx="1966">
                  <c:v>19650</c:v>
                </c:pt>
                <c:pt idx="1967">
                  <c:v>19660</c:v>
                </c:pt>
                <c:pt idx="1968">
                  <c:v>19670</c:v>
                </c:pt>
                <c:pt idx="1969">
                  <c:v>19680</c:v>
                </c:pt>
                <c:pt idx="1970">
                  <c:v>19690</c:v>
                </c:pt>
                <c:pt idx="1971">
                  <c:v>19700</c:v>
                </c:pt>
                <c:pt idx="1972">
                  <c:v>19710</c:v>
                </c:pt>
                <c:pt idx="1973">
                  <c:v>19720</c:v>
                </c:pt>
                <c:pt idx="1974">
                  <c:v>19730</c:v>
                </c:pt>
                <c:pt idx="1975">
                  <c:v>19740</c:v>
                </c:pt>
                <c:pt idx="1976">
                  <c:v>19750</c:v>
                </c:pt>
                <c:pt idx="1977">
                  <c:v>19760</c:v>
                </c:pt>
                <c:pt idx="1978">
                  <c:v>19770</c:v>
                </c:pt>
                <c:pt idx="1979">
                  <c:v>19780</c:v>
                </c:pt>
                <c:pt idx="1980">
                  <c:v>19790</c:v>
                </c:pt>
                <c:pt idx="1981">
                  <c:v>19800</c:v>
                </c:pt>
                <c:pt idx="1982">
                  <c:v>19810</c:v>
                </c:pt>
                <c:pt idx="1983">
                  <c:v>19820</c:v>
                </c:pt>
                <c:pt idx="1984">
                  <c:v>19830</c:v>
                </c:pt>
                <c:pt idx="1985">
                  <c:v>19840</c:v>
                </c:pt>
                <c:pt idx="1986">
                  <c:v>19850</c:v>
                </c:pt>
                <c:pt idx="1987">
                  <c:v>19860</c:v>
                </c:pt>
                <c:pt idx="1988">
                  <c:v>19870</c:v>
                </c:pt>
                <c:pt idx="1989">
                  <c:v>19880</c:v>
                </c:pt>
                <c:pt idx="1990">
                  <c:v>19890</c:v>
                </c:pt>
                <c:pt idx="1991">
                  <c:v>19900</c:v>
                </c:pt>
                <c:pt idx="1992">
                  <c:v>19910</c:v>
                </c:pt>
                <c:pt idx="1993">
                  <c:v>19920</c:v>
                </c:pt>
                <c:pt idx="1994">
                  <c:v>19930</c:v>
                </c:pt>
                <c:pt idx="1995">
                  <c:v>19940</c:v>
                </c:pt>
                <c:pt idx="1996">
                  <c:v>19950</c:v>
                </c:pt>
                <c:pt idx="1997">
                  <c:v>19960</c:v>
                </c:pt>
                <c:pt idx="1998">
                  <c:v>19970</c:v>
                </c:pt>
                <c:pt idx="1999">
                  <c:v>19980</c:v>
                </c:pt>
                <c:pt idx="2000">
                  <c:v>19990</c:v>
                </c:pt>
                <c:pt idx="2001">
                  <c:v>20000</c:v>
                </c:pt>
                <c:pt idx="2002">
                  <c:v>20010</c:v>
                </c:pt>
                <c:pt idx="2003">
                  <c:v>20020</c:v>
                </c:pt>
                <c:pt idx="2004">
                  <c:v>20030</c:v>
                </c:pt>
                <c:pt idx="2005">
                  <c:v>20040</c:v>
                </c:pt>
                <c:pt idx="2006">
                  <c:v>20050</c:v>
                </c:pt>
                <c:pt idx="2007">
                  <c:v>20060</c:v>
                </c:pt>
                <c:pt idx="2008">
                  <c:v>20070</c:v>
                </c:pt>
                <c:pt idx="2009">
                  <c:v>20080</c:v>
                </c:pt>
                <c:pt idx="2010">
                  <c:v>20090</c:v>
                </c:pt>
                <c:pt idx="2011">
                  <c:v>20100</c:v>
                </c:pt>
                <c:pt idx="2012">
                  <c:v>20110</c:v>
                </c:pt>
                <c:pt idx="2013">
                  <c:v>20120</c:v>
                </c:pt>
                <c:pt idx="2014">
                  <c:v>20130</c:v>
                </c:pt>
                <c:pt idx="2015">
                  <c:v>20140</c:v>
                </c:pt>
                <c:pt idx="2016">
                  <c:v>20150</c:v>
                </c:pt>
                <c:pt idx="2017">
                  <c:v>20160</c:v>
                </c:pt>
                <c:pt idx="2018">
                  <c:v>20170</c:v>
                </c:pt>
                <c:pt idx="2019">
                  <c:v>20180</c:v>
                </c:pt>
                <c:pt idx="2020">
                  <c:v>20190</c:v>
                </c:pt>
                <c:pt idx="2021">
                  <c:v>20200</c:v>
                </c:pt>
                <c:pt idx="2022">
                  <c:v>20210</c:v>
                </c:pt>
                <c:pt idx="2023">
                  <c:v>20220</c:v>
                </c:pt>
                <c:pt idx="2024">
                  <c:v>20230</c:v>
                </c:pt>
                <c:pt idx="2025">
                  <c:v>20240</c:v>
                </c:pt>
                <c:pt idx="2026">
                  <c:v>20250</c:v>
                </c:pt>
                <c:pt idx="2027">
                  <c:v>20260</c:v>
                </c:pt>
                <c:pt idx="2028">
                  <c:v>20270</c:v>
                </c:pt>
                <c:pt idx="2029">
                  <c:v>20280</c:v>
                </c:pt>
                <c:pt idx="2030">
                  <c:v>20290</c:v>
                </c:pt>
                <c:pt idx="2031">
                  <c:v>20300</c:v>
                </c:pt>
                <c:pt idx="2032">
                  <c:v>20310</c:v>
                </c:pt>
                <c:pt idx="2033">
                  <c:v>20320</c:v>
                </c:pt>
                <c:pt idx="2034">
                  <c:v>20330</c:v>
                </c:pt>
                <c:pt idx="2035">
                  <c:v>20340</c:v>
                </c:pt>
                <c:pt idx="2036">
                  <c:v>20350</c:v>
                </c:pt>
                <c:pt idx="2037">
                  <c:v>20360</c:v>
                </c:pt>
                <c:pt idx="2038">
                  <c:v>20370</c:v>
                </c:pt>
                <c:pt idx="2039">
                  <c:v>20380</c:v>
                </c:pt>
                <c:pt idx="2040">
                  <c:v>20390</c:v>
                </c:pt>
                <c:pt idx="2041">
                  <c:v>20400</c:v>
                </c:pt>
                <c:pt idx="2042">
                  <c:v>20410</c:v>
                </c:pt>
                <c:pt idx="2043">
                  <c:v>20420</c:v>
                </c:pt>
                <c:pt idx="2044">
                  <c:v>20430</c:v>
                </c:pt>
                <c:pt idx="2045">
                  <c:v>20440</c:v>
                </c:pt>
                <c:pt idx="2046">
                  <c:v>20450</c:v>
                </c:pt>
                <c:pt idx="2047">
                  <c:v>20460</c:v>
                </c:pt>
                <c:pt idx="2048">
                  <c:v>20470</c:v>
                </c:pt>
                <c:pt idx="2049">
                  <c:v>20480</c:v>
                </c:pt>
                <c:pt idx="2050">
                  <c:v>20490</c:v>
                </c:pt>
                <c:pt idx="2051">
                  <c:v>20500</c:v>
                </c:pt>
                <c:pt idx="2052">
                  <c:v>20510</c:v>
                </c:pt>
                <c:pt idx="2053">
                  <c:v>20520</c:v>
                </c:pt>
                <c:pt idx="2054">
                  <c:v>20530</c:v>
                </c:pt>
                <c:pt idx="2055">
                  <c:v>20540</c:v>
                </c:pt>
                <c:pt idx="2056">
                  <c:v>20550</c:v>
                </c:pt>
                <c:pt idx="2057">
                  <c:v>20560</c:v>
                </c:pt>
                <c:pt idx="2058">
                  <c:v>20570</c:v>
                </c:pt>
                <c:pt idx="2059">
                  <c:v>20580</c:v>
                </c:pt>
                <c:pt idx="2060">
                  <c:v>20590</c:v>
                </c:pt>
                <c:pt idx="2061">
                  <c:v>20600</c:v>
                </c:pt>
                <c:pt idx="2062">
                  <c:v>20610</c:v>
                </c:pt>
                <c:pt idx="2063">
                  <c:v>20620</c:v>
                </c:pt>
                <c:pt idx="2064">
                  <c:v>20630</c:v>
                </c:pt>
                <c:pt idx="2065">
                  <c:v>20640</c:v>
                </c:pt>
                <c:pt idx="2066">
                  <c:v>20650</c:v>
                </c:pt>
                <c:pt idx="2067">
                  <c:v>20660</c:v>
                </c:pt>
                <c:pt idx="2068">
                  <c:v>20670</c:v>
                </c:pt>
                <c:pt idx="2069">
                  <c:v>20680</c:v>
                </c:pt>
                <c:pt idx="2070">
                  <c:v>20690</c:v>
                </c:pt>
                <c:pt idx="2071">
                  <c:v>20700</c:v>
                </c:pt>
                <c:pt idx="2072">
                  <c:v>20710</c:v>
                </c:pt>
                <c:pt idx="2073">
                  <c:v>20720</c:v>
                </c:pt>
                <c:pt idx="2074">
                  <c:v>20730</c:v>
                </c:pt>
                <c:pt idx="2075">
                  <c:v>20740</c:v>
                </c:pt>
                <c:pt idx="2076">
                  <c:v>20750</c:v>
                </c:pt>
                <c:pt idx="2077">
                  <c:v>20760</c:v>
                </c:pt>
                <c:pt idx="2078">
                  <c:v>20770</c:v>
                </c:pt>
                <c:pt idx="2079">
                  <c:v>20780</c:v>
                </c:pt>
                <c:pt idx="2080">
                  <c:v>20790</c:v>
                </c:pt>
                <c:pt idx="2081">
                  <c:v>20800</c:v>
                </c:pt>
                <c:pt idx="2082">
                  <c:v>20810</c:v>
                </c:pt>
                <c:pt idx="2083">
                  <c:v>20820</c:v>
                </c:pt>
                <c:pt idx="2084">
                  <c:v>20830</c:v>
                </c:pt>
                <c:pt idx="2085">
                  <c:v>20840</c:v>
                </c:pt>
                <c:pt idx="2086">
                  <c:v>20850</c:v>
                </c:pt>
                <c:pt idx="2087">
                  <c:v>20860</c:v>
                </c:pt>
                <c:pt idx="2088">
                  <c:v>20870</c:v>
                </c:pt>
                <c:pt idx="2089">
                  <c:v>20880</c:v>
                </c:pt>
                <c:pt idx="2090">
                  <c:v>20890</c:v>
                </c:pt>
                <c:pt idx="2091">
                  <c:v>20900</c:v>
                </c:pt>
                <c:pt idx="2092">
                  <c:v>20910</c:v>
                </c:pt>
                <c:pt idx="2093">
                  <c:v>20920</c:v>
                </c:pt>
                <c:pt idx="2094">
                  <c:v>20930</c:v>
                </c:pt>
                <c:pt idx="2095">
                  <c:v>20940</c:v>
                </c:pt>
                <c:pt idx="2096">
                  <c:v>20950</c:v>
                </c:pt>
                <c:pt idx="2097">
                  <c:v>20960</c:v>
                </c:pt>
                <c:pt idx="2098">
                  <c:v>20970</c:v>
                </c:pt>
                <c:pt idx="2099">
                  <c:v>20980</c:v>
                </c:pt>
                <c:pt idx="2100">
                  <c:v>20990</c:v>
                </c:pt>
                <c:pt idx="2101">
                  <c:v>21000</c:v>
                </c:pt>
                <c:pt idx="2102">
                  <c:v>21010</c:v>
                </c:pt>
                <c:pt idx="2103">
                  <c:v>21020</c:v>
                </c:pt>
                <c:pt idx="2104">
                  <c:v>21030</c:v>
                </c:pt>
                <c:pt idx="2105">
                  <c:v>21040</c:v>
                </c:pt>
                <c:pt idx="2106">
                  <c:v>21050</c:v>
                </c:pt>
                <c:pt idx="2107">
                  <c:v>21060</c:v>
                </c:pt>
                <c:pt idx="2108">
                  <c:v>21070</c:v>
                </c:pt>
                <c:pt idx="2109">
                  <c:v>21080</c:v>
                </c:pt>
                <c:pt idx="2110">
                  <c:v>21090</c:v>
                </c:pt>
                <c:pt idx="2111">
                  <c:v>21100</c:v>
                </c:pt>
                <c:pt idx="2112">
                  <c:v>21110</c:v>
                </c:pt>
                <c:pt idx="2113">
                  <c:v>21120</c:v>
                </c:pt>
                <c:pt idx="2114">
                  <c:v>21130</c:v>
                </c:pt>
                <c:pt idx="2115">
                  <c:v>21140</c:v>
                </c:pt>
                <c:pt idx="2116">
                  <c:v>21150</c:v>
                </c:pt>
                <c:pt idx="2117">
                  <c:v>21160</c:v>
                </c:pt>
                <c:pt idx="2118">
                  <c:v>21170</c:v>
                </c:pt>
                <c:pt idx="2119">
                  <c:v>21180</c:v>
                </c:pt>
                <c:pt idx="2120">
                  <c:v>21190</c:v>
                </c:pt>
                <c:pt idx="2121">
                  <c:v>21200</c:v>
                </c:pt>
                <c:pt idx="2122">
                  <c:v>21210</c:v>
                </c:pt>
                <c:pt idx="2123">
                  <c:v>21220</c:v>
                </c:pt>
                <c:pt idx="2124">
                  <c:v>21230</c:v>
                </c:pt>
                <c:pt idx="2125">
                  <c:v>21240</c:v>
                </c:pt>
                <c:pt idx="2126">
                  <c:v>21250</c:v>
                </c:pt>
                <c:pt idx="2127">
                  <c:v>21260</c:v>
                </c:pt>
                <c:pt idx="2128">
                  <c:v>21270</c:v>
                </c:pt>
                <c:pt idx="2129">
                  <c:v>21280</c:v>
                </c:pt>
                <c:pt idx="2130">
                  <c:v>21290</c:v>
                </c:pt>
                <c:pt idx="2131">
                  <c:v>21300</c:v>
                </c:pt>
                <c:pt idx="2132">
                  <c:v>21310</c:v>
                </c:pt>
                <c:pt idx="2133">
                  <c:v>21320</c:v>
                </c:pt>
                <c:pt idx="2134">
                  <c:v>21330</c:v>
                </c:pt>
                <c:pt idx="2135">
                  <c:v>21340</c:v>
                </c:pt>
                <c:pt idx="2136">
                  <c:v>21350</c:v>
                </c:pt>
                <c:pt idx="2137">
                  <c:v>21360</c:v>
                </c:pt>
                <c:pt idx="2138">
                  <c:v>21370</c:v>
                </c:pt>
                <c:pt idx="2139">
                  <c:v>21380</c:v>
                </c:pt>
                <c:pt idx="2140">
                  <c:v>21390</c:v>
                </c:pt>
                <c:pt idx="2141">
                  <c:v>21400</c:v>
                </c:pt>
                <c:pt idx="2142">
                  <c:v>21410</c:v>
                </c:pt>
                <c:pt idx="2143">
                  <c:v>21420</c:v>
                </c:pt>
                <c:pt idx="2144">
                  <c:v>21430</c:v>
                </c:pt>
                <c:pt idx="2145">
                  <c:v>21440</c:v>
                </c:pt>
                <c:pt idx="2146">
                  <c:v>21450</c:v>
                </c:pt>
                <c:pt idx="2147">
                  <c:v>21460</c:v>
                </c:pt>
                <c:pt idx="2148">
                  <c:v>21470</c:v>
                </c:pt>
                <c:pt idx="2149">
                  <c:v>21480</c:v>
                </c:pt>
                <c:pt idx="2150">
                  <c:v>21490</c:v>
                </c:pt>
                <c:pt idx="2151">
                  <c:v>21500</c:v>
                </c:pt>
                <c:pt idx="2152">
                  <c:v>21510</c:v>
                </c:pt>
                <c:pt idx="2153">
                  <c:v>21520</c:v>
                </c:pt>
                <c:pt idx="2154">
                  <c:v>21530</c:v>
                </c:pt>
                <c:pt idx="2155">
                  <c:v>21540</c:v>
                </c:pt>
                <c:pt idx="2156">
                  <c:v>21550</c:v>
                </c:pt>
                <c:pt idx="2157">
                  <c:v>21560</c:v>
                </c:pt>
                <c:pt idx="2158">
                  <c:v>21570</c:v>
                </c:pt>
                <c:pt idx="2159">
                  <c:v>21580</c:v>
                </c:pt>
                <c:pt idx="2160">
                  <c:v>21590</c:v>
                </c:pt>
                <c:pt idx="2161">
                  <c:v>21600</c:v>
                </c:pt>
                <c:pt idx="2162">
                  <c:v>21610</c:v>
                </c:pt>
                <c:pt idx="2163">
                  <c:v>21620</c:v>
                </c:pt>
                <c:pt idx="2164">
                  <c:v>21630</c:v>
                </c:pt>
                <c:pt idx="2165">
                  <c:v>21640</c:v>
                </c:pt>
                <c:pt idx="2166">
                  <c:v>21650</c:v>
                </c:pt>
                <c:pt idx="2167">
                  <c:v>21660</c:v>
                </c:pt>
                <c:pt idx="2168">
                  <c:v>21670</c:v>
                </c:pt>
                <c:pt idx="2169">
                  <c:v>21680</c:v>
                </c:pt>
                <c:pt idx="2170">
                  <c:v>21690</c:v>
                </c:pt>
                <c:pt idx="2171">
                  <c:v>21700</c:v>
                </c:pt>
                <c:pt idx="2172">
                  <c:v>21710</c:v>
                </c:pt>
                <c:pt idx="2173">
                  <c:v>21720</c:v>
                </c:pt>
                <c:pt idx="2174">
                  <c:v>21730</c:v>
                </c:pt>
                <c:pt idx="2175">
                  <c:v>21740</c:v>
                </c:pt>
                <c:pt idx="2176">
                  <c:v>21750</c:v>
                </c:pt>
                <c:pt idx="2177">
                  <c:v>21760</c:v>
                </c:pt>
                <c:pt idx="2178">
                  <c:v>21770</c:v>
                </c:pt>
                <c:pt idx="2179">
                  <c:v>21780</c:v>
                </c:pt>
                <c:pt idx="2180">
                  <c:v>21790</c:v>
                </c:pt>
                <c:pt idx="2181">
                  <c:v>21800</c:v>
                </c:pt>
                <c:pt idx="2182">
                  <c:v>21810</c:v>
                </c:pt>
                <c:pt idx="2183">
                  <c:v>21820</c:v>
                </c:pt>
                <c:pt idx="2184">
                  <c:v>21830</c:v>
                </c:pt>
                <c:pt idx="2185">
                  <c:v>21840</c:v>
                </c:pt>
                <c:pt idx="2186">
                  <c:v>21850</c:v>
                </c:pt>
                <c:pt idx="2187">
                  <c:v>21860</c:v>
                </c:pt>
                <c:pt idx="2188">
                  <c:v>21870</c:v>
                </c:pt>
                <c:pt idx="2189">
                  <c:v>21880</c:v>
                </c:pt>
                <c:pt idx="2190">
                  <c:v>21890</c:v>
                </c:pt>
                <c:pt idx="2191">
                  <c:v>21900</c:v>
                </c:pt>
                <c:pt idx="2192">
                  <c:v>21910</c:v>
                </c:pt>
                <c:pt idx="2193">
                  <c:v>21920</c:v>
                </c:pt>
                <c:pt idx="2194">
                  <c:v>21930</c:v>
                </c:pt>
                <c:pt idx="2195">
                  <c:v>21940</c:v>
                </c:pt>
                <c:pt idx="2196">
                  <c:v>21950</c:v>
                </c:pt>
                <c:pt idx="2197">
                  <c:v>21960</c:v>
                </c:pt>
                <c:pt idx="2198">
                  <c:v>21970</c:v>
                </c:pt>
                <c:pt idx="2199">
                  <c:v>21980</c:v>
                </c:pt>
                <c:pt idx="2200">
                  <c:v>21990</c:v>
                </c:pt>
                <c:pt idx="2201">
                  <c:v>22000</c:v>
                </c:pt>
                <c:pt idx="2202">
                  <c:v>22010</c:v>
                </c:pt>
                <c:pt idx="2203">
                  <c:v>22020</c:v>
                </c:pt>
                <c:pt idx="2204">
                  <c:v>22030</c:v>
                </c:pt>
                <c:pt idx="2205">
                  <c:v>22040</c:v>
                </c:pt>
                <c:pt idx="2206">
                  <c:v>22050</c:v>
                </c:pt>
                <c:pt idx="2207">
                  <c:v>22060</c:v>
                </c:pt>
                <c:pt idx="2208">
                  <c:v>22070</c:v>
                </c:pt>
                <c:pt idx="2209">
                  <c:v>22080</c:v>
                </c:pt>
                <c:pt idx="2210">
                  <c:v>22090</c:v>
                </c:pt>
                <c:pt idx="2211">
                  <c:v>22100</c:v>
                </c:pt>
                <c:pt idx="2212">
                  <c:v>22110</c:v>
                </c:pt>
                <c:pt idx="2213">
                  <c:v>22120</c:v>
                </c:pt>
                <c:pt idx="2214">
                  <c:v>22130</c:v>
                </c:pt>
                <c:pt idx="2215">
                  <c:v>22140</c:v>
                </c:pt>
                <c:pt idx="2216">
                  <c:v>22150</c:v>
                </c:pt>
                <c:pt idx="2217">
                  <c:v>22160</c:v>
                </c:pt>
                <c:pt idx="2218">
                  <c:v>22170</c:v>
                </c:pt>
                <c:pt idx="2219">
                  <c:v>22180</c:v>
                </c:pt>
                <c:pt idx="2220">
                  <c:v>22190</c:v>
                </c:pt>
                <c:pt idx="2221">
                  <c:v>22200</c:v>
                </c:pt>
                <c:pt idx="2222">
                  <c:v>22210</c:v>
                </c:pt>
                <c:pt idx="2223">
                  <c:v>22220</c:v>
                </c:pt>
                <c:pt idx="2224">
                  <c:v>22230</c:v>
                </c:pt>
                <c:pt idx="2225">
                  <c:v>22240</c:v>
                </c:pt>
                <c:pt idx="2226">
                  <c:v>22250</c:v>
                </c:pt>
                <c:pt idx="2227">
                  <c:v>22260</c:v>
                </c:pt>
                <c:pt idx="2228">
                  <c:v>22270</c:v>
                </c:pt>
                <c:pt idx="2229">
                  <c:v>22280</c:v>
                </c:pt>
                <c:pt idx="2230">
                  <c:v>22290</c:v>
                </c:pt>
                <c:pt idx="2231">
                  <c:v>22300</c:v>
                </c:pt>
                <c:pt idx="2232">
                  <c:v>22310</c:v>
                </c:pt>
                <c:pt idx="2233">
                  <c:v>22320</c:v>
                </c:pt>
                <c:pt idx="2234">
                  <c:v>22330</c:v>
                </c:pt>
                <c:pt idx="2235">
                  <c:v>22340</c:v>
                </c:pt>
                <c:pt idx="2236">
                  <c:v>22350</c:v>
                </c:pt>
                <c:pt idx="2237">
                  <c:v>22360</c:v>
                </c:pt>
                <c:pt idx="2238">
                  <c:v>22370</c:v>
                </c:pt>
                <c:pt idx="2239">
                  <c:v>22380</c:v>
                </c:pt>
                <c:pt idx="2240">
                  <c:v>22390</c:v>
                </c:pt>
                <c:pt idx="2241">
                  <c:v>22400</c:v>
                </c:pt>
                <c:pt idx="2242">
                  <c:v>22410</c:v>
                </c:pt>
                <c:pt idx="2243">
                  <c:v>22420</c:v>
                </c:pt>
                <c:pt idx="2244">
                  <c:v>22430</c:v>
                </c:pt>
                <c:pt idx="2245">
                  <c:v>22440</c:v>
                </c:pt>
                <c:pt idx="2246">
                  <c:v>22450</c:v>
                </c:pt>
                <c:pt idx="2247">
                  <c:v>22460</c:v>
                </c:pt>
                <c:pt idx="2248">
                  <c:v>22470</c:v>
                </c:pt>
                <c:pt idx="2249">
                  <c:v>22480</c:v>
                </c:pt>
                <c:pt idx="2250">
                  <c:v>22490</c:v>
                </c:pt>
                <c:pt idx="2251">
                  <c:v>22500</c:v>
                </c:pt>
                <c:pt idx="2252">
                  <c:v>22510</c:v>
                </c:pt>
                <c:pt idx="2253">
                  <c:v>22520</c:v>
                </c:pt>
                <c:pt idx="2254">
                  <c:v>22530</c:v>
                </c:pt>
                <c:pt idx="2255">
                  <c:v>22540</c:v>
                </c:pt>
                <c:pt idx="2256">
                  <c:v>22550</c:v>
                </c:pt>
                <c:pt idx="2257">
                  <c:v>22560</c:v>
                </c:pt>
                <c:pt idx="2258">
                  <c:v>22570</c:v>
                </c:pt>
                <c:pt idx="2259">
                  <c:v>22580</c:v>
                </c:pt>
                <c:pt idx="2260">
                  <c:v>22590</c:v>
                </c:pt>
                <c:pt idx="2261">
                  <c:v>22600</c:v>
                </c:pt>
                <c:pt idx="2262">
                  <c:v>22610</c:v>
                </c:pt>
                <c:pt idx="2263">
                  <c:v>22620</c:v>
                </c:pt>
                <c:pt idx="2264">
                  <c:v>22630</c:v>
                </c:pt>
                <c:pt idx="2265">
                  <c:v>22640</c:v>
                </c:pt>
                <c:pt idx="2266">
                  <c:v>22650</c:v>
                </c:pt>
                <c:pt idx="2267">
                  <c:v>22660</c:v>
                </c:pt>
                <c:pt idx="2268">
                  <c:v>22670</c:v>
                </c:pt>
                <c:pt idx="2269">
                  <c:v>22680</c:v>
                </c:pt>
                <c:pt idx="2270">
                  <c:v>22690</c:v>
                </c:pt>
                <c:pt idx="2271">
                  <c:v>22700</c:v>
                </c:pt>
                <c:pt idx="2272">
                  <c:v>22710</c:v>
                </c:pt>
                <c:pt idx="2273">
                  <c:v>22720</c:v>
                </c:pt>
                <c:pt idx="2274">
                  <c:v>22730</c:v>
                </c:pt>
                <c:pt idx="2275">
                  <c:v>22740</c:v>
                </c:pt>
                <c:pt idx="2276">
                  <c:v>22750</c:v>
                </c:pt>
                <c:pt idx="2277">
                  <c:v>22760</c:v>
                </c:pt>
                <c:pt idx="2278">
                  <c:v>22770</c:v>
                </c:pt>
                <c:pt idx="2279">
                  <c:v>22780</c:v>
                </c:pt>
                <c:pt idx="2280">
                  <c:v>22790</c:v>
                </c:pt>
                <c:pt idx="2281">
                  <c:v>22800</c:v>
                </c:pt>
                <c:pt idx="2282">
                  <c:v>22810</c:v>
                </c:pt>
                <c:pt idx="2283">
                  <c:v>22820</c:v>
                </c:pt>
                <c:pt idx="2284">
                  <c:v>22830</c:v>
                </c:pt>
                <c:pt idx="2285">
                  <c:v>22840</c:v>
                </c:pt>
                <c:pt idx="2286">
                  <c:v>22850</c:v>
                </c:pt>
                <c:pt idx="2287">
                  <c:v>22860</c:v>
                </c:pt>
                <c:pt idx="2288">
                  <c:v>22870</c:v>
                </c:pt>
                <c:pt idx="2289">
                  <c:v>22880</c:v>
                </c:pt>
                <c:pt idx="2290">
                  <c:v>22890</c:v>
                </c:pt>
                <c:pt idx="2291">
                  <c:v>22900</c:v>
                </c:pt>
                <c:pt idx="2292">
                  <c:v>22910</c:v>
                </c:pt>
                <c:pt idx="2293">
                  <c:v>22920</c:v>
                </c:pt>
                <c:pt idx="2294">
                  <c:v>22930</c:v>
                </c:pt>
                <c:pt idx="2295">
                  <c:v>22940</c:v>
                </c:pt>
                <c:pt idx="2296">
                  <c:v>22950</c:v>
                </c:pt>
                <c:pt idx="2297">
                  <c:v>22960</c:v>
                </c:pt>
                <c:pt idx="2298">
                  <c:v>22970</c:v>
                </c:pt>
                <c:pt idx="2299">
                  <c:v>22980</c:v>
                </c:pt>
                <c:pt idx="2300">
                  <c:v>22990</c:v>
                </c:pt>
                <c:pt idx="2301">
                  <c:v>23000</c:v>
                </c:pt>
                <c:pt idx="2302">
                  <c:v>23010</c:v>
                </c:pt>
                <c:pt idx="2303">
                  <c:v>23020</c:v>
                </c:pt>
                <c:pt idx="2304">
                  <c:v>23030</c:v>
                </c:pt>
                <c:pt idx="2305">
                  <c:v>23040</c:v>
                </c:pt>
                <c:pt idx="2306">
                  <c:v>23050</c:v>
                </c:pt>
                <c:pt idx="2307">
                  <c:v>23060</c:v>
                </c:pt>
                <c:pt idx="2308">
                  <c:v>23070</c:v>
                </c:pt>
                <c:pt idx="2309">
                  <c:v>23080</c:v>
                </c:pt>
                <c:pt idx="2310">
                  <c:v>23090</c:v>
                </c:pt>
                <c:pt idx="2311">
                  <c:v>23100</c:v>
                </c:pt>
                <c:pt idx="2312">
                  <c:v>23110</c:v>
                </c:pt>
                <c:pt idx="2313">
                  <c:v>23120</c:v>
                </c:pt>
                <c:pt idx="2314">
                  <c:v>23130</c:v>
                </c:pt>
                <c:pt idx="2315">
                  <c:v>23140</c:v>
                </c:pt>
                <c:pt idx="2316">
                  <c:v>23150</c:v>
                </c:pt>
                <c:pt idx="2317">
                  <c:v>23160</c:v>
                </c:pt>
                <c:pt idx="2318">
                  <c:v>23170</c:v>
                </c:pt>
                <c:pt idx="2319">
                  <c:v>23180</c:v>
                </c:pt>
                <c:pt idx="2320">
                  <c:v>23190</c:v>
                </c:pt>
                <c:pt idx="2321">
                  <c:v>23200</c:v>
                </c:pt>
                <c:pt idx="2322">
                  <c:v>23210</c:v>
                </c:pt>
                <c:pt idx="2323">
                  <c:v>23220</c:v>
                </c:pt>
                <c:pt idx="2324">
                  <c:v>23230</c:v>
                </c:pt>
                <c:pt idx="2325">
                  <c:v>23240</c:v>
                </c:pt>
                <c:pt idx="2326">
                  <c:v>23250</c:v>
                </c:pt>
                <c:pt idx="2327">
                  <c:v>23260</c:v>
                </c:pt>
                <c:pt idx="2328">
                  <c:v>23270</c:v>
                </c:pt>
                <c:pt idx="2329">
                  <c:v>23280</c:v>
                </c:pt>
                <c:pt idx="2330">
                  <c:v>23290</c:v>
                </c:pt>
                <c:pt idx="2331">
                  <c:v>23300</c:v>
                </c:pt>
                <c:pt idx="2332">
                  <c:v>23310</c:v>
                </c:pt>
                <c:pt idx="2333">
                  <c:v>23320</c:v>
                </c:pt>
                <c:pt idx="2334">
                  <c:v>23330</c:v>
                </c:pt>
                <c:pt idx="2335">
                  <c:v>23340</c:v>
                </c:pt>
                <c:pt idx="2336">
                  <c:v>23350</c:v>
                </c:pt>
                <c:pt idx="2337">
                  <c:v>23360</c:v>
                </c:pt>
                <c:pt idx="2338">
                  <c:v>23370</c:v>
                </c:pt>
                <c:pt idx="2339">
                  <c:v>23380</c:v>
                </c:pt>
                <c:pt idx="2340">
                  <c:v>23390</c:v>
                </c:pt>
                <c:pt idx="2341">
                  <c:v>23400</c:v>
                </c:pt>
                <c:pt idx="2342">
                  <c:v>23410</c:v>
                </c:pt>
                <c:pt idx="2343">
                  <c:v>23420</c:v>
                </c:pt>
                <c:pt idx="2344">
                  <c:v>23430</c:v>
                </c:pt>
                <c:pt idx="2345">
                  <c:v>23440</c:v>
                </c:pt>
                <c:pt idx="2346">
                  <c:v>23450</c:v>
                </c:pt>
                <c:pt idx="2347">
                  <c:v>23460</c:v>
                </c:pt>
                <c:pt idx="2348">
                  <c:v>23470</c:v>
                </c:pt>
                <c:pt idx="2349">
                  <c:v>23480</c:v>
                </c:pt>
                <c:pt idx="2350">
                  <c:v>23490</c:v>
                </c:pt>
                <c:pt idx="2351">
                  <c:v>23500</c:v>
                </c:pt>
                <c:pt idx="2352">
                  <c:v>23510</c:v>
                </c:pt>
                <c:pt idx="2353">
                  <c:v>23520</c:v>
                </c:pt>
                <c:pt idx="2354">
                  <c:v>23530</c:v>
                </c:pt>
                <c:pt idx="2355">
                  <c:v>23540</c:v>
                </c:pt>
                <c:pt idx="2356">
                  <c:v>23550</c:v>
                </c:pt>
                <c:pt idx="2357">
                  <c:v>23560</c:v>
                </c:pt>
                <c:pt idx="2358">
                  <c:v>23570</c:v>
                </c:pt>
                <c:pt idx="2359">
                  <c:v>23580</c:v>
                </c:pt>
                <c:pt idx="2360">
                  <c:v>23590</c:v>
                </c:pt>
                <c:pt idx="2361">
                  <c:v>23600</c:v>
                </c:pt>
                <c:pt idx="2362">
                  <c:v>23610</c:v>
                </c:pt>
                <c:pt idx="2363">
                  <c:v>23620</c:v>
                </c:pt>
                <c:pt idx="2364">
                  <c:v>23630</c:v>
                </c:pt>
                <c:pt idx="2365">
                  <c:v>23640</c:v>
                </c:pt>
                <c:pt idx="2366">
                  <c:v>23650</c:v>
                </c:pt>
                <c:pt idx="2367">
                  <c:v>23660</c:v>
                </c:pt>
                <c:pt idx="2368">
                  <c:v>23670</c:v>
                </c:pt>
                <c:pt idx="2369">
                  <c:v>23680</c:v>
                </c:pt>
                <c:pt idx="2370">
                  <c:v>23690</c:v>
                </c:pt>
                <c:pt idx="2371">
                  <c:v>23700</c:v>
                </c:pt>
                <c:pt idx="2372">
                  <c:v>23710</c:v>
                </c:pt>
                <c:pt idx="2373">
                  <c:v>23720</c:v>
                </c:pt>
                <c:pt idx="2374">
                  <c:v>23730</c:v>
                </c:pt>
                <c:pt idx="2375">
                  <c:v>23740</c:v>
                </c:pt>
                <c:pt idx="2376">
                  <c:v>23750</c:v>
                </c:pt>
                <c:pt idx="2377">
                  <c:v>23760</c:v>
                </c:pt>
                <c:pt idx="2378">
                  <c:v>23770</c:v>
                </c:pt>
                <c:pt idx="2379">
                  <c:v>23780</c:v>
                </c:pt>
                <c:pt idx="2380">
                  <c:v>23790</c:v>
                </c:pt>
                <c:pt idx="2381">
                  <c:v>23800</c:v>
                </c:pt>
                <c:pt idx="2382">
                  <c:v>23810</c:v>
                </c:pt>
                <c:pt idx="2383">
                  <c:v>23820</c:v>
                </c:pt>
                <c:pt idx="2384">
                  <c:v>23830</c:v>
                </c:pt>
                <c:pt idx="2385">
                  <c:v>23840</c:v>
                </c:pt>
                <c:pt idx="2386">
                  <c:v>23850</c:v>
                </c:pt>
                <c:pt idx="2387">
                  <c:v>23860</c:v>
                </c:pt>
                <c:pt idx="2388">
                  <c:v>23870</c:v>
                </c:pt>
                <c:pt idx="2389">
                  <c:v>23880</c:v>
                </c:pt>
                <c:pt idx="2390">
                  <c:v>23890</c:v>
                </c:pt>
                <c:pt idx="2391">
                  <c:v>23900</c:v>
                </c:pt>
                <c:pt idx="2392">
                  <c:v>23910</c:v>
                </c:pt>
                <c:pt idx="2393">
                  <c:v>23920</c:v>
                </c:pt>
                <c:pt idx="2394">
                  <c:v>23930</c:v>
                </c:pt>
                <c:pt idx="2395">
                  <c:v>23940</c:v>
                </c:pt>
                <c:pt idx="2396">
                  <c:v>23950</c:v>
                </c:pt>
                <c:pt idx="2397">
                  <c:v>23960</c:v>
                </c:pt>
                <c:pt idx="2398">
                  <c:v>23970</c:v>
                </c:pt>
                <c:pt idx="2399">
                  <c:v>23980</c:v>
                </c:pt>
                <c:pt idx="2400">
                  <c:v>23990</c:v>
                </c:pt>
                <c:pt idx="2401">
                  <c:v>24000</c:v>
                </c:pt>
                <c:pt idx="2402">
                  <c:v>24010</c:v>
                </c:pt>
                <c:pt idx="2403">
                  <c:v>24020</c:v>
                </c:pt>
                <c:pt idx="2404">
                  <c:v>24030</c:v>
                </c:pt>
                <c:pt idx="2405">
                  <c:v>24040</c:v>
                </c:pt>
                <c:pt idx="2406">
                  <c:v>24050</c:v>
                </c:pt>
                <c:pt idx="2407">
                  <c:v>24060</c:v>
                </c:pt>
                <c:pt idx="2408">
                  <c:v>24070</c:v>
                </c:pt>
                <c:pt idx="2409">
                  <c:v>24080</c:v>
                </c:pt>
                <c:pt idx="2410">
                  <c:v>24090</c:v>
                </c:pt>
                <c:pt idx="2411">
                  <c:v>24100</c:v>
                </c:pt>
                <c:pt idx="2412">
                  <c:v>24110</c:v>
                </c:pt>
                <c:pt idx="2413">
                  <c:v>24120</c:v>
                </c:pt>
                <c:pt idx="2414">
                  <c:v>24130</c:v>
                </c:pt>
                <c:pt idx="2415">
                  <c:v>24140</c:v>
                </c:pt>
                <c:pt idx="2416">
                  <c:v>24150</c:v>
                </c:pt>
                <c:pt idx="2417">
                  <c:v>24160</c:v>
                </c:pt>
                <c:pt idx="2418">
                  <c:v>24170</c:v>
                </c:pt>
                <c:pt idx="2419">
                  <c:v>24180</c:v>
                </c:pt>
                <c:pt idx="2420">
                  <c:v>24190</c:v>
                </c:pt>
                <c:pt idx="2421">
                  <c:v>24200</c:v>
                </c:pt>
                <c:pt idx="2422">
                  <c:v>24210</c:v>
                </c:pt>
                <c:pt idx="2423">
                  <c:v>24220</c:v>
                </c:pt>
                <c:pt idx="2424">
                  <c:v>24230</c:v>
                </c:pt>
                <c:pt idx="2425">
                  <c:v>24240</c:v>
                </c:pt>
                <c:pt idx="2426">
                  <c:v>24250</c:v>
                </c:pt>
                <c:pt idx="2427">
                  <c:v>24260</c:v>
                </c:pt>
                <c:pt idx="2428">
                  <c:v>24270</c:v>
                </c:pt>
                <c:pt idx="2429">
                  <c:v>24280</c:v>
                </c:pt>
                <c:pt idx="2430">
                  <c:v>24290</c:v>
                </c:pt>
                <c:pt idx="2431">
                  <c:v>24300</c:v>
                </c:pt>
                <c:pt idx="2432">
                  <c:v>24310</c:v>
                </c:pt>
                <c:pt idx="2433">
                  <c:v>24320</c:v>
                </c:pt>
                <c:pt idx="2434">
                  <c:v>24330</c:v>
                </c:pt>
                <c:pt idx="2435">
                  <c:v>24340</c:v>
                </c:pt>
                <c:pt idx="2436">
                  <c:v>24350</c:v>
                </c:pt>
                <c:pt idx="2437">
                  <c:v>24360</c:v>
                </c:pt>
                <c:pt idx="2438">
                  <c:v>24370</c:v>
                </c:pt>
                <c:pt idx="2439">
                  <c:v>24380</c:v>
                </c:pt>
                <c:pt idx="2440">
                  <c:v>24390</c:v>
                </c:pt>
                <c:pt idx="2441">
                  <c:v>24400</c:v>
                </c:pt>
                <c:pt idx="2442">
                  <c:v>24410</c:v>
                </c:pt>
                <c:pt idx="2443">
                  <c:v>24420</c:v>
                </c:pt>
                <c:pt idx="2444">
                  <c:v>24430</c:v>
                </c:pt>
                <c:pt idx="2445">
                  <c:v>24440</c:v>
                </c:pt>
                <c:pt idx="2446">
                  <c:v>24450</c:v>
                </c:pt>
                <c:pt idx="2447">
                  <c:v>24460</c:v>
                </c:pt>
                <c:pt idx="2448">
                  <c:v>24470</c:v>
                </c:pt>
                <c:pt idx="2449">
                  <c:v>24480</c:v>
                </c:pt>
                <c:pt idx="2450">
                  <c:v>24490</c:v>
                </c:pt>
                <c:pt idx="2451">
                  <c:v>24500</c:v>
                </c:pt>
                <c:pt idx="2452">
                  <c:v>24510</c:v>
                </c:pt>
                <c:pt idx="2453">
                  <c:v>24520</c:v>
                </c:pt>
                <c:pt idx="2454">
                  <c:v>24530</c:v>
                </c:pt>
                <c:pt idx="2455">
                  <c:v>24540</c:v>
                </c:pt>
                <c:pt idx="2456">
                  <c:v>24550</c:v>
                </c:pt>
                <c:pt idx="2457">
                  <c:v>24560</c:v>
                </c:pt>
                <c:pt idx="2458">
                  <c:v>24570</c:v>
                </c:pt>
                <c:pt idx="2459">
                  <c:v>24580</c:v>
                </c:pt>
                <c:pt idx="2460">
                  <c:v>24590</c:v>
                </c:pt>
                <c:pt idx="2461">
                  <c:v>24600</c:v>
                </c:pt>
                <c:pt idx="2462">
                  <c:v>24610</c:v>
                </c:pt>
                <c:pt idx="2463">
                  <c:v>24620</c:v>
                </c:pt>
                <c:pt idx="2464">
                  <c:v>24630</c:v>
                </c:pt>
                <c:pt idx="2465">
                  <c:v>24640</c:v>
                </c:pt>
                <c:pt idx="2466">
                  <c:v>24650</c:v>
                </c:pt>
                <c:pt idx="2467">
                  <c:v>24660</c:v>
                </c:pt>
                <c:pt idx="2468">
                  <c:v>24670</c:v>
                </c:pt>
                <c:pt idx="2469">
                  <c:v>24680</c:v>
                </c:pt>
                <c:pt idx="2470">
                  <c:v>24690</c:v>
                </c:pt>
                <c:pt idx="2471">
                  <c:v>24700</c:v>
                </c:pt>
                <c:pt idx="2472">
                  <c:v>24710</c:v>
                </c:pt>
                <c:pt idx="2473">
                  <c:v>24720</c:v>
                </c:pt>
                <c:pt idx="2474">
                  <c:v>24730</c:v>
                </c:pt>
                <c:pt idx="2475">
                  <c:v>24740</c:v>
                </c:pt>
                <c:pt idx="2476">
                  <c:v>24750</c:v>
                </c:pt>
                <c:pt idx="2477">
                  <c:v>24760</c:v>
                </c:pt>
                <c:pt idx="2478">
                  <c:v>24770</c:v>
                </c:pt>
                <c:pt idx="2479">
                  <c:v>24780</c:v>
                </c:pt>
                <c:pt idx="2480">
                  <c:v>24790</c:v>
                </c:pt>
                <c:pt idx="2481">
                  <c:v>24800</c:v>
                </c:pt>
                <c:pt idx="2482">
                  <c:v>24810</c:v>
                </c:pt>
                <c:pt idx="2483">
                  <c:v>24820</c:v>
                </c:pt>
                <c:pt idx="2484">
                  <c:v>24830</c:v>
                </c:pt>
                <c:pt idx="2485">
                  <c:v>24840</c:v>
                </c:pt>
                <c:pt idx="2486">
                  <c:v>24850</c:v>
                </c:pt>
                <c:pt idx="2487">
                  <c:v>24860</c:v>
                </c:pt>
                <c:pt idx="2488">
                  <c:v>24870</c:v>
                </c:pt>
                <c:pt idx="2489">
                  <c:v>24880</c:v>
                </c:pt>
                <c:pt idx="2490">
                  <c:v>24890</c:v>
                </c:pt>
                <c:pt idx="2491">
                  <c:v>24900</c:v>
                </c:pt>
                <c:pt idx="2492">
                  <c:v>24910</c:v>
                </c:pt>
                <c:pt idx="2493">
                  <c:v>24920</c:v>
                </c:pt>
                <c:pt idx="2494">
                  <c:v>24930</c:v>
                </c:pt>
                <c:pt idx="2495">
                  <c:v>24940</c:v>
                </c:pt>
                <c:pt idx="2496">
                  <c:v>24950</c:v>
                </c:pt>
                <c:pt idx="2497">
                  <c:v>24960</c:v>
                </c:pt>
                <c:pt idx="2498">
                  <c:v>24970</c:v>
                </c:pt>
                <c:pt idx="2499">
                  <c:v>24980</c:v>
                </c:pt>
                <c:pt idx="2500">
                  <c:v>24990</c:v>
                </c:pt>
                <c:pt idx="2501">
                  <c:v>25000</c:v>
                </c:pt>
                <c:pt idx="2502">
                  <c:v>25010</c:v>
                </c:pt>
                <c:pt idx="2503">
                  <c:v>25020</c:v>
                </c:pt>
                <c:pt idx="2504">
                  <c:v>25030</c:v>
                </c:pt>
                <c:pt idx="2505">
                  <c:v>25040</c:v>
                </c:pt>
                <c:pt idx="2506">
                  <c:v>25050</c:v>
                </c:pt>
                <c:pt idx="2507">
                  <c:v>25060</c:v>
                </c:pt>
                <c:pt idx="2508">
                  <c:v>25070</c:v>
                </c:pt>
                <c:pt idx="2509">
                  <c:v>25080</c:v>
                </c:pt>
                <c:pt idx="2510">
                  <c:v>25090</c:v>
                </c:pt>
                <c:pt idx="2511">
                  <c:v>25100</c:v>
                </c:pt>
                <c:pt idx="2512">
                  <c:v>25110</c:v>
                </c:pt>
                <c:pt idx="2513">
                  <c:v>25120</c:v>
                </c:pt>
                <c:pt idx="2514">
                  <c:v>25130</c:v>
                </c:pt>
                <c:pt idx="2515">
                  <c:v>25140</c:v>
                </c:pt>
                <c:pt idx="2516">
                  <c:v>25150</c:v>
                </c:pt>
                <c:pt idx="2517">
                  <c:v>25160</c:v>
                </c:pt>
                <c:pt idx="2518">
                  <c:v>25170</c:v>
                </c:pt>
                <c:pt idx="2519">
                  <c:v>25180</c:v>
                </c:pt>
                <c:pt idx="2520">
                  <c:v>25190</c:v>
                </c:pt>
                <c:pt idx="2521">
                  <c:v>25200</c:v>
                </c:pt>
                <c:pt idx="2522">
                  <c:v>25210</c:v>
                </c:pt>
                <c:pt idx="2523">
                  <c:v>25220</c:v>
                </c:pt>
                <c:pt idx="2524">
                  <c:v>25230</c:v>
                </c:pt>
                <c:pt idx="2525">
                  <c:v>25240</c:v>
                </c:pt>
                <c:pt idx="2526">
                  <c:v>25250</c:v>
                </c:pt>
                <c:pt idx="2527">
                  <c:v>25260</c:v>
                </c:pt>
                <c:pt idx="2528">
                  <c:v>25270</c:v>
                </c:pt>
                <c:pt idx="2529">
                  <c:v>25280</c:v>
                </c:pt>
                <c:pt idx="2530">
                  <c:v>25290</c:v>
                </c:pt>
                <c:pt idx="2531">
                  <c:v>25300</c:v>
                </c:pt>
                <c:pt idx="2532">
                  <c:v>25310</c:v>
                </c:pt>
                <c:pt idx="2533">
                  <c:v>25320</c:v>
                </c:pt>
                <c:pt idx="2534">
                  <c:v>25330</c:v>
                </c:pt>
                <c:pt idx="2535">
                  <c:v>25340</c:v>
                </c:pt>
                <c:pt idx="2536">
                  <c:v>25350</c:v>
                </c:pt>
                <c:pt idx="2537">
                  <c:v>25360</c:v>
                </c:pt>
                <c:pt idx="2538">
                  <c:v>25370</c:v>
                </c:pt>
                <c:pt idx="2539">
                  <c:v>25380</c:v>
                </c:pt>
                <c:pt idx="2540">
                  <c:v>25390</c:v>
                </c:pt>
                <c:pt idx="2541">
                  <c:v>25400</c:v>
                </c:pt>
                <c:pt idx="2542">
                  <c:v>25410</c:v>
                </c:pt>
                <c:pt idx="2543">
                  <c:v>25420</c:v>
                </c:pt>
                <c:pt idx="2544">
                  <c:v>25430</c:v>
                </c:pt>
                <c:pt idx="2545">
                  <c:v>25440</c:v>
                </c:pt>
                <c:pt idx="2546">
                  <c:v>25450</c:v>
                </c:pt>
                <c:pt idx="2547">
                  <c:v>25460</c:v>
                </c:pt>
                <c:pt idx="2548">
                  <c:v>25470</c:v>
                </c:pt>
                <c:pt idx="2549">
                  <c:v>25480</c:v>
                </c:pt>
                <c:pt idx="2550">
                  <c:v>25490</c:v>
                </c:pt>
                <c:pt idx="2551">
                  <c:v>25500</c:v>
                </c:pt>
                <c:pt idx="2552">
                  <c:v>25510</c:v>
                </c:pt>
                <c:pt idx="2553">
                  <c:v>25520</c:v>
                </c:pt>
                <c:pt idx="2554">
                  <c:v>25530</c:v>
                </c:pt>
                <c:pt idx="2555">
                  <c:v>25540</c:v>
                </c:pt>
                <c:pt idx="2556">
                  <c:v>25550</c:v>
                </c:pt>
                <c:pt idx="2557">
                  <c:v>25560</c:v>
                </c:pt>
                <c:pt idx="2558">
                  <c:v>25570</c:v>
                </c:pt>
                <c:pt idx="2559">
                  <c:v>25580</c:v>
                </c:pt>
                <c:pt idx="2560">
                  <c:v>25590</c:v>
                </c:pt>
                <c:pt idx="2561">
                  <c:v>25600</c:v>
                </c:pt>
                <c:pt idx="2562">
                  <c:v>25610</c:v>
                </c:pt>
                <c:pt idx="2563">
                  <c:v>25620</c:v>
                </c:pt>
                <c:pt idx="2564">
                  <c:v>25630</c:v>
                </c:pt>
                <c:pt idx="2565">
                  <c:v>25640</c:v>
                </c:pt>
                <c:pt idx="2566">
                  <c:v>25650</c:v>
                </c:pt>
                <c:pt idx="2567">
                  <c:v>25660</c:v>
                </c:pt>
                <c:pt idx="2568">
                  <c:v>25670</c:v>
                </c:pt>
                <c:pt idx="2569">
                  <c:v>25680</c:v>
                </c:pt>
                <c:pt idx="2570">
                  <c:v>25690</c:v>
                </c:pt>
                <c:pt idx="2571">
                  <c:v>25700</c:v>
                </c:pt>
                <c:pt idx="2572">
                  <c:v>25710</c:v>
                </c:pt>
                <c:pt idx="2573">
                  <c:v>25720</c:v>
                </c:pt>
                <c:pt idx="2574">
                  <c:v>25730</c:v>
                </c:pt>
                <c:pt idx="2575">
                  <c:v>25740</c:v>
                </c:pt>
                <c:pt idx="2576">
                  <c:v>25750</c:v>
                </c:pt>
                <c:pt idx="2577">
                  <c:v>25760</c:v>
                </c:pt>
                <c:pt idx="2578">
                  <c:v>25770</c:v>
                </c:pt>
                <c:pt idx="2579">
                  <c:v>25780</c:v>
                </c:pt>
                <c:pt idx="2580">
                  <c:v>25790</c:v>
                </c:pt>
                <c:pt idx="2581">
                  <c:v>25800</c:v>
                </c:pt>
                <c:pt idx="2582">
                  <c:v>25810</c:v>
                </c:pt>
                <c:pt idx="2583">
                  <c:v>25820</c:v>
                </c:pt>
                <c:pt idx="2584">
                  <c:v>25830</c:v>
                </c:pt>
                <c:pt idx="2585">
                  <c:v>25840</c:v>
                </c:pt>
                <c:pt idx="2586">
                  <c:v>25850</c:v>
                </c:pt>
                <c:pt idx="2587">
                  <c:v>25860</c:v>
                </c:pt>
                <c:pt idx="2588">
                  <c:v>25870</c:v>
                </c:pt>
                <c:pt idx="2589">
                  <c:v>25880</c:v>
                </c:pt>
                <c:pt idx="2590">
                  <c:v>25890</c:v>
                </c:pt>
                <c:pt idx="2591">
                  <c:v>25900</c:v>
                </c:pt>
                <c:pt idx="2592">
                  <c:v>25910</c:v>
                </c:pt>
                <c:pt idx="2593">
                  <c:v>25920</c:v>
                </c:pt>
                <c:pt idx="2594">
                  <c:v>25930</c:v>
                </c:pt>
                <c:pt idx="2595">
                  <c:v>25940</c:v>
                </c:pt>
                <c:pt idx="2596">
                  <c:v>25950</c:v>
                </c:pt>
                <c:pt idx="2597">
                  <c:v>25960</c:v>
                </c:pt>
                <c:pt idx="2598">
                  <c:v>25970</c:v>
                </c:pt>
                <c:pt idx="2599">
                  <c:v>25980</c:v>
                </c:pt>
                <c:pt idx="2600">
                  <c:v>25990</c:v>
                </c:pt>
                <c:pt idx="2601">
                  <c:v>26000</c:v>
                </c:pt>
                <c:pt idx="2602">
                  <c:v>26010</c:v>
                </c:pt>
                <c:pt idx="2603">
                  <c:v>26020</c:v>
                </c:pt>
                <c:pt idx="2604">
                  <c:v>26030</c:v>
                </c:pt>
                <c:pt idx="2605">
                  <c:v>26040</c:v>
                </c:pt>
                <c:pt idx="2606">
                  <c:v>26050</c:v>
                </c:pt>
                <c:pt idx="2607">
                  <c:v>26060</c:v>
                </c:pt>
                <c:pt idx="2608">
                  <c:v>26070</c:v>
                </c:pt>
                <c:pt idx="2609">
                  <c:v>26080</c:v>
                </c:pt>
                <c:pt idx="2610">
                  <c:v>26090</c:v>
                </c:pt>
                <c:pt idx="2611">
                  <c:v>26100</c:v>
                </c:pt>
                <c:pt idx="2612">
                  <c:v>26110</c:v>
                </c:pt>
                <c:pt idx="2613">
                  <c:v>26120</c:v>
                </c:pt>
                <c:pt idx="2614">
                  <c:v>26130</c:v>
                </c:pt>
                <c:pt idx="2615">
                  <c:v>26140</c:v>
                </c:pt>
                <c:pt idx="2616">
                  <c:v>26150</c:v>
                </c:pt>
                <c:pt idx="2617">
                  <c:v>26160</c:v>
                </c:pt>
                <c:pt idx="2618">
                  <c:v>26170</c:v>
                </c:pt>
                <c:pt idx="2619">
                  <c:v>26180</c:v>
                </c:pt>
                <c:pt idx="2620">
                  <c:v>26190</c:v>
                </c:pt>
                <c:pt idx="2621">
                  <c:v>26200</c:v>
                </c:pt>
                <c:pt idx="2622">
                  <c:v>26210</c:v>
                </c:pt>
                <c:pt idx="2623">
                  <c:v>26220</c:v>
                </c:pt>
                <c:pt idx="2624">
                  <c:v>26230</c:v>
                </c:pt>
                <c:pt idx="2625">
                  <c:v>26240</c:v>
                </c:pt>
                <c:pt idx="2626">
                  <c:v>26250</c:v>
                </c:pt>
                <c:pt idx="2627">
                  <c:v>26260</c:v>
                </c:pt>
                <c:pt idx="2628">
                  <c:v>26270</c:v>
                </c:pt>
                <c:pt idx="2629">
                  <c:v>26280</c:v>
                </c:pt>
                <c:pt idx="2630">
                  <c:v>26290</c:v>
                </c:pt>
                <c:pt idx="2631">
                  <c:v>26300</c:v>
                </c:pt>
                <c:pt idx="2632">
                  <c:v>26310</c:v>
                </c:pt>
                <c:pt idx="2633">
                  <c:v>26320</c:v>
                </c:pt>
                <c:pt idx="2634">
                  <c:v>26330</c:v>
                </c:pt>
                <c:pt idx="2635">
                  <c:v>26340</c:v>
                </c:pt>
                <c:pt idx="2636">
                  <c:v>26350</c:v>
                </c:pt>
                <c:pt idx="2637">
                  <c:v>26360</c:v>
                </c:pt>
                <c:pt idx="2638">
                  <c:v>26370</c:v>
                </c:pt>
                <c:pt idx="2639">
                  <c:v>26380</c:v>
                </c:pt>
                <c:pt idx="2640">
                  <c:v>26390</c:v>
                </c:pt>
                <c:pt idx="2641">
                  <c:v>26400</c:v>
                </c:pt>
                <c:pt idx="2642">
                  <c:v>26410</c:v>
                </c:pt>
                <c:pt idx="2643">
                  <c:v>26420</c:v>
                </c:pt>
                <c:pt idx="2644">
                  <c:v>26430</c:v>
                </c:pt>
                <c:pt idx="2645">
                  <c:v>26440</c:v>
                </c:pt>
                <c:pt idx="2646">
                  <c:v>26450</c:v>
                </c:pt>
                <c:pt idx="2647">
                  <c:v>26460</c:v>
                </c:pt>
                <c:pt idx="2648">
                  <c:v>26470</c:v>
                </c:pt>
                <c:pt idx="2649">
                  <c:v>26480</c:v>
                </c:pt>
                <c:pt idx="2650">
                  <c:v>26490</c:v>
                </c:pt>
                <c:pt idx="2651">
                  <c:v>26500</c:v>
                </c:pt>
                <c:pt idx="2652">
                  <c:v>26510</c:v>
                </c:pt>
                <c:pt idx="2653">
                  <c:v>26520</c:v>
                </c:pt>
                <c:pt idx="2654">
                  <c:v>26530</c:v>
                </c:pt>
                <c:pt idx="2655">
                  <c:v>26540</c:v>
                </c:pt>
                <c:pt idx="2656">
                  <c:v>26550</c:v>
                </c:pt>
                <c:pt idx="2657">
                  <c:v>26560</c:v>
                </c:pt>
                <c:pt idx="2658">
                  <c:v>26570</c:v>
                </c:pt>
                <c:pt idx="2659">
                  <c:v>26580</c:v>
                </c:pt>
                <c:pt idx="2660">
                  <c:v>26590</c:v>
                </c:pt>
                <c:pt idx="2661">
                  <c:v>26600</c:v>
                </c:pt>
                <c:pt idx="2662">
                  <c:v>26610</c:v>
                </c:pt>
                <c:pt idx="2663">
                  <c:v>26620</c:v>
                </c:pt>
                <c:pt idx="2664">
                  <c:v>26630</c:v>
                </c:pt>
                <c:pt idx="2665">
                  <c:v>26640</c:v>
                </c:pt>
                <c:pt idx="2666">
                  <c:v>26650</c:v>
                </c:pt>
                <c:pt idx="2667">
                  <c:v>26660</c:v>
                </c:pt>
                <c:pt idx="2668">
                  <c:v>26670</c:v>
                </c:pt>
                <c:pt idx="2669">
                  <c:v>26680</c:v>
                </c:pt>
                <c:pt idx="2670">
                  <c:v>26690</c:v>
                </c:pt>
                <c:pt idx="2671">
                  <c:v>26700</c:v>
                </c:pt>
                <c:pt idx="2672">
                  <c:v>26710</c:v>
                </c:pt>
                <c:pt idx="2673">
                  <c:v>26720</c:v>
                </c:pt>
                <c:pt idx="2674">
                  <c:v>26730</c:v>
                </c:pt>
                <c:pt idx="2675">
                  <c:v>26740</c:v>
                </c:pt>
                <c:pt idx="2676">
                  <c:v>26750</c:v>
                </c:pt>
                <c:pt idx="2677">
                  <c:v>26760</c:v>
                </c:pt>
                <c:pt idx="2678">
                  <c:v>26770</c:v>
                </c:pt>
                <c:pt idx="2679">
                  <c:v>26780</c:v>
                </c:pt>
                <c:pt idx="2680">
                  <c:v>26790</c:v>
                </c:pt>
                <c:pt idx="2681">
                  <c:v>26800</c:v>
                </c:pt>
                <c:pt idx="2682">
                  <c:v>26810</c:v>
                </c:pt>
                <c:pt idx="2683">
                  <c:v>26820</c:v>
                </c:pt>
                <c:pt idx="2684">
                  <c:v>26830</c:v>
                </c:pt>
                <c:pt idx="2685">
                  <c:v>26840</c:v>
                </c:pt>
                <c:pt idx="2686">
                  <c:v>26850</c:v>
                </c:pt>
                <c:pt idx="2687">
                  <c:v>26860</c:v>
                </c:pt>
                <c:pt idx="2688">
                  <c:v>26870</c:v>
                </c:pt>
                <c:pt idx="2689">
                  <c:v>26880</c:v>
                </c:pt>
                <c:pt idx="2690">
                  <c:v>26890</c:v>
                </c:pt>
                <c:pt idx="2691">
                  <c:v>26900</c:v>
                </c:pt>
                <c:pt idx="2692">
                  <c:v>26910</c:v>
                </c:pt>
                <c:pt idx="2693">
                  <c:v>26920</c:v>
                </c:pt>
                <c:pt idx="2694">
                  <c:v>26930</c:v>
                </c:pt>
                <c:pt idx="2695">
                  <c:v>26940</c:v>
                </c:pt>
                <c:pt idx="2696">
                  <c:v>26950</c:v>
                </c:pt>
                <c:pt idx="2697">
                  <c:v>26960</c:v>
                </c:pt>
                <c:pt idx="2698">
                  <c:v>26970</c:v>
                </c:pt>
                <c:pt idx="2699">
                  <c:v>26980</c:v>
                </c:pt>
                <c:pt idx="2700">
                  <c:v>26990</c:v>
                </c:pt>
                <c:pt idx="2701">
                  <c:v>27000</c:v>
                </c:pt>
                <c:pt idx="2702">
                  <c:v>27010</c:v>
                </c:pt>
                <c:pt idx="2703">
                  <c:v>27020</c:v>
                </c:pt>
                <c:pt idx="2704">
                  <c:v>27030</c:v>
                </c:pt>
                <c:pt idx="2705">
                  <c:v>27040</c:v>
                </c:pt>
                <c:pt idx="2706">
                  <c:v>27050</c:v>
                </c:pt>
                <c:pt idx="2707">
                  <c:v>27060</c:v>
                </c:pt>
                <c:pt idx="2708">
                  <c:v>27070</c:v>
                </c:pt>
                <c:pt idx="2709">
                  <c:v>27080</c:v>
                </c:pt>
                <c:pt idx="2710">
                  <c:v>27090</c:v>
                </c:pt>
                <c:pt idx="2711">
                  <c:v>27100</c:v>
                </c:pt>
                <c:pt idx="2712">
                  <c:v>27110</c:v>
                </c:pt>
                <c:pt idx="2713">
                  <c:v>27120</c:v>
                </c:pt>
                <c:pt idx="2714">
                  <c:v>27130</c:v>
                </c:pt>
                <c:pt idx="2715">
                  <c:v>27140</c:v>
                </c:pt>
                <c:pt idx="2716">
                  <c:v>27150</c:v>
                </c:pt>
                <c:pt idx="2717">
                  <c:v>27160</c:v>
                </c:pt>
                <c:pt idx="2718">
                  <c:v>27170</c:v>
                </c:pt>
                <c:pt idx="2719">
                  <c:v>27180</c:v>
                </c:pt>
                <c:pt idx="2720">
                  <c:v>27190</c:v>
                </c:pt>
                <c:pt idx="2721">
                  <c:v>27200</c:v>
                </c:pt>
                <c:pt idx="2722">
                  <c:v>27210</c:v>
                </c:pt>
                <c:pt idx="2723">
                  <c:v>27220</c:v>
                </c:pt>
                <c:pt idx="2724">
                  <c:v>27230</c:v>
                </c:pt>
                <c:pt idx="2725">
                  <c:v>27240</c:v>
                </c:pt>
                <c:pt idx="2726">
                  <c:v>27250</c:v>
                </c:pt>
                <c:pt idx="2727">
                  <c:v>27260</c:v>
                </c:pt>
                <c:pt idx="2728">
                  <c:v>27270</c:v>
                </c:pt>
                <c:pt idx="2729">
                  <c:v>27280</c:v>
                </c:pt>
                <c:pt idx="2730">
                  <c:v>27290</c:v>
                </c:pt>
                <c:pt idx="2731">
                  <c:v>27300</c:v>
                </c:pt>
                <c:pt idx="2732">
                  <c:v>27310</c:v>
                </c:pt>
                <c:pt idx="2733">
                  <c:v>27320</c:v>
                </c:pt>
                <c:pt idx="2734">
                  <c:v>27330</c:v>
                </c:pt>
                <c:pt idx="2735">
                  <c:v>27340</c:v>
                </c:pt>
                <c:pt idx="2736">
                  <c:v>27350</c:v>
                </c:pt>
                <c:pt idx="2737">
                  <c:v>27360</c:v>
                </c:pt>
                <c:pt idx="2738">
                  <c:v>27370</c:v>
                </c:pt>
                <c:pt idx="2739">
                  <c:v>27380</c:v>
                </c:pt>
                <c:pt idx="2740">
                  <c:v>27390</c:v>
                </c:pt>
                <c:pt idx="2741">
                  <c:v>27400</c:v>
                </c:pt>
                <c:pt idx="2742">
                  <c:v>27410</c:v>
                </c:pt>
                <c:pt idx="2743">
                  <c:v>27420</c:v>
                </c:pt>
                <c:pt idx="2744">
                  <c:v>27430</c:v>
                </c:pt>
                <c:pt idx="2745">
                  <c:v>27440</c:v>
                </c:pt>
                <c:pt idx="2746">
                  <c:v>27450</c:v>
                </c:pt>
                <c:pt idx="2747">
                  <c:v>27460</c:v>
                </c:pt>
                <c:pt idx="2748">
                  <c:v>27470</c:v>
                </c:pt>
                <c:pt idx="2749">
                  <c:v>27480</c:v>
                </c:pt>
                <c:pt idx="2750">
                  <c:v>27490</c:v>
                </c:pt>
                <c:pt idx="2751">
                  <c:v>27500</c:v>
                </c:pt>
                <c:pt idx="2752">
                  <c:v>27510</c:v>
                </c:pt>
                <c:pt idx="2753">
                  <c:v>27520</c:v>
                </c:pt>
                <c:pt idx="2754">
                  <c:v>27530</c:v>
                </c:pt>
                <c:pt idx="2755">
                  <c:v>27540</c:v>
                </c:pt>
                <c:pt idx="2756">
                  <c:v>27550</c:v>
                </c:pt>
                <c:pt idx="2757">
                  <c:v>27560</c:v>
                </c:pt>
                <c:pt idx="2758">
                  <c:v>27570</c:v>
                </c:pt>
                <c:pt idx="2759">
                  <c:v>27580</c:v>
                </c:pt>
                <c:pt idx="2760">
                  <c:v>27590</c:v>
                </c:pt>
                <c:pt idx="2761">
                  <c:v>27600</c:v>
                </c:pt>
                <c:pt idx="2762">
                  <c:v>27610</c:v>
                </c:pt>
                <c:pt idx="2763">
                  <c:v>27620</c:v>
                </c:pt>
                <c:pt idx="2764">
                  <c:v>27630</c:v>
                </c:pt>
                <c:pt idx="2765">
                  <c:v>27640</c:v>
                </c:pt>
                <c:pt idx="2766">
                  <c:v>27650</c:v>
                </c:pt>
                <c:pt idx="2767">
                  <c:v>27660</c:v>
                </c:pt>
                <c:pt idx="2768">
                  <c:v>27670</c:v>
                </c:pt>
                <c:pt idx="2769">
                  <c:v>27680</c:v>
                </c:pt>
                <c:pt idx="2770">
                  <c:v>27690</c:v>
                </c:pt>
                <c:pt idx="2771">
                  <c:v>27700</c:v>
                </c:pt>
                <c:pt idx="2772">
                  <c:v>27710</c:v>
                </c:pt>
                <c:pt idx="2773">
                  <c:v>27720</c:v>
                </c:pt>
                <c:pt idx="2774">
                  <c:v>27730</c:v>
                </c:pt>
                <c:pt idx="2775">
                  <c:v>27740</c:v>
                </c:pt>
                <c:pt idx="2776">
                  <c:v>27750</c:v>
                </c:pt>
                <c:pt idx="2777">
                  <c:v>27760</c:v>
                </c:pt>
                <c:pt idx="2778">
                  <c:v>27770</c:v>
                </c:pt>
                <c:pt idx="2779">
                  <c:v>27780</c:v>
                </c:pt>
                <c:pt idx="2780">
                  <c:v>27790</c:v>
                </c:pt>
                <c:pt idx="2781">
                  <c:v>27800</c:v>
                </c:pt>
                <c:pt idx="2782">
                  <c:v>27810</c:v>
                </c:pt>
                <c:pt idx="2783">
                  <c:v>27820</c:v>
                </c:pt>
                <c:pt idx="2784">
                  <c:v>27830</c:v>
                </c:pt>
                <c:pt idx="2785">
                  <c:v>27840</c:v>
                </c:pt>
                <c:pt idx="2786">
                  <c:v>27850</c:v>
                </c:pt>
                <c:pt idx="2787">
                  <c:v>27860</c:v>
                </c:pt>
                <c:pt idx="2788">
                  <c:v>27870</c:v>
                </c:pt>
                <c:pt idx="2789">
                  <c:v>27880</c:v>
                </c:pt>
                <c:pt idx="2790">
                  <c:v>27890</c:v>
                </c:pt>
                <c:pt idx="2791">
                  <c:v>27900</c:v>
                </c:pt>
                <c:pt idx="2792">
                  <c:v>27910</c:v>
                </c:pt>
                <c:pt idx="2793">
                  <c:v>27920</c:v>
                </c:pt>
                <c:pt idx="2794">
                  <c:v>27930</c:v>
                </c:pt>
                <c:pt idx="2795">
                  <c:v>27940</c:v>
                </c:pt>
                <c:pt idx="2796">
                  <c:v>27950</c:v>
                </c:pt>
                <c:pt idx="2797">
                  <c:v>27960</c:v>
                </c:pt>
                <c:pt idx="2798">
                  <c:v>27970</c:v>
                </c:pt>
                <c:pt idx="2799">
                  <c:v>27980</c:v>
                </c:pt>
                <c:pt idx="2800">
                  <c:v>27990</c:v>
                </c:pt>
                <c:pt idx="2801">
                  <c:v>28000</c:v>
                </c:pt>
                <c:pt idx="2802">
                  <c:v>28010</c:v>
                </c:pt>
                <c:pt idx="2803">
                  <c:v>28020</c:v>
                </c:pt>
                <c:pt idx="2804">
                  <c:v>28030</c:v>
                </c:pt>
                <c:pt idx="2805">
                  <c:v>28040</c:v>
                </c:pt>
                <c:pt idx="2806">
                  <c:v>28050</c:v>
                </c:pt>
                <c:pt idx="2807">
                  <c:v>28060</c:v>
                </c:pt>
                <c:pt idx="2808">
                  <c:v>28070</c:v>
                </c:pt>
                <c:pt idx="2809">
                  <c:v>28080</c:v>
                </c:pt>
                <c:pt idx="2810">
                  <c:v>28090</c:v>
                </c:pt>
                <c:pt idx="2811">
                  <c:v>28100</c:v>
                </c:pt>
                <c:pt idx="2812">
                  <c:v>28110</c:v>
                </c:pt>
                <c:pt idx="2813">
                  <c:v>28120</c:v>
                </c:pt>
                <c:pt idx="2814">
                  <c:v>28130</c:v>
                </c:pt>
                <c:pt idx="2815">
                  <c:v>28140</c:v>
                </c:pt>
                <c:pt idx="2816">
                  <c:v>28150</c:v>
                </c:pt>
                <c:pt idx="2817">
                  <c:v>28160</c:v>
                </c:pt>
                <c:pt idx="2818">
                  <c:v>28170</c:v>
                </c:pt>
                <c:pt idx="2819">
                  <c:v>28180</c:v>
                </c:pt>
                <c:pt idx="2820">
                  <c:v>28190</c:v>
                </c:pt>
                <c:pt idx="2821">
                  <c:v>28200</c:v>
                </c:pt>
                <c:pt idx="2822">
                  <c:v>28210</c:v>
                </c:pt>
                <c:pt idx="2823">
                  <c:v>28220</c:v>
                </c:pt>
                <c:pt idx="2824">
                  <c:v>28230</c:v>
                </c:pt>
                <c:pt idx="2825">
                  <c:v>28240</c:v>
                </c:pt>
                <c:pt idx="2826">
                  <c:v>28250</c:v>
                </c:pt>
                <c:pt idx="2827">
                  <c:v>28260</c:v>
                </c:pt>
                <c:pt idx="2828">
                  <c:v>28270</c:v>
                </c:pt>
                <c:pt idx="2829">
                  <c:v>28280</c:v>
                </c:pt>
                <c:pt idx="2830">
                  <c:v>28290</c:v>
                </c:pt>
                <c:pt idx="2831">
                  <c:v>28300</c:v>
                </c:pt>
                <c:pt idx="2832">
                  <c:v>28310</c:v>
                </c:pt>
                <c:pt idx="2833">
                  <c:v>28320</c:v>
                </c:pt>
                <c:pt idx="2834">
                  <c:v>28330</c:v>
                </c:pt>
                <c:pt idx="2835">
                  <c:v>28340</c:v>
                </c:pt>
                <c:pt idx="2836">
                  <c:v>28350</c:v>
                </c:pt>
                <c:pt idx="2837">
                  <c:v>28360</c:v>
                </c:pt>
                <c:pt idx="2838">
                  <c:v>28370</c:v>
                </c:pt>
                <c:pt idx="2839">
                  <c:v>28380</c:v>
                </c:pt>
                <c:pt idx="2840">
                  <c:v>28390</c:v>
                </c:pt>
                <c:pt idx="2841">
                  <c:v>28400</c:v>
                </c:pt>
                <c:pt idx="2842">
                  <c:v>28410</c:v>
                </c:pt>
                <c:pt idx="2843">
                  <c:v>28420</c:v>
                </c:pt>
                <c:pt idx="2844">
                  <c:v>28430</c:v>
                </c:pt>
                <c:pt idx="2845">
                  <c:v>28440</c:v>
                </c:pt>
                <c:pt idx="2846">
                  <c:v>28450</c:v>
                </c:pt>
                <c:pt idx="2847">
                  <c:v>28460</c:v>
                </c:pt>
                <c:pt idx="2848">
                  <c:v>28470</c:v>
                </c:pt>
                <c:pt idx="2849">
                  <c:v>28480</c:v>
                </c:pt>
                <c:pt idx="2850">
                  <c:v>28490</c:v>
                </c:pt>
                <c:pt idx="2851">
                  <c:v>28500</c:v>
                </c:pt>
                <c:pt idx="2852">
                  <c:v>28510</c:v>
                </c:pt>
                <c:pt idx="2853">
                  <c:v>28520</c:v>
                </c:pt>
                <c:pt idx="2854">
                  <c:v>28530</c:v>
                </c:pt>
                <c:pt idx="2855">
                  <c:v>28540</c:v>
                </c:pt>
                <c:pt idx="2856">
                  <c:v>28550</c:v>
                </c:pt>
                <c:pt idx="2857">
                  <c:v>28560</c:v>
                </c:pt>
                <c:pt idx="2858">
                  <c:v>28570</c:v>
                </c:pt>
                <c:pt idx="2859">
                  <c:v>28580</c:v>
                </c:pt>
                <c:pt idx="2860">
                  <c:v>28590</c:v>
                </c:pt>
                <c:pt idx="2861">
                  <c:v>28600</c:v>
                </c:pt>
                <c:pt idx="2862">
                  <c:v>28610</c:v>
                </c:pt>
                <c:pt idx="2863">
                  <c:v>28620</c:v>
                </c:pt>
                <c:pt idx="2864">
                  <c:v>28630</c:v>
                </c:pt>
                <c:pt idx="2865">
                  <c:v>28640</c:v>
                </c:pt>
                <c:pt idx="2866">
                  <c:v>28650</c:v>
                </c:pt>
                <c:pt idx="2867">
                  <c:v>28660</c:v>
                </c:pt>
                <c:pt idx="2868">
                  <c:v>28670</c:v>
                </c:pt>
                <c:pt idx="2869">
                  <c:v>28680</c:v>
                </c:pt>
                <c:pt idx="2870">
                  <c:v>28690</c:v>
                </c:pt>
                <c:pt idx="2871">
                  <c:v>28700</c:v>
                </c:pt>
                <c:pt idx="2872">
                  <c:v>28710</c:v>
                </c:pt>
                <c:pt idx="2873">
                  <c:v>28720</c:v>
                </c:pt>
                <c:pt idx="2874">
                  <c:v>28730</c:v>
                </c:pt>
                <c:pt idx="2875">
                  <c:v>28740</c:v>
                </c:pt>
                <c:pt idx="2876">
                  <c:v>28750</c:v>
                </c:pt>
                <c:pt idx="2877">
                  <c:v>28760</c:v>
                </c:pt>
                <c:pt idx="2878">
                  <c:v>28770</c:v>
                </c:pt>
                <c:pt idx="2879">
                  <c:v>28780</c:v>
                </c:pt>
                <c:pt idx="2880">
                  <c:v>28790</c:v>
                </c:pt>
                <c:pt idx="2881">
                  <c:v>28800</c:v>
                </c:pt>
                <c:pt idx="2882">
                  <c:v>28810</c:v>
                </c:pt>
                <c:pt idx="2883">
                  <c:v>28820</c:v>
                </c:pt>
                <c:pt idx="2884">
                  <c:v>28830</c:v>
                </c:pt>
                <c:pt idx="2885">
                  <c:v>28840</c:v>
                </c:pt>
                <c:pt idx="2886">
                  <c:v>28850</c:v>
                </c:pt>
                <c:pt idx="2887">
                  <c:v>28860</c:v>
                </c:pt>
                <c:pt idx="2888">
                  <c:v>28870</c:v>
                </c:pt>
                <c:pt idx="2889">
                  <c:v>28880</c:v>
                </c:pt>
                <c:pt idx="2890">
                  <c:v>28890</c:v>
                </c:pt>
                <c:pt idx="2891">
                  <c:v>28900</c:v>
                </c:pt>
                <c:pt idx="2892">
                  <c:v>28910</c:v>
                </c:pt>
                <c:pt idx="2893">
                  <c:v>28920</c:v>
                </c:pt>
                <c:pt idx="2894">
                  <c:v>28930</c:v>
                </c:pt>
                <c:pt idx="2895">
                  <c:v>28940</c:v>
                </c:pt>
                <c:pt idx="2896">
                  <c:v>28950</c:v>
                </c:pt>
                <c:pt idx="2897">
                  <c:v>28960</c:v>
                </c:pt>
                <c:pt idx="2898">
                  <c:v>28970</c:v>
                </c:pt>
                <c:pt idx="2899">
                  <c:v>28980</c:v>
                </c:pt>
                <c:pt idx="2900">
                  <c:v>28990</c:v>
                </c:pt>
                <c:pt idx="2901">
                  <c:v>29000</c:v>
                </c:pt>
                <c:pt idx="2902">
                  <c:v>29010</c:v>
                </c:pt>
                <c:pt idx="2903">
                  <c:v>29020</c:v>
                </c:pt>
                <c:pt idx="2904">
                  <c:v>29030</c:v>
                </c:pt>
                <c:pt idx="2905">
                  <c:v>29040</c:v>
                </c:pt>
                <c:pt idx="2906">
                  <c:v>29050</c:v>
                </c:pt>
                <c:pt idx="2907">
                  <c:v>29060</c:v>
                </c:pt>
                <c:pt idx="2908">
                  <c:v>29070</c:v>
                </c:pt>
                <c:pt idx="2909">
                  <c:v>29080</c:v>
                </c:pt>
                <c:pt idx="2910">
                  <c:v>29090</c:v>
                </c:pt>
                <c:pt idx="2911">
                  <c:v>29100</c:v>
                </c:pt>
                <c:pt idx="2912">
                  <c:v>29110</c:v>
                </c:pt>
                <c:pt idx="2913">
                  <c:v>29120</c:v>
                </c:pt>
                <c:pt idx="2914">
                  <c:v>29130</c:v>
                </c:pt>
                <c:pt idx="2915">
                  <c:v>29140</c:v>
                </c:pt>
                <c:pt idx="2916">
                  <c:v>29150</c:v>
                </c:pt>
                <c:pt idx="2917">
                  <c:v>29160</c:v>
                </c:pt>
                <c:pt idx="2918">
                  <c:v>29170</c:v>
                </c:pt>
                <c:pt idx="2919">
                  <c:v>29180</c:v>
                </c:pt>
                <c:pt idx="2920">
                  <c:v>29190</c:v>
                </c:pt>
                <c:pt idx="2921">
                  <c:v>29200</c:v>
                </c:pt>
                <c:pt idx="2922">
                  <c:v>29210</c:v>
                </c:pt>
                <c:pt idx="2923">
                  <c:v>29220</c:v>
                </c:pt>
                <c:pt idx="2924">
                  <c:v>29230</c:v>
                </c:pt>
                <c:pt idx="2925">
                  <c:v>29240</c:v>
                </c:pt>
                <c:pt idx="2926">
                  <c:v>29250</c:v>
                </c:pt>
                <c:pt idx="2927">
                  <c:v>29260</c:v>
                </c:pt>
                <c:pt idx="2928">
                  <c:v>29270</c:v>
                </c:pt>
                <c:pt idx="2929">
                  <c:v>29280</c:v>
                </c:pt>
                <c:pt idx="2930">
                  <c:v>29290</c:v>
                </c:pt>
                <c:pt idx="2931">
                  <c:v>29300</c:v>
                </c:pt>
                <c:pt idx="2932">
                  <c:v>29310</c:v>
                </c:pt>
                <c:pt idx="2933">
                  <c:v>29320</c:v>
                </c:pt>
                <c:pt idx="2934">
                  <c:v>29330</c:v>
                </c:pt>
                <c:pt idx="2935">
                  <c:v>29340</c:v>
                </c:pt>
                <c:pt idx="2936">
                  <c:v>29350</c:v>
                </c:pt>
                <c:pt idx="2937">
                  <c:v>29360</c:v>
                </c:pt>
                <c:pt idx="2938">
                  <c:v>29370</c:v>
                </c:pt>
                <c:pt idx="2939">
                  <c:v>29380</c:v>
                </c:pt>
                <c:pt idx="2940">
                  <c:v>29390</c:v>
                </c:pt>
                <c:pt idx="2941">
                  <c:v>29400</c:v>
                </c:pt>
                <c:pt idx="2942">
                  <c:v>29410</c:v>
                </c:pt>
                <c:pt idx="2943">
                  <c:v>29420</c:v>
                </c:pt>
                <c:pt idx="2944">
                  <c:v>29430</c:v>
                </c:pt>
                <c:pt idx="2945">
                  <c:v>29440</c:v>
                </c:pt>
                <c:pt idx="2946">
                  <c:v>29450</c:v>
                </c:pt>
                <c:pt idx="2947">
                  <c:v>29460</c:v>
                </c:pt>
                <c:pt idx="2948">
                  <c:v>29470</c:v>
                </c:pt>
                <c:pt idx="2949">
                  <c:v>29480</c:v>
                </c:pt>
                <c:pt idx="2950">
                  <c:v>29490</c:v>
                </c:pt>
                <c:pt idx="2951">
                  <c:v>29500</c:v>
                </c:pt>
                <c:pt idx="2952">
                  <c:v>29510</c:v>
                </c:pt>
                <c:pt idx="2953">
                  <c:v>29520</c:v>
                </c:pt>
                <c:pt idx="2954">
                  <c:v>29530</c:v>
                </c:pt>
                <c:pt idx="2955">
                  <c:v>29540</c:v>
                </c:pt>
                <c:pt idx="2956">
                  <c:v>29550</c:v>
                </c:pt>
                <c:pt idx="2957">
                  <c:v>29560</c:v>
                </c:pt>
                <c:pt idx="2958">
                  <c:v>29570</c:v>
                </c:pt>
                <c:pt idx="2959">
                  <c:v>29580</c:v>
                </c:pt>
                <c:pt idx="2960">
                  <c:v>29590</c:v>
                </c:pt>
                <c:pt idx="2961">
                  <c:v>29600</c:v>
                </c:pt>
                <c:pt idx="2962">
                  <c:v>29610</c:v>
                </c:pt>
                <c:pt idx="2963">
                  <c:v>29620</c:v>
                </c:pt>
                <c:pt idx="2964">
                  <c:v>29630</c:v>
                </c:pt>
                <c:pt idx="2965">
                  <c:v>29640</c:v>
                </c:pt>
                <c:pt idx="2966">
                  <c:v>29650</c:v>
                </c:pt>
                <c:pt idx="2967">
                  <c:v>29660</c:v>
                </c:pt>
                <c:pt idx="2968">
                  <c:v>29670</c:v>
                </c:pt>
                <c:pt idx="2969">
                  <c:v>29680</c:v>
                </c:pt>
                <c:pt idx="2970">
                  <c:v>29690</c:v>
                </c:pt>
                <c:pt idx="2971">
                  <c:v>29700</c:v>
                </c:pt>
                <c:pt idx="2972">
                  <c:v>29710</c:v>
                </c:pt>
                <c:pt idx="2973">
                  <c:v>29720</c:v>
                </c:pt>
                <c:pt idx="2974">
                  <c:v>29730</c:v>
                </c:pt>
                <c:pt idx="2975">
                  <c:v>29740</c:v>
                </c:pt>
                <c:pt idx="2976">
                  <c:v>29750</c:v>
                </c:pt>
                <c:pt idx="2977">
                  <c:v>29760</c:v>
                </c:pt>
                <c:pt idx="2978">
                  <c:v>29770</c:v>
                </c:pt>
                <c:pt idx="2979">
                  <c:v>29780</c:v>
                </c:pt>
                <c:pt idx="2980">
                  <c:v>29790</c:v>
                </c:pt>
                <c:pt idx="2981">
                  <c:v>29800</c:v>
                </c:pt>
                <c:pt idx="2982">
                  <c:v>29810</c:v>
                </c:pt>
                <c:pt idx="2983">
                  <c:v>29820</c:v>
                </c:pt>
                <c:pt idx="2984">
                  <c:v>29830</c:v>
                </c:pt>
                <c:pt idx="2985">
                  <c:v>29840</c:v>
                </c:pt>
                <c:pt idx="2986">
                  <c:v>29850</c:v>
                </c:pt>
                <c:pt idx="2987">
                  <c:v>29860</c:v>
                </c:pt>
                <c:pt idx="2988">
                  <c:v>29870</c:v>
                </c:pt>
                <c:pt idx="2989">
                  <c:v>29880</c:v>
                </c:pt>
                <c:pt idx="2990">
                  <c:v>29890</c:v>
                </c:pt>
                <c:pt idx="2991">
                  <c:v>29900</c:v>
                </c:pt>
                <c:pt idx="2992">
                  <c:v>29910</c:v>
                </c:pt>
                <c:pt idx="2993">
                  <c:v>29920</c:v>
                </c:pt>
                <c:pt idx="2994">
                  <c:v>29930</c:v>
                </c:pt>
                <c:pt idx="2995">
                  <c:v>29940</c:v>
                </c:pt>
                <c:pt idx="2996">
                  <c:v>29950</c:v>
                </c:pt>
                <c:pt idx="2997">
                  <c:v>29960</c:v>
                </c:pt>
                <c:pt idx="2998">
                  <c:v>29970</c:v>
                </c:pt>
                <c:pt idx="2999">
                  <c:v>29980</c:v>
                </c:pt>
                <c:pt idx="3000">
                  <c:v>29990</c:v>
                </c:pt>
                <c:pt idx="3001">
                  <c:v>30000</c:v>
                </c:pt>
                <c:pt idx="3002">
                  <c:v>30010</c:v>
                </c:pt>
                <c:pt idx="3003">
                  <c:v>30020</c:v>
                </c:pt>
                <c:pt idx="3004">
                  <c:v>30030</c:v>
                </c:pt>
                <c:pt idx="3005">
                  <c:v>30040</c:v>
                </c:pt>
                <c:pt idx="3006">
                  <c:v>30050</c:v>
                </c:pt>
                <c:pt idx="3007">
                  <c:v>30060</c:v>
                </c:pt>
                <c:pt idx="3008">
                  <c:v>30070</c:v>
                </c:pt>
                <c:pt idx="3009">
                  <c:v>30080</c:v>
                </c:pt>
                <c:pt idx="3010">
                  <c:v>30090</c:v>
                </c:pt>
                <c:pt idx="3011">
                  <c:v>30100</c:v>
                </c:pt>
                <c:pt idx="3012">
                  <c:v>30110</c:v>
                </c:pt>
                <c:pt idx="3013">
                  <c:v>30120</c:v>
                </c:pt>
                <c:pt idx="3014">
                  <c:v>30130</c:v>
                </c:pt>
                <c:pt idx="3015">
                  <c:v>30140</c:v>
                </c:pt>
                <c:pt idx="3016">
                  <c:v>30150</c:v>
                </c:pt>
                <c:pt idx="3017">
                  <c:v>30160</c:v>
                </c:pt>
                <c:pt idx="3018">
                  <c:v>30170</c:v>
                </c:pt>
                <c:pt idx="3019">
                  <c:v>30180</c:v>
                </c:pt>
                <c:pt idx="3020">
                  <c:v>30190</c:v>
                </c:pt>
                <c:pt idx="3021">
                  <c:v>30200</c:v>
                </c:pt>
                <c:pt idx="3022">
                  <c:v>30210</c:v>
                </c:pt>
                <c:pt idx="3023">
                  <c:v>30220</c:v>
                </c:pt>
                <c:pt idx="3024">
                  <c:v>30230</c:v>
                </c:pt>
                <c:pt idx="3025">
                  <c:v>30240</c:v>
                </c:pt>
                <c:pt idx="3026">
                  <c:v>30250</c:v>
                </c:pt>
                <c:pt idx="3027">
                  <c:v>30260</c:v>
                </c:pt>
                <c:pt idx="3028">
                  <c:v>30270</c:v>
                </c:pt>
                <c:pt idx="3029">
                  <c:v>30280</c:v>
                </c:pt>
                <c:pt idx="3030">
                  <c:v>30290</c:v>
                </c:pt>
                <c:pt idx="3031">
                  <c:v>30300</c:v>
                </c:pt>
                <c:pt idx="3032">
                  <c:v>30310</c:v>
                </c:pt>
                <c:pt idx="3033">
                  <c:v>30320</c:v>
                </c:pt>
                <c:pt idx="3034">
                  <c:v>30330</c:v>
                </c:pt>
                <c:pt idx="3035">
                  <c:v>30340</c:v>
                </c:pt>
                <c:pt idx="3036">
                  <c:v>30350</c:v>
                </c:pt>
                <c:pt idx="3037">
                  <c:v>30360</c:v>
                </c:pt>
                <c:pt idx="3038">
                  <c:v>30370</c:v>
                </c:pt>
                <c:pt idx="3039">
                  <c:v>30380</c:v>
                </c:pt>
                <c:pt idx="3040">
                  <c:v>30390</c:v>
                </c:pt>
                <c:pt idx="3041">
                  <c:v>30400</c:v>
                </c:pt>
                <c:pt idx="3042">
                  <c:v>30410</c:v>
                </c:pt>
                <c:pt idx="3043">
                  <c:v>30420</c:v>
                </c:pt>
                <c:pt idx="3044">
                  <c:v>30430</c:v>
                </c:pt>
                <c:pt idx="3045">
                  <c:v>30440</c:v>
                </c:pt>
                <c:pt idx="3046">
                  <c:v>30450</c:v>
                </c:pt>
                <c:pt idx="3047">
                  <c:v>30460</c:v>
                </c:pt>
                <c:pt idx="3048">
                  <c:v>30470</c:v>
                </c:pt>
                <c:pt idx="3049">
                  <c:v>30480</c:v>
                </c:pt>
                <c:pt idx="3050">
                  <c:v>30490</c:v>
                </c:pt>
                <c:pt idx="3051">
                  <c:v>30500</c:v>
                </c:pt>
                <c:pt idx="3052">
                  <c:v>30510</c:v>
                </c:pt>
                <c:pt idx="3053">
                  <c:v>30520</c:v>
                </c:pt>
                <c:pt idx="3054">
                  <c:v>30530</c:v>
                </c:pt>
                <c:pt idx="3055">
                  <c:v>30540</c:v>
                </c:pt>
                <c:pt idx="3056">
                  <c:v>30550</c:v>
                </c:pt>
                <c:pt idx="3057">
                  <c:v>30560</c:v>
                </c:pt>
                <c:pt idx="3058">
                  <c:v>30570</c:v>
                </c:pt>
                <c:pt idx="3059">
                  <c:v>30580</c:v>
                </c:pt>
                <c:pt idx="3060">
                  <c:v>30590</c:v>
                </c:pt>
                <c:pt idx="3061">
                  <c:v>30600</c:v>
                </c:pt>
                <c:pt idx="3062">
                  <c:v>30610</c:v>
                </c:pt>
                <c:pt idx="3063">
                  <c:v>30620</c:v>
                </c:pt>
                <c:pt idx="3064">
                  <c:v>30630</c:v>
                </c:pt>
                <c:pt idx="3065">
                  <c:v>30640</c:v>
                </c:pt>
                <c:pt idx="3066">
                  <c:v>30650</c:v>
                </c:pt>
                <c:pt idx="3067">
                  <c:v>30660</c:v>
                </c:pt>
                <c:pt idx="3068">
                  <c:v>30670</c:v>
                </c:pt>
                <c:pt idx="3069">
                  <c:v>30680</c:v>
                </c:pt>
                <c:pt idx="3070">
                  <c:v>30690</c:v>
                </c:pt>
                <c:pt idx="3071">
                  <c:v>30700</c:v>
                </c:pt>
                <c:pt idx="3072">
                  <c:v>30710</c:v>
                </c:pt>
                <c:pt idx="3073">
                  <c:v>30720</c:v>
                </c:pt>
                <c:pt idx="3074">
                  <c:v>30730</c:v>
                </c:pt>
                <c:pt idx="3075">
                  <c:v>30740</c:v>
                </c:pt>
                <c:pt idx="3076">
                  <c:v>30750</c:v>
                </c:pt>
                <c:pt idx="3077">
                  <c:v>30760</c:v>
                </c:pt>
                <c:pt idx="3078">
                  <c:v>30770</c:v>
                </c:pt>
                <c:pt idx="3079">
                  <c:v>30780</c:v>
                </c:pt>
                <c:pt idx="3080">
                  <c:v>30790</c:v>
                </c:pt>
                <c:pt idx="3081">
                  <c:v>30800</c:v>
                </c:pt>
                <c:pt idx="3082">
                  <c:v>30810</c:v>
                </c:pt>
                <c:pt idx="3083">
                  <c:v>30820</c:v>
                </c:pt>
                <c:pt idx="3084">
                  <c:v>30830</c:v>
                </c:pt>
                <c:pt idx="3085">
                  <c:v>30840</c:v>
                </c:pt>
                <c:pt idx="3086">
                  <c:v>30850</c:v>
                </c:pt>
                <c:pt idx="3087">
                  <c:v>30860</c:v>
                </c:pt>
                <c:pt idx="3088">
                  <c:v>30870</c:v>
                </c:pt>
                <c:pt idx="3089">
                  <c:v>30880</c:v>
                </c:pt>
                <c:pt idx="3090">
                  <c:v>30890</c:v>
                </c:pt>
                <c:pt idx="3091">
                  <c:v>30900</c:v>
                </c:pt>
                <c:pt idx="3092">
                  <c:v>30910</c:v>
                </c:pt>
                <c:pt idx="3093">
                  <c:v>30920</c:v>
                </c:pt>
                <c:pt idx="3094">
                  <c:v>30930</c:v>
                </c:pt>
                <c:pt idx="3095">
                  <c:v>30940</c:v>
                </c:pt>
                <c:pt idx="3096">
                  <c:v>30950</c:v>
                </c:pt>
                <c:pt idx="3097">
                  <c:v>30960</c:v>
                </c:pt>
                <c:pt idx="3098">
                  <c:v>30970</c:v>
                </c:pt>
                <c:pt idx="3099">
                  <c:v>30980</c:v>
                </c:pt>
                <c:pt idx="3100">
                  <c:v>30990</c:v>
                </c:pt>
                <c:pt idx="3101">
                  <c:v>31000</c:v>
                </c:pt>
                <c:pt idx="3102">
                  <c:v>31010</c:v>
                </c:pt>
                <c:pt idx="3103">
                  <c:v>31020</c:v>
                </c:pt>
                <c:pt idx="3104">
                  <c:v>31030</c:v>
                </c:pt>
                <c:pt idx="3105">
                  <c:v>31040</c:v>
                </c:pt>
                <c:pt idx="3106">
                  <c:v>31050</c:v>
                </c:pt>
                <c:pt idx="3107">
                  <c:v>31060</c:v>
                </c:pt>
                <c:pt idx="3108">
                  <c:v>31070</c:v>
                </c:pt>
                <c:pt idx="3109">
                  <c:v>31080</c:v>
                </c:pt>
                <c:pt idx="3110">
                  <c:v>31090</c:v>
                </c:pt>
                <c:pt idx="3111">
                  <c:v>31100</c:v>
                </c:pt>
                <c:pt idx="3112">
                  <c:v>31110</c:v>
                </c:pt>
                <c:pt idx="3113">
                  <c:v>31120</c:v>
                </c:pt>
                <c:pt idx="3114">
                  <c:v>31130</c:v>
                </c:pt>
                <c:pt idx="3115">
                  <c:v>31140</c:v>
                </c:pt>
                <c:pt idx="3116">
                  <c:v>31150</c:v>
                </c:pt>
                <c:pt idx="3117">
                  <c:v>31160</c:v>
                </c:pt>
                <c:pt idx="3118">
                  <c:v>31170</c:v>
                </c:pt>
                <c:pt idx="3119">
                  <c:v>31180</c:v>
                </c:pt>
                <c:pt idx="3120">
                  <c:v>31190</c:v>
                </c:pt>
                <c:pt idx="3121">
                  <c:v>31200</c:v>
                </c:pt>
                <c:pt idx="3122">
                  <c:v>31210</c:v>
                </c:pt>
                <c:pt idx="3123">
                  <c:v>31220</c:v>
                </c:pt>
                <c:pt idx="3124">
                  <c:v>31230</c:v>
                </c:pt>
                <c:pt idx="3125">
                  <c:v>31240</c:v>
                </c:pt>
                <c:pt idx="3126">
                  <c:v>31250</c:v>
                </c:pt>
                <c:pt idx="3127">
                  <c:v>31260</c:v>
                </c:pt>
                <c:pt idx="3128">
                  <c:v>31270</c:v>
                </c:pt>
                <c:pt idx="3129">
                  <c:v>31280</c:v>
                </c:pt>
                <c:pt idx="3130">
                  <c:v>31290</c:v>
                </c:pt>
                <c:pt idx="3131">
                  <c:v>31300</c:v>
                </c:pt>
                <c:pt idx="3132">
                  <c:v>31310</c:v>
                </c:pt>
                <c:pt idx="3133">
                  <c:v>31320</c:v>
                </c:pt>
                <c:pt idx="3134">
                  <c:v>31330</c:v>
                </c:pt>
                <c:pt idx="3135">
                  <c:v>31340</c:v>
                </c:pt>
                <c:pt idx="3136">
                  <c:v>31350</c:v>
                </c:pt>
                <c:pt idx="3137">
                  <c:v>31360</c:v>
                </c:pt>
                <c:pt idx="3138">
                  <c:v>31370</c:v>
                </c:pt>
                <c:pt idx="3139">
                  <c:v>31380</c:v>
                </c:pt>
                <c:pt idx="3140">
                  <c:v>31390</c:v>
                </c:pt>
                <c:pt idx="3141">
                  <c:v>31400</c:v>
                </c:pt>
                <c:pt idx="3142">
                  <c:v>31410</c:v>
                </c:pt>
                <c:pt idx="3143">
                  <c:v>31420</c:v>
                </c:pt>
                <c:pt idx="3144">
                  <c:v>31430</c:v>
                </c:pt>
                <c:pt idx="3145">
                  <c:v>31440</c:v>
                </c:pt>
                <c:pt idx="3146">
                  <c:v>31450</c:v>
                </c:pt>
                <c:pt idx="3147">
                  <c:v>31460</c:v>
                </c:pt>
                <c:pt idx="3148">
                  <c:v>31470</c:v>
                </c:pt>
                <c:pt idx="3149">
                  <c:v>31480</c:v>
                </c:pt>
                <c:pt idx="3150">
                  <c:v>31490</c:v>
                </c:pt>
                <c:pt idx="3151">
                  <c:v>31500</c:v>
                </c:pt>
                <c:pt idx="3152">
                  <c:v>31510</c:v>
                </c:pt>
                <c:pt idx="3153">
                  <c:v>31520</c:v>
                </c:pt>
                <c:pt idx="3154">
                  <c:v>31530</c:v>
                </c:pt>
                <c:pt idx="3155">
                  <c:v>31540</c:v>
                </c:pt>
                <c:pt idx="3156">
                  <c:v>31550</c:v>
                </c:pt>
                <c:pt idx="3157">
                  <c:v>31560</c:v>
                </c:pt>
                <c:pt idx="3158">
                  <c:v>31570</c:v>
                </c:pt>
                <c:pt idx="3159">
                  <c:v>31580</c:v>
                </c:pt>
                <c:pt idx="3160">
                  <c:v>31590</c:v>
                </c:pt>
                <c:pt idx="3161">
                  <c:v>31600</c:v>
                </c:pt>
                <c:pt idx="3162">
                  <c:v>31610</c:v>
                </c:pt>
                <c:pt idx="3163">
                  <c:v>31620</c:v>
                </c:pt>
                <c:pt idx="3164">
                  <c:v>31630</c:v>
                </c:pt>
                <c:pt idx="3165">
                  <c:v>31640</c:v>
                </c:pt>
                <c:pt idx="3166">
                  <c:v>31650</c:v>
                </c:pt>
                <c:pt idx="3167">
                  <c:v>31660</c:v>
                </c:pt>
                <c:pt idx="3168">
                  <c:v>31670</c:v>
                </c:pt>
                <c:pt idx="3169">
                  <c:v>31680</c:v>
                </c:pt>
                <c:pt idx="3170">
                  <c:v>31690</c:v>
                </c:pt>
                <c:pt idx="3171">
                  <c:v>31700</c:v>
                </c:pt>
                <c:pt idx="3172">
                  <c:v>31710</c:v>
                </c:pt>
                <c:pt idx="3173">
                  <c:v>31720</c:v>
                </c:pt>
                <c:pt idx="3174">
                  <c:v>31730</c:v>
                </c:pt>
                <c:pt idx="3175">
                  <c:v>31740</c:v>
                </c:pt>
                <c:pt idx="3176">
                  <c:v>31750</c:v>
                </c:pt>
                <c:pt idx="3177">
                  <c:v>31760</c:v>
                </c:pt>
                <c:pt idx="3178">
                  <c:v>31770</c:v>
                </c:pt>
                <c:pt idx="3179">
                  <c:v>31780</c:v>
                </c:pt>
                <c:pt idx="3180">
                  <c:v>31790</c:v>
                </c:pt>
                <c:pt idx="3181">
                  <c:v>31800</c:v>
                </c:pt>
                <c:pt idx="3182">
                  <c:v>31810</c:v>
                </c:pt>
                <c:pt idx="3183">
                  <c:v>31820</c:v>
                </c:pt>
                <c:pt idx="3184">
                  <c:v>31830</c:v>
                </c:pt>
                <c:pt idx="3185">
                  <c:v>31840</c:v>
                </c:pt>
                <c:pt idx="3186">
                  <c:v>31850</c:v>
                </c:pt>
                <c:pt idx="3187">
                  <c:v>31860</c:v>
                </c:pt>
                <c:pt idx="3188">
                  <c:v>31870</c:v>
                </c:pt>
                <c:pt idx="3189">
                  <c:v>31880</c:v>
                </c:pt>
                <c:pt idx="3190">
                  <c:v>31890</c:v>
                </c:pt>
                <c:pt idx="3191">
                  <c:v>31900</c:v>
                </c:pt>
                <c:pt idx="3192">
                  <c:v>31910</c:v>
                </c:pt>
                <c:pt idx="3193">
                  <c:v>31920</c:v>
                </c:pt>
                <c:pt idx="3194">
                  <c:v>31930</c:v>
                </c:pt>
                <c:pt idx="3195">
                  <c:v>31940</c:v>
                </c:pt>
                <c:pt idx="3196">
                  <c:v>31950</c:v>
                </c:pt>
                <c:pt idx="3197">
                  <c:v>31960</c:v>
                </c:pt>
                <c:pt idx="3198">
                  <c:v>31970</c:v>
                </c:pt>
                <c:pt idx="3199">
                  <c:v>31980</c:v>
                </c:pt>
                <c:pt idx="3200">
                  <c:v>31990</c:v>
                </c:pt>
                <c:pt idx="3201">
                  <c:v>32000</c:v>
                </c:pt>
                <c:pt idx="3202">
                  <c:v>32010</c:v>
                </c:pt>
                <c:pt idx="3203">
                  <c:v>32020</c:v>
                </c:pt>
                <c:pt idx="3204">
                  <c:v>32030</c:v>
                </c:pt>
                <c:pt idx="3205">
                  <c:v>32040</c:v>
                </c:pt>
                <c:pt idx="3206">
                  <c:v>32050</c:v>
                </c:pt>
                <c:pt idx="3207">
                  <c:v>32060</c:v>
                </c:pt>
                <c:pt idx="3208">
                  <c:v>32070</c:v>
                </c:pt>
                <c:pt idx="3209">
                  <c:v>32080</c:v>
                </c:pt>
                <c:pt idx="3210">
                  <c:v>32090</c:v>
                </c:pt>
              </c:strCache>
            </c:strRef>
          </c:xVal>
          <c:yVal>
            <c:numRef>
              <c:f>RPM_LOGFILE!$I:$I</c:f>
              <c:numCache>
                <c:formatCode>General</c:formatCode>
                <c:ptCount val="1048576"/>
                <c:pt idx="0">
                  <c:v>0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  <c:pt idx="10">
                  <c:v>0.05</c:v>
                </c:pt>
                <c:pt idx="11">
                  <c:v>0.05</c:v>
                </c:pt>
                <c:pt idx="12">
                  <c:v>0.05</c:v>
                </c:pt>
                <c:pt idx="13">
                  <c:v>0.05</c:v>
                </c:pt>
                <c:pt idx="14">
                  <c:v>0.05</c:v>
                </c:pt>
                <c:pt idx="15">
                  <c:v>0.05</c:v>
                </c:pt>
                <c:pt idx="16">
                  <c:v>0.05</c:v>
                </c:pt>
                <c:pt idx="17">
                  <c:v>0.05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  <c:pt idx="21">
                  <c:v>0.05</c:v>
                </c:pt>
                <c:pt idx="22">
                  <c:v>0.05</c:v>
                </c:pt>
                <c:pt idx="23">
                  <c:v>0.05</c:v>
                </c:pt>
                <c:pt idx="24">
                  <c:v>0.05</c:v>
                </c:pt>
                <c:pt idx="25">
                  <c:v>0.05</c:v>
                </c:pt>
                <c:pt idx="26">
                  <c:v>0.05</c:v>
                </c:pt>
                <c:pt idx="27">
                  <c:v>0.05</c:v>
                </c:pt>
                <c:pt idx="28">
                  <c:v>0.05</c:v>
                </c:pt>
                <c:pt idx="29">
                  <c:v>0.05</c:v>
                </c:pt>
                <c:pt idx="30">
                  <c:v>0.05</c:v>
                </c:pt>
                <c:pt idx="31">
                  <c:v>0.05</c:v>
                </c:pt>
                <c:pt idx="32">
                  <c:v>0.05</c:v>
                </c:pt>
                <c:pt idx="33">
                  <c:v>0.05</c:v>
                </c:pt>
                <c:pt idx="34">
                  <c:v>0.05</c:v>
                </c:pt>
                <c:pt idx="35">
                  <c:v>0.05</c:v>
                </c:pt>
                <c:pt idx="36">
                  <c:v>0.05</c:v>
                </c:pt>
                <c:pt idx="37">
                  <c:v>0.05</c:v>
                </c:pt>
                <c:pt idx="38">
                  <c:v>0.05</c:v>
                </c:pt>
                <c:pt idx="39">
                  <c:v>0.05</c:v>
                </c:pt>
                <c:pt idx="40">
                  <c:v>0.05</c:v>
                </c:pt>
                <c:pt idx="41">
                  <c:v>0.05</c:v>
                </c:pt>
                <c:pt idx="42">
                  <c:v>0.05</c:v>
                </c:pt>
                <c:pt idx="43">
                  <c:v>0.05</c:v>
                </c:pt>
                <c:pt idx="44">
                  <c:v>0.05</c:v>
                </c:pt>
                <c:pt idx="45">
                  <c:v>0.05</c:v>
                </c:pt>
                <c:pt idx="46">
                  <c:v>0.05</c:v>
                </c:pt>
                <c:pt idx="47">
                  <c:v>0.05</c:v>
                </c:pt>
                <c:pt idx="48">
                  <c:v>0.05</c:v>
                </c:pt>
                <c:pt idx="49">
                  <c:v>0.05</c:v>
                </c:pt>
                <c:pt idx="50">
                  <c:v>0.05</c:v>
                </c:pt>
                <c:pt idx="51">
                  <c:v>0.05</c:v>
                </c:pt>
                <c:pt idx="52">
                  <c:v>0.05</c:v>
                </c:pt>
                <c:pt idx="53">
                  <c:v>0.05</c:v>
                </c:pt>
                <c:pt idx="54">
                  <c:v>0.05</c:v>
                </c:pt>
                <c:pt idx="55">
                  <c:v>0.05</c:v>
                </c:pt>
                <c:pt idx="56">
                  <c:v>0.05</c:v>
                </c:pt>
                <c:pt idx="57">
                  <c:v>0.05</c:v>
                </c:pt>
                <c:pt idx="58">
                  <c:v>0.05</c:v>
                </c:pt>
                <c:pt idx="59">
                  <c:v>0.05</c:v>
                </c:pt>
                <c:pt idx="60">
                  <c:v>0.05</c:v>
                </c:pt>
                <c:pt idx="61">
                  <c:v>0.05</c:v>
                </c:pt>
                <c:pt idx="62">
                  <c:v>0.05</c:v>
                </c:pt>
                <c:pt idx="63">
                  <c:v>0.05</c:v>
                </c:pt>
                <c:pt idx="64">
                  <c:v>0.05</c:v>
                </c:pt>
                <c:pt idx="65">
                  <c:v>0.05</c:v>
                </c:pt>
                <c:pt idx="66">
                  <c:v>0.05</c:v>
                </c:pt>
                <c:pt idx="67">
                  <c:v>0.05</c:v>
                </c:pt>
                <c:pt idx="68">
                  <c:v>0.05</c:v>
                </c:pt>
                <c:pt idx="69">
                  <c:v>0.05</c:v>
                </c:pt>
                <c:pt idx="70">
                  <c:v>0.05</c:v>
                </c:pt>
                <c:pt idx="71">
                  <c:v>0.05</c:v>
                </c:pt>
                <c:pt idx="72">
                  <c:v>0.05</c:v>
                </c:pt>
                <c:pt idx="73">
                  <c:v>0.05</c:v>
                </c:pt>
                <c:pt idx="74">
                  <c:v>0.05</c:v>
                </c:pt>
                <c:pt idx="75">
                  <c:v>0.05</c:v>
                </c:pt>
                <c:pt idx="76">
                  <c:v>0.05</c:v>
                </c:pt>
                <c:pt idx="77">
                  <c:v>0.05</c:v>
                </c:pt>
                <c:pt idx="78">
                  <c:v>0.05</c:v>
                </c:pt>
                <c:pt idx="79">
                  <c:v>0.05</c:v>
                </c:pt>
                <c:pt idx="80">
                  <c:v>0.05</c:v>
                </c:pt>
                <c:pt idx="81">
                  <c:v>0.05</c:v>
                </c:pt>
                <c:pt idx="82">
                  <c:v>0.05</c:v>
                </c:pt>
                <c:pt idx="83">
                  <c:v>0.05</c:v>
                </c:pt>
                <c:pt idx="84">
                  <c:v>0.05</c:v>
                </c:pt>
                <c:pt idx="85">
                  <c:v>0.05</c:v>
                </c:pt>
                <c:pt idx="86">
                  <c:v>0.05</c:v>
                </c:pt>
                <c:pt idx="87">
                  <c:v>0.05</c:v>
                </c:pt>
                <c:pt idx="88">
                  <c:v>0.05</c:v>
                </c:pt>
                <c:pt idx="89">
                  <c:v>0.05</c:v>
                </c:pt>
                <c:pt idx="90">
                  <c:v>0.05</c:v>
                </c:pt>
                <c:pt idx="91">
                  <c:v>0.05</c:v>
                </c:pt>
                <c:pt idx="92">
                  <c:v>0.05</c:v>
                </c:pt>
                <c:pt idx="93">
                  <c:v>0.05</c:v>
                </c:pt>
                <c:pt idx="94">
                  <c:v>0.05</c:v>
                </c:pt>
                <c:pt idx="95">
                  <c:v>0.05</c:v>
                </c:pt>
                <c:pt idx="96">
                  <c:v>0.05</c:v>
                </c:pt>
                <c:pt idx="97">
                  <c:v>0.05</c:v>
                </c:pt>
                <c:pt idx="98">
                  <c:v>0.05</c:v>
                </c:pt>
                <c:pt idx="99">
                  <c:v>0.05</c:v>
                </c:pt>
                <c:pt idx="100">
                  <c:v>0.05</c:v>
                </c:pt>
                <c:pt idx="101">
                  <c:v>0.05</c:v>
                </c:pt>
                <c:pt idx="102">
                  <c:v>0.05</c:v>
                </c:pt>
                <c:pt idx="103">
                  <c:v>0.05</c:v>
                </c:pt>
                <c:pt idx="104">
                  <c:v>0.05</c:v>
                </c:pt>
                <c:pt idx="105">
                  <c:v>0.05</c:v>
                </c:pt>
                <c:pt idx="106">
                  <c:v>0.05</c:v>
                </c:pt>
                <c:pt idx="107">
                  <c:v>0.05</c:v>
                </c:pt>
                <c:pt idx="108">
                  <c:v>0.05</c:v>
                </c:pt>
                <c:pt idx="109">
                  <c:v>0.05</c:v>
                </c:pt>
                <c:pt idx="110">
                  <c:v>0.05</c:v>
                </c:pt>
                <c:pt idx="111">
                  <c:v>0.05</c:v>
                </c:pt>
                <c:pt idx="112">
                  <c:v>0.05</c:v>
                </c:pt>
                <c:pt idx="113">
                  <c:v>0.05</c:v>
                </c:pt>
                <c:pt idx="114">
                  <c:v>0.05</c:v>
                </c:pt>
                <c:pt idx="115">
                  <c:v>0.05</c:v>
                </c:pt>
                <c:pt idx="116">
                  <c:v>0.05</c:v>
                </c:pt>
                <c:pt idx="117">
                  <c:v>0.05</c:v>
                </c:pt>
                <c:pt idx="118">
                  <c:v>0.05</c:v>
                </c:pt>
                <c:pt idx="119">
                  <c:v>0.05</c:v>
                </c:pt>
                <c:pt idx="120">
                  <c:v>0.05</c:v>
                </c:pt>
                <c:pt idx="121">
                  <c:v>0.05</c:v>
                </c:pt>
                <c:pt idx="122">
                  <c:v>0.05</c:v>
                </c:pt>
                <c:pt idx="123">
                  <c:v>0.05</c:v>
                </c:pt>
                <c:pt idx="124">
                  <c:v>0.05</c:v>
                </c:pt>
                <c:pt idx="125">
                  <c:v>0.05</c:v>
                </c:pt>
                <c:pt idx="126">
                  <c:v>0.05</c:v>
                </c:pt>
                <c:pt idx="127">
                  <c:v>0.05</c:v>
                </c:pt>
                <c:pt idx="128">
                  <c:v>0.05</c:v>
                </c:pt>
                <c:pt idx="129">
                  <c:v>0.05</c:v>
                </c:pt>
                <c:pt idx="130">
                  <c:v>0.05</c:v>
                </c:pt>
                <c:pt idx="131">
                  <c:v>0.05</c:v>
                </c:pt>
                <c:pt idx="132">
                  <c:v>0.05</c:v>
                </c:pt>
                <c:pt idx="133">
                  <c:v>0.05</c:v>
                </c:pt>
                <c:pt idx="134">
                  <c:v>0.05</c:v>
                </c:pt>
                <c:pt idx="135">
                  <c:v>0.05</c:v>
                </c:pt>
                <c:pt idx="136">
                  <c:v>0.05</c:v>
                </c:pt>
                <c:pt idx="137">
                  <c:v>0.05</c:v>
                </c:pt>
                <c:pt idx="138">
                  <c:v>0.05</c:v>
                </c:pt>
                <c:pt idx="139">
                  <c:v>0.05</c:v>
                </c:pt>
                <c:pt idx="140">
                  <c:v>0.05</c:v>
                </c:pt>
                <c:pt idx="141">
                  <c:v>0.05</c:v>
                </c:pt>
                <c:pt idx="142">
                  <c:v>0.05</c:v>
                </c:pt>
                <c:pt idx="143">
                  <c:v>0.05</c:v>
                </c:pt>
                <c:pt idx="144">
                  <c:v>0.05</c:v>
                </c:pt>
                <c:pt idx="145">
                  <c:v>0.05</c:v>
                </c:pt>
                <c:pt idx="146">
                  <c:v>0.05</c:v>
                </c:pt>
                <c:pt idx="147">
                  <c:v>0.05</c:v>
                </c:pt>
                <c:pt idx="148">
                  <c:v>0.05</c:v>
                </c:pt>
                <c:pt idx="149">
                  <c:v>0.05</c:v>
                </c:pt>
                <c:pt idx="150">
                  <c:v>0.05</c:v>
                </c:pt>
                <c:pt idx="151">
                  <c:v>0.05</c:v>
                </c:pt>
                <c:pt idx="152">
                  <c:v>0.05</c:v>
                </c:pt>
                <c:pt idx="153">
                  <c:v>0.05</c:v>
                </c:pt>
                <c:pt idx="154">
                  <c:v>0.05</c:v>
                </c:pt>
                <c:pt idx="155">
                  <c:v>0.05</c:v>
                </c:pt>
                <c:pt idx="156">
                  <c:v>0.05</c:v>
                </c:pt>
                <c:pt idx="157">
                  <c:v>0.05</c:v>
                </c:pt>
                <c:pt idx="158">
                  <c:v>0.05</c:v>
                </c:pt>
                <c:pt idx="159">
                  <c:v>0.05</c:v>
                </c:pt>
                <c:pt idx="160">
                  <c:v>0.05</c:v>
                </c:pt>
                <c:pt idx="161">
                  <c:v>0.05</c:v>
                </c:pt>
                <c:pt idx="162">
                  <c:v>0.05</c:v>
                </c:pt>
                <c:pt idx="163">
                  <c:v>0.05</c:v>
                </c:pt>
                <c:pt idx="164">
                  <c:v>0.05</c:v>
                </c:pt>
                <c:pt idx="165">
                  <c:v>0.05</c:v>
                </c:pt>
                <c:pt idx="166">
                  <c:v>0.05</c:v>
                </c:pt>
                <c:pt idx="167">
                  <c:v>0.05</c:v>
                </c:pt>
                <c:pt idx="168">
                  <c:v>0.05</c:v>
                </c:pt>
                <c:pt idx="169">
                  <c:v>0.05</c:v>
                </c:pt>
                <c:pt idx="170">
                  <c:v>0.05</c:v>
                </c:pt>
                <c:pt idx="171">
                  <c:v>0.05</c:v>
                </c:pt>
                <c:pt idx="172">
                  <c:v>0.05</c:v>
                </c:pt>
                <c:pt idx="173">
                  <c:v>0.05</c:v>
                </c:pt>
                <c:pt idx="174">
                  <c:v>0.05</c:v>
                </c:pt>
                <c:pt idx="175">
                  <c:v>0.05</c:v>
                </c:pt>
                <c:pt idx="176">
                  <c:v>0.05</c:v>
                </c:pt>
                <c:pt idx="177">
                  <c:v>0.05</c:v>
                </c:pt>
                <c:pt idx="178">
                  <c:v>0.05</c:v>
                </c:pt>
                <c:pt idx="179">
                  <c:v>0.05</c:v>
                </c:pt>
                <c:pt idx="180">
                  <c:v>0.05</c:v>
                </c:pt>
                <c:pt idx="181">
                  <c:v>0.05</c:v>
                </c:pt>
                <c:pt idx="182">
                  <c:v>0.05</c:v>
                </c:pt>
                <c:pt idx="183">
                  <c:v>0.05</c:v>
                </c:pt>
                <c:pt idx="184">
                  <c:v>0.05</c:v>
                </c:pt>
                <c:pt idx="185">
                  <c:v>0.05</c:v>
                </c:pt>
                <c:pt idx="186">
                  <c:v>0.05</c:v>
                </c:pt>
                <c:pt idx="187">
                  <c:v>0.05</c:v>
                </c:pt>
                <c:pt idx="188">
                  <c:v>0.05</c:v>
                </c:pt>
                <c:pt idx="189">
                  <c:v>0.05</c:v>
                </c:pt>
                <c:pt idx="190">
                  <c:v>0.05</c:v>
                </c:pt>
                <c:pt idx="191">
                  <c:v>0.05</c:v>
                </c:pt>
                <c:pt idx="192">
                  <c:v>0.05</c:v>
                </c:pt>
                <c:pt idx="193">
                  <c:v>0.05</c:v>
                </c:pt>
                <c:pt idx="194">
                  <c:v>0.05</c:v>
                </c:pt>
                <c:pt idx="195">
                  <c:v>0.05</c:v>
                </c:pt>
                <c:pt idx="196">
                  <c:v>0.05</c:v>
                </c:pt>
                <c:pt idx="197">
                  <c:v>0.05</c:v>
                </c:pt>
                <c:pt idx="198">
                  <c:v>0.05</c:v>
                </c:pt>
                <c:pt idx="199">
                  <c:v>0.05</c:v>
                </c:pt>
                <c:pt idx="200">
                  <c:v>0.05</c:v>
                </c:pt>
                <c:pt idx="201">
                  <c:v>0.05</c:v>
                </c:pt>
                <c:pt idx="202">
                  <c:v>0.05</c:v>
                </c:pt>
                <c:pt idx="203">
                  <c:v>0.05</c:v>
                </c:pt>
                <c:pt idx="204">
                  <c:v>0.05</c:v>
                </c:pt>
                <c:pt idx="205">
                  <c:v>0.05</c:v>
                </c:pt>
                <c:pt idx="206">
                  <c:v>0.05</c:v>
                </c:pt>
                <c:pt idx="207">
                  <c:v>0.05</c:v>
                </c:pt>
                <c:pt idx="208">
                  <c:v>0.05</c:v>
                </c:pt>
                <c:pt idx="209">
                  <c:v>0.05</c:v>
                </c:pt>
                <c:pt idx="210">
                  <c:v>0.05</c:v>
                </c:pt>
                <c:pt idx="211">
                  <c:v>0.05</c:v>
                </c:pt>
                <c:pt idx="212">
                  <c:v>0.05</c:v>
                </c:pt>
                <c:pt idx="213">
                  <c:v>0.05</c:v>
                </c:pt>
                <c:pt idx="214">
                  <c:v>0.05</c:v>
                </c:pt>
                <c:pt idx="215">
                  <c:v>0.05</c:v>
                </c:pt>
                <c:pt idx="216">
                  <c:v>0.05</c:v>
                </c:pt>
                <c:pt idx="217">
                  <c:v>0.05</c:v>
                </c:pt>
                <c:pt idx="218">
                  <c:v>0.05</c:v>
                </c:pt>
                <c:pt idx="219">
                  <c:v>0.05</c:v>
                </c:pt>
                <c:pt idx="220">
                  <c:v>0.05</c:v>
                </c:pt>
                <c:pt idx="221">
                  <c:v>0.05</c:v>
                </c:pt>
                <c:pt idx="222">
                  <c:v>0.05</c:v>
                </c:pt>
                <c:pt idx="223">
                  <c:v>0.05</c:v>
                </c:pt>
                <c:pt idx="224">
                  <c:v>0.05</c:v>
                </c:pt>
                <c:pt idx="225">
                  <c:v>0.05</c:v>
                </c:pt>
                <c:pt idx="226">
                  <c:v>0.05</c:v>
                </c:pt>
                <c:pt idx="227">
                  <c:v>0.05</c:v>
                </c:pt>
                <c:pt idx="228">
                  <c:v>0.05</c:v>
                </c:pt>
                <c:pt idx="229">
                  <c:v>0.05</c:v>
                </c:pt>
                <c:pt idx="230">
                  <c:v>0.05</c:v>
                </c:pt>
                <c:pt idx="231">
                  <c:v>0.05</c:v>
                </c:pt>
                <c:pt idx="232">
                  <c:v>0.05</c:v>
                </c:pt>
                <c:pt idx="233">
                  <c:v>0.05</c:v>
                </c:pt>
                <c:pt idx="234">
                  <c:v>0.05</c:v>
                </c:pt>
                <c:pt idx="235">
                  <c:v>0.05</c:v>
                </c:pt>
                <c:pt idx="236">
                  <c:v>0.05</c:v>
                </c:pt>
                <c:pt idx="237">
                  <c:v>0.05</c:v>
                </c:pt>
                <c:pt idx="238">
                  <c:v>0.05</c:v>
                </c:pt>
                <c:pt idx="239">
                  <c:v>0.05</c:v>
                </c:pt>
                <c:pt idx="240">
                  <c:v>0.05</c:v>
                </c:pt>
                <c:pt idx="241">
                  <c:v>0.05</c:v>
                </c:pt>
                <c:pt idx="242">
                  <c:v>0.05</c:v>
                </c:pt>
                <c:pt idx="243">
                  <c:v>0.05</c:v>
                </c:pt>
                <c:pt idx="244">
                  <c:v>0.05</c:v>
                </c:pt>
                <c:pt idx="245">
                  <c:v>0.05</c:v>
                </c:pt>
                <c:pt idx="246">
                  <c:v>0.05</c:v>
                </c:pt>
                <c:pt idx="247">
                  <c:v>0.05</c:v>
                </c:pt>
                <c:pt idx="248">
                  <c:v>0.05</c:v>
                </c:pt>
                <c:pt idx="249">
                  <c:v>0.05</c:v>
                </c:pt>
                <c:pt idx="250">
                  <c:v>0.05</c:v>
                </c:pt>
                <c:pt idx="251">
                  <c:v>0.05</c:v>
                </c:pt>
                <c:pt idx="252">
                  <c:v>0.05</c:v>
                </c:pt>
                <c:pt idx="253">
                  <c:v>0.05</c:v>
                </c:pt>
                <c:pt idx="254">
                  <c:v>0.05</c:v>
                </c:pt>
                <c:pt idx="255">
                  <c:v>0.05</c:v>
                </c:pt>
                <c:pt idx="256">
                  <c:v>0.05</c:v>
                </c:pt>
                <c:pt idx="257">
                  <c:v>0.05</c:v>
                </c:pt>
                <c:pt idx="258">
                  <c:v>0.05</c:v>
                </c:pt>
                <c:pt idx="259">
                  <c:v>0.05</c:v>
                </c:pt>
                <c:pt idx="260">
                  <c:v>0.05</c:v>
                </c:pt>
                <c:pt idx="261">
                  <c:v>0.05</c:v>
                </c:pt>
                <c:pt idx="262">
                  <c:v>0.05</c:v>
                </c:pt>
                <c:pt idx="263">
                  <c:v>0.05</c:v>
                </c:pt>
                <c:pt idx="264">
                  <c:v>0.05</c:v>
                </c:pt>
                <c:pt idx="265">
                  <c:v>0.05</c:v>
                </c:pt>
                <c:pt idx="266">
                  <c:v>0.05</c:v>
                </c:pt>
                <c:pt idx="267">
                  <c:v>0.05</c:v>
                </c:pt>
                <c:pt idx="268">
                  <c:v>0.05</c:v>
                </c:pt>
                <c:pt idx="269">
                  <c:v>0.05</c:v>
                </c:pt>
                <c:pt idx="270">
                  <c:v>0.05</c:v>
                </c:pt>
                <c:pt idx="271">
                  <c:v>0.05</c:v>
                </c:pt>
                <c:pt idx="272">
                  <c:v>0.05</c:v>
                </c:pt>
                <c:pt idx="273">
                  <c:v>0.05</c:v>
                </c:pt>
                <c:pt idx="274">
                  <c:v>0.05</c:v>
                </c:pt>
                <c:pt idx="275">
                  <c:v>0.05</c:v>
                </c:pt>
                <c:pt idx="276">
                  <c:v>0.05</c:v>
                </c:pt>
                <c:pt idx="277">
                  <c:v>0.05</c:v>
                </c:pt>
                <c:pt idx="278">
                  <c:v>0.05</c:v>
                </c:pt>
                <c:pt idx="279">
                  <c:v>0.05</c:v>
                </c:pt>
                <c:pt idx="280">
                  <c:v>0.05</c:v>
                </c:pt>
                <c:pt idx="281">
                  <c:v>0.05</c:v>
                </c:pt>
                <c:pt idx="282">
                  <c:v>0.05</c:v>
                </c:pt>
                <c:pt idx="283">
                  <c:v>0.05</c:v>
                </c:pt>
                <c:pt idx="284">
                  <c:v>0.05</c:v>
                </c:pt>
                <c:pt idx="285">
                  <c:v>0.05</c:v>
                </c:pt>
                <c:pt idx="286">
                  <c:v>0.05</c:v>
                </c:pt>
                <c:pt idx="287">
                  <c:v>0.05</c:v>
                </c:pt>
                <c:pt idx="288">
                  <c:v>0.05</c:v>
                </c:pt>
                <c:pt idx="289">
                  <c:v>0.05</c:v>
                </c:pt>
                <c:pt idx="290">
                  <c:v>0.05</c:v>
                </c:pt>
                <c:pt idx="291">
                  <c:v>0.05</c:v>
                </c:pt>
                <c:pt idx="292">
                  <c:v>0.05</c:v>
                </c:pt>
                <c:pt idx="293">
                  <c:v>0.05</c:v>
                </c:pt>
                <c:pt idx="294">
                  <c:v>0.05</c:v>
                </c:pt>
                <c:pt idx="295">
                  <c:v>0.05</c:v>
                </c:pt>
                <c:pt idx="296">
                  <c:v>0.05</c:v>
                </c:pt>
                <c:pt idx="297">
                  <c:v>0.05</c:v>
                </c:pt>
                <c:pt idx="298">
                  <c:v>0.05</c:v>
                </c:pt>
                <c:pt idx="299">
                  <c:v>0.05</c:v>
                </c:pt>
                <c:pt idx="300">
                  <c:v>0.05</c:v>
                </c:pt>
                <c:pt idx="301">
                  <c:v>0.05</c:v>
                </c:pt>
                <c:pt idx="302">
                  <c:v>0.05</c:v>
                </c:pt>
                <c:pt idx="303">
                  <c:v>0.05</c:v>
                </c:pt>
                <c:pt idx="304">
                  <c:v>0.05</c:v>
                </c:pt>
                <c:pt idx="305">
                  <c:v>0.05</c:v>
                </c:pt>
                <c:pt idx="306">
                  <c:v>0.05</c:v>
                </c:pt>
                <c:pt idx="307">
                  <c:v>0.05</c:v>
                </c:pt>
                <c:pt idx="308">
                  <c:v>0.05</c:v>
                </c:pt>
                <c:pt idx="309">
                  <c:v>0.05</c:v>
                </c:pt>
                <c:pt idx="310">
                  <c:v>0.05</c:v>
                </c:pt>
                <c:pt idx="311">
                  <c:v>0.05</c:v>
                </c:pt>
                <c:pt idx="312">
                  <c:v>0.05</c:v>
                </c:pt>
                <c:pt idx="313">
                  <c:v>0.05</c:v>
                </c:pt>
                <c:pt idx="314">
                  <c:v>0.05</c:v>
                </c:pt>
                <c:pt idx="315">
                  <c:v>0.05</c:v>
                </c:pt>
                <c:pt idx="316">
                  <c:v>0.05</c:v>
                </c:pt>
                <c:pt idx="317">
                  <c:v>0.05</c:v>
                </c:pt>
                <c:pt idx="318">
                  <c:v>0.05</c:v>
                </c:pt>
                <c:pt idx="319">
                  <c:v>0.05</c:v>
                </c:pt>
                <c:pt idx="320">
                  <c:v>0.05</c:v>
                </c:pt>
                <c:pt idx="321">
                  <c:v>0.05</c:v>
                </c:pt>
                <c:pt idx="322">
                  <c:v>0.05</c:v>
                </c:pt>
                <c:pt idx="323">
                  <c:v>0.05</c:v>
                </c:pt>
                <c:pt idx="324">
                  <c:v>0.05</c:v>
                </c:pt>
                <c:pt idx="325">
                  <c:v>0.05</c:v>
                </c:pt>
                <c:pt idx="326">
                  <c:v>0.05</c:v>
                </c:pt>
                <c:pt idx="327">
                  <c:v>0.05</c:v>
                </c:pt>
                <c:pt idx="328">
                  <c:v>0.05</c:v>
                </c:pt>
                <c:pt idx="329">
                  <c:v>0.05</c:v>
                </c:pt>
                <c:pt idx="330">
                  <c:v>0.05</c:v>
                </c:pt>
                <c:pt idx="331">
                  <c:v>0.05</c:v>
                </c:pt>
                <c:pt idx="332">
                  <c:v>0.05</c:v>
                </c:pt>
                <c:pt idx="333">
                  <c:v>0.05</c:v>
                </c:pt>
                <c:pt idx="334">
                  <c:v>0.05</c:v>
                </c:pt>
                <c:pt idx="335">
                  <c:v>0.05</c:v>
                </c:pt>
                <c:pt idx="336">
                  <c:v>0.05</c:v>
                </c:pt>
                <c:pt idx="337">
                  <c:v>0.05</c:v>
                </c:pt>
                <c:pt idx="338">
                  <c:v>0.05</c:v>
                </c:pt>
                <c:pt idx="339">
                  <c:v>0.05</c:v>
                </c:pt>
                <c:pt idx="340">
                  <c:v>0.05</c:v>
                </c:pt>
                <c:pt idx="341">
                  <c:v>0.05</c:v>
                </c:pt>
                <c:pt idx="342">
                  <c:v>0.05</c:v>
                </c:pt>
                <c:pt idx="343">
                  <c:v>0.05</c:v>
                </c:pt>
                <c:pt idx="344">
                  <c:v>0.05</c:v>
                </c:pt>
                <c:pt idx="345">
                  <c:v>0.05</c:v>
                </c:pt>
                <c:pt idx="346">
                  <c:v>0.05</c:v>
                </c:pt>
                <c:pt idx="347">
                  <c:v>0.05</c:v>
                </c:pt>
                <c:pt idx="348">
                  <c:v>0.05</c:v>
                </c:pt>
                <c:pt idx="349">
                  <c:v>0.05</c:v>
                </c:pt>
                <c:pt idx="350">
                  <c:v>0.05</c:v>
                </c:pt>
                <c:pt idx="351">
                  <c:v>0.05</c:v>
                </c:pt>
                <c:pt idx="352">
                  <c:v>0.05</c:v>
                </c:pt>
                <c:pt idx="353">
                  <c:v>0.05</c:v>
                </c:pt>
                <c:pt idx="354">
                  <c:v>0.05</c:v>
                </c:pt>
                <c:pt idx="355">
                  <c:v>0.05</c:v>
                </c:pt>
                <c:pt idx="356">
                  <c:v>0.05</c:v>
                </c:pt>
                <c:pt idx="357">
                  <c:v>0.05</c:v>
                </c:pt>
                <c:pt idx="358">
                  <c:v>0.05</c:v>
                </c:pt>
                <c:pt idx="359">
                  <c:v>0.05</c:v>
                </c:pt>
                <c:pt idx="360">
                  <c:v>0.05</c:v>
                </c:pt>
                <c:pt idx="361">
                  <c:v>0.05</c:v>
                </c:pt>
                <c:pt idx="362">
                  <c:v>0.05</c:v>
                </c:pt>
                <c:pt idx="363">
                  <c:v>0.05</c:v>
                </c:pt>
                <c:pt idx="364">
                  <c:v>0.05</c:v>
                </c:pt>
                <c:pt idx="365">
                  <c:v>0.05</c:v>
                </c:pt>
                <c:pt idx="366">
                  <c:v>0.05</c:v>
                </c:pt>
                <c:pt idx="367">
                  <c:v>0.05</c:v>
                </c:pt>
                <c:pt idx="368">
                  <c:v>0.05</c:v>
                </c:pt>
                <c:pt idx="369">
                  <c:v>0.05</c:v>
                </c:pt>
                <c:pt idx="370">
                  <c:v>0.05</c:v>
                </c:pt>
                <c:pt idx="371">
                  <c:v>0.05</c:v>
                </c:pt>
                <c:pt idx="372">
                  <c:v>0.05</c:v>
                </c:pt>
                <c:pt idx="373">
                  <c:v>0.05</c:v>
                </c:pt>
                <c:pt idx="374">
                  <c:v>0.05</c:v>
                </c:pt>
                <c:pt idx="375">
                  <c:v>0.05</c:v>
                </c:pt>
                <c:pt idx="376">
                  <c:v>0.05</c:v>
                </c:pt>
                <c:pt idx="377">
                  <c:v>0.05</c:v>
                </c:pt>
                <c:pt idx="378">
                  <c:v>0.05</c:v>
                </c:pt>
                <c:pt idx="379">
                  <c:v>0.05</c:v>
                </c:pt>
                <c:pt idx="380">
                  <c:v>0.05</c:v>
                </c:pt>
                <c:pt idx="381">
                  <c:v>0.05</c:v>
                </c:pt>
                <c:pt idx="382">
                  <c:v>0.05</c:v>
                </c:pt>
                <c:pt idx="383">
                  <c:v>0.05</c:v>
                </c:pt>
                <c:pt idx="384">
                  <c:v>0.05</c:v>
                </c:pt>
                <c:pt idx="385">
                  <c:v>0.05</c:v>
                </c:pt>
                <c:pt idx="386">
                  <c:v>0.05</c:v>
                </c:pt>
                <c:pt idx="387">
                  <c:v>0.05</c:v>
                </c:pt>
                <c:pt idx="388">
                  <c:v>0.05</c:v>
                </c:pt>
                <c:pt idx="389">
                  <c:v>0.05</c:v>
                </c:pt>
                <c:pt idx="390">
                  <c:v>0.05</c:v>
                </c:pt>
                <c:pt idx="391">
                  <c:v>0.05</c:v>
                </c:pt>
                <c:pt idx="392">
                  <c:v>0.05</c:v>
                </c:pt>
                <c:pt idx="393">
                  <c:v>0.05</c:v>
                </c:pt>
                <c:pt idx="394">
                  <c:v>0.05</c:v>
                </c:pt>
                <c:pt idx="395">
                  <c:v>0.05</c:v>
                </c:pt>
                <c:pt idx="396">
                  <c:v>0.05</c:v>
                </c:pt>
                <c:pt idx="397">
                  <c:v>0.05</c:v>
                </c:pt>
                <c:pt idx="398">
                  <c:v>0.05</c:v>
                </c:pt>
                <c:pt idx="399">
                  <c:v>0.05</c:v>
                </c:pt>
                <c:pt idx="400">
                  <c:v>0.05</c:v>
                </c:pt>
                <c:pt idx="401">
                  <c:v>0.05</c:v>
                </c:pt>
                <c:pt idx="402">
                  <c:v>0.05</c:v>
                </c:pt>
                <c:pt idx="403">
                  <c:v>0.05</c:v>
                </c:pt>
                <c:pt idx="404">
                  <c:v>0.05</c:v>
                </c:pt>
                <c:pt idx="405">
                  <c:v>0.05</c:v>
                </c:pt>
                <c:pt idx="406">
                  <c:v>0.05</c:v>
                </c:pt>
                <c:pt idx="407">
                  <c:v>0.05</c:v>
                </c:pt>
                <c:pt idx="408">
                  <c:v>0.05</c:v>
                </c:pt>
                <c:pt idx="409">
                  <c:v>0.05</c:v>
                </c:pt>
                <c:pt idx="410">
                  <c:v>0.05</c:v>
                </c:pt>
                <c:pt idx="411">
                  <c:v>0.05</c:v>
                </c:pt>
                <c:pt idx="412">
                  <c:v>0.05</c:v>
                </c:pt>
                <c:pt idx="413">
                  <c:v>0.05</c:v>
                </c:pt>
                <c:pt idx="414">
                  <c:v>0.05</c:v>
                </c:pt>
                <c:pt idx="415">
                  <c:v>0.05</c:v>
                </c:pt>
                <c:pt idx="416">
                  <c:v>0.05</c:v>
                </c:pt>
                <c:pt idx="417">
                  <c:v>0.05</c:v>
                </c:pt>
                <c:pt idx="418">
                  <c:v>0.05</c:v>
                </c:pt>
                <c:pt idx="419">
                  <c:v>0.05</c:v>
                </c:pt>
                <c:pt idx="420">
                  <c:v>0.05</c:v>
                </c:pt>
                <c:pt idx="421">
                  <c:v>0.05</c:v>
                </c:pt>
                <c:pt idx="422">
                  <c:v>0.05</c:v>
                </c:pt>
                <c:pt idx="423">
                  <c:v>0.05</c:v>
                </c:pt>
                <c:pt idx="424">
                  <c:v>0.05</c:v>
                </c:pt>
                <c:pt idx="425">
                  <c:v>0.05</c:v>
                </c:pt>
                <c:pt idx="426">
                  <c:v>0.05</c:v>
                </c:pt>
                <c:pt idx="427">
                  <c:v>0.05</c:v>
                </c:pt>
                <c:pt idx="428">
                  <c:v>0.05</c:v>
                </c:pt>
                <c:pt idx="429">
                  <c:v>0.05</c:v>
                </c:pt>
                <c:pt idx="430">
                  <c:v>0.05</c:v>
                </c:pt>
                <c:pt idx="431">
                  <c:v>0.05</c:v>
                </c:pt>
                <c:pt idx="432">
                  <c:v>0.05</c:v>
                </c:pt>
                <c:pt idx="433">
                  <c:v>0.05</c:v>
                </c:pt>
                <c:pt idx="434">
                  <c:v>0.05</c:v>
                </c:pt>
                <c:pt idx="435">
                  <c:v>0.05</c:v>
                </c:pt>
                <c:pt idx="436">
                  <c:v>0.05</c:v>
                </c:pt>
                <c:pt idx="437">
                  <c:v>0.05</c:v>
                </c:pt>
                <c:pt idx="438">
                  <c:v>0.05</c:v>
                </c:pt>
                <c:pt idx="439">
                  <c:v>0.05</c:v>
                </c:pt>
                <c:pt idx="440">
                  <c:v>0.05</c:v>
                </c:pt>
                <c:pt idx="441">
                  <c:v>0.05</c:v>
                </c:pt>
                <c:pt idx="442">
                  <c:v>0.05</c:v>
                </c:pt>
                <c:pt idx="443">
                  <c:v>0.05</c:v>
                </c:pt>
                <c:pt idx="444">
                  <c:v>0.05</c:v>
                </c:pt>
                <c:pt idx="445">
                  <c:v>0.05</c:v>
                </c:pt>
                <c:pt idx="446">
                  <c:v>0.05</c:v>
                </c:pt>
                <c:pt idx="447">
                  <c:v>0.05</c:v>
                </c:pt>
                <c:pt idx="448">
                  <c:v>0.05</c:v>
                </c:pt>
                <c:pt idx="449">
                  <c:v>0.05</c:v>
                </c:pt>
                <c:pt idx="450">
                  <c:v>0.05</c:v>
                </c:pt>
                <c:pt idx="451">
                  <c:v>0.05</c:v>
                </c:pt>
                <c:pt idx="452">
                  <c:v>0.05</c:v>
                </c:pt>
                <c:pt idx="453">
                  <c:v>0.05</c:v>
                </c:pt>
                <c:pt idx="454">
                  <c:v>0.05</c:v>
                </c:pt>
                <c:pt idx="455">
                  <c:v>0.05</c:v>
                </c:pt>
                <c:pt idx="456">
                  <c:v>0.05</c:v>
                </c:pt>
                <c:pt idx="457">
                  <c:v>0.05</c:v>
                </c:pt>
                <c:pt idx="458">
                  <c:v>0.05</c:v>
                </c:pt>
                <c:pt idx="459">
                  <c:v>0.05</c:v>
                </c:pt>
                <c:pt idx="460">
                  <c:v>0.05</c:v>
                </c:pt>
                <c:pt idx="461">
                  <c:v>0.05</c:v>
                </c:pt>
                <c:pt idx="462">
                  <c:v>0.05</c:v>
                </c:pt>
                <c:pt idx="463">
                  <c:v>0.05</c:v>
                </c:pt>
                <c:pt idx="464">
                  <c:v>0.05</c:v>
                </c:pt>
                <c:pt idx="465">
                  <c:v>0.05</c:v>
                </c:pt>
                <c:pt idx="466">
                  <c:v>0.05</c:v>
                </c:pt>
                <c:pt idx="467">
                  <c:v>0.05</c:v>
                </c:pt>
                <c:pt idx="468">
                  <c:v>0.05</c:v>
                </c:pt>
                <c:pt idx="469">
                  <c:v>0.05</c:v>
                </c:pt>
                <c:pt idx="470">
                  <c:v>0.05</c:v>
                </c:pt>
                <c:pt idx="471">
                  <c:v>0.05</c:v>
                </c:pt>
                <c:pt idx="472">
                  <c:v>0.05</c:v>
                </c:pt>
                <c:pt idx="473">
                  <c:v>0.05</c:v>
                </c:pt>
                <c:pt idx="474">
                  <c:v>0.05</c:v>
                </c:pt>
                <c:pt idx="475">
                  <c:v>0.05</c:v>
                </c:pt>
                <c:pt idx="476">
                  <c:v>0.05</c:v>
                </c:pt>
                <c:pt idx="477">
                  <c:v>0.05</c:v>
                </c:pt>
                <c:pt idx="478">
                  <c:v>0.05</c:v>
                </c:pt>
                <c:pt idx="479">
                  <c:v>0.05</c:v>
                </c:pt>
                <c:pt idx="480">
                  <c:v>0.05</c:v>
                </c:pt>
                <c:pt idx="481">
                  <c:v>0.05</c:v>
                </c:pt>
                <c:pt idx="482">
                  <c:v>0.05</c:v>
                </c:pt>
                <c:pt idx="483">
                  <c:v>0.05</c:v>
                </c:pt>
                <c:pt idx="484">
                  <c:v>0.05</c:v>
                </c:pt>
                <c:pt idx="485">
                  <c:v>0.05</c:v>
                </c:pt>
                <c:pt idx="486">
                  <c:v>0.05</c:v>
                </c:pt>
                <c:pt idx="487">
                  <c:v>0.05</c:v>
                </c:pt>
                <c:pt idx="488">
                  <c:v>0.05</c:v>
                </c:pt>
                <c:pt idx="489">
                  <c:v>0.05</c:v>
                </c:pt>
                <c:pt idx="490">
                  <c:v>0.05</c:v>
                </c:pt>
                <c:pt idx="491">
                  <c:v>0.05</c:v>
                </c:pt>
                <c:pt idx="492">
                  <c:v>0.05</c:v>
                </c:pt>
                <c:pt idx="493">
                  <c:v>0.05</c:v>
                </c:pt>
                <c:pt idx="494">
                  <c:v>0.05</c:v>
                </c:pt>
                <c:pt idx="495">
                  <c:v>0.05</c:v>
                </c:pt>
                <c:pt idx="496">
                  <c:v>0.05</c:v>
                </c:pt>
                <c:pt idx="497">
                  <c:v>0.05</c:v>
                </c:pt>
                <c:pt idx="498">
                  <c:v>0.05</c:v>
                </c:pt>
                <c:pt idx="499">
                  <c:v>0.05</c:v>
                </c:pt>
                <c:pt idx="500">
                  <c:v>0.05</c:v>
                </c:pt>
                <c:pt idx="501">
                  <c:v>0.05</c:v>
                </c:pt>
                <c:pt idx="502">
                  <c:v>0.05</c:v>
                </c:pt>
                <c:pt idx="503">
                  <c:v>0.05</c:v>
                </c:pt>
                <c:pt idx="504">
                  <c:v>0.05</c:v>
                </c:pt>
                <c:pt idx="505">
                  <c:v>0.05</c:v>
                </c:pt>
                <c:pt idx="506">
                  <c:v>0.05</c:v>
                </c:pt>
                <c:pt idx="507">
                  <c:v>0.05</c:v>
                </c:pt>
                <c:pt idx="508">
                  <c:v>0.05</c:v>
                </c:pt>
                <c:pt idx="509">
                  <c:v>0.05</c:v>
                </c:pt>
                <c:pt idx="510">
                  <c:v>0.05</c:v>
                </c:pt>
                <c:pt idx="511">
                  <c:v>0.05</c:v>
                </c:pt>
                <c:pt idx="512">
                  <c:v>0.05</c:v>
                </c:pt>
                <c:pt idx="513">
                  <c:v>0.05</c:v>
                </c:pt>
                <c:pt idx="514">
                  <c:v>0.05</c:v>
                </c:pt>
                <c:pt idx="515">
                  <c:v>0.05</c:v>
                </c:pt>
                <c:pt idx="516">
                  <c:v>0.05</c:v>
                </c:pt>
                <c:pt idx="517">
                  <c:v>0.05</c:v>
                </c:pt>
                <c:pt idx="518">
                  <c:v>0.05</c:v>
                </c:pt>
                <c:pt idx="519">
                  <c:v>0.05</c:v>
                </c:pt>
                <c:pt idx="520">
                  <c:v>0.05</c:v>
                </c:pt>
                <c:pt idx="521">
                  <c:v>0.05</c:v>
                </c:pt>
                <c:pt idx="522">
                  <c:v>0.05</c:v>
                </c:pt>
                <c:pt idx="523">
                  <c:v>0.05</c:v>
                </c:pt>
                <c:pt idx="524">
                  <c:v>0.05</c:v>
                </c:pt>
                <c:pt idx="525">
                  <c:v>0.05</c:v>
                </c:pt>
                <c:pt idx="526">
                  <c:v>0.05</c:v>
                </c:pt>
                <c:pt idx="527">
                  <c:v>0.05</c:v>
                </c:pt>
                <c:pt idx="528">
                  <c:v>0.05</c:v>
                </c:pt>
                <c:pt idx="529">
                  <c:v>0.05</c:v>
                </c:pt>
                <c:pt idx="530">
                  <c:v>0.05</c:v>
                </c:pt>
                <c:pt idx="531">
                  <c:v>0.05</c:v>
                </c:pt>
                <c:pt idx="532">
                  <c:v>0.05</c:v>
                </c:pt>
                <c:pt idx="533">
                  <c:v>0.05</c:v>
                </c:pt>
                <c:pt idx="534">
                  <c:v>0.05</c:v>
                </c:pt>
                <c:pt idx="535">
                  <c:v>0.05</c:v>
                </c:pt>
                <c:pt idx="536">
                  <c:v>0.05</c:v>
                </c:pt>
                <c:pt idx="537">
                  <c:v>0.05</c:v>
                </c:pt>
                <c:pt idx="538">
                  <c:v>0.05</c:v>
                </c:pt>
                <c:pt idx="539">
                  <c:v>0.05</c:v>
                </c:pt>
                <c:pt idx="540">
                  <c:v>0.05</c:v>
                </c:pt>
                <c:pt idx="541">
                  <c:v>0.05</c:v>
                </c:pt>
                <c:pt idx="542">
                  <c:v>0.05</c:v>
                </c:pt>
                <c:pt idx="543">
                  <c:v>0.05</c:v>
                </c:pt>
                <c:pt idx="544">
                  <c:v>0.05</c:v>
                </c:pt>
                <c:pt idx="545">
                  <c:v>0.05</c:v>
                </c:pt>
                <c:pt idx="546">
                  <c:v>0.05</c:v>
                </c:pt>
                <c:pt idx="547">
                  <c:v>0.05</c:v>
                </c:pt>
                <c:pt idx="548">
                  <c:v>0.05</c:v>
                </c:pt>
                <c:pt idx="549">
                  <c:v>0.05</c:v>
                </c:pt>
                <c:pt idx="550">
                  <c:v>0.05</c:v>
                </c:pt>
                <c:pt idx="551">
                  <c:v>0.05</c:v>
                </c:pt>
                <c:pt idx="552">
                  <c:v>0.05</c:v>
                </c:pt>
                <c:pt idx="553">
                  <c:v>0.05</c:v>
                </c:pt>
                <c:pt idx="554">
                  <c:v>0.05</c:v>
                </c:pt>
                <c:pt idx="555">
                  <c:v>0.05</c:v>
                </c:pt>
                <c:pt idx="556">
                  <c:v>0.05</c:v>
                </c:pt>
                <c:pt idx="557">
                  <c:v>0.05</c:v>
                </c:pt>
                <c:pt idx="558">
                  <c:v>0.05</c:v>
                </c:pt>
                <c:pt idx="559">
                  <c:v>0.05</c:v>
                </c:pt>
                <c:pt idx="560">
                  <c:v>0.05</c:v>
                </c:pt>
                <c:pt idx="561">
                  <c:v>0.05</c:v>
                </c:pt>
                <c:pt idx="562">
                  <c:v>0.05</c:v>
                </c:pt>
                <c:pt idx="563">
                  <c:v>0.05</c:v>
                </c:pt>
                <c:pt idx="564">
                  <c:v>0.05</c:v>
                </c:pt>
                <c:pt idx="565">
                  <c:v>0.05</c:v>
                </c:pt>
                <c:pt idx="566">
                  <c:v>0.05</c:v>
                </c:pt>
                <c:pt idx="567">
                  <c:v>0.05</c:v>
                </c:pt>
                <c:pt idx="568">
                  <c:v>0.05</c:v>
                </c:pt>
                <c:pt idx="569">
                  <c:v>0.05</c:v>
                </c:pt>
                <c:pt idx="570">
                  <c:v>0.05</c:v>
                </c:pt>
                <c:pt idx="571">
                  <c:v>0.05</c:v>
                </c:pt>
                <c:pt idx="572">
                  <c:v>0.05</c:v>
                </c:pt>
                <c:pt idx="573">
                  <c:v>0.05</c:v>
                </c:pt>
                <c:pt idx="574">
                  <c:v>0.05</c:v>
                </c:pt>
                <c:pt idx="575">
                  <c:v>0.05</c:v>
                </c:pt>
                <c:pt idx="576">
                  <c:v>0.05</c:v>
                </c:pt>
                <c:pt idx="577">
                  <c:v>0.05</c:v>
                </c:pt>
                <c:pt idx="578">
                  <c:v>0.05</c:v>
                </c:pt>
                <c:pt idx="579">
                  <c:v>0.05</c:v>
                </c:pt>
                <c:pt idx="580">
                  <c:v>0.05</c:v>
                </c:pt>
                <c:pt idx="581">
                  <c:v>0.05</c:v>
                </c:pt>
                <c:pt idx="582">
                  <c:v>0.05</c:v>
                </c:pt>
                <c:pt idx="583">
                  <c:v>0.05</c:v>
                </c:pt>
                <c:pt idx="584">
                  <c:v>0.05</c:v>
                </c:pt>
                <c:pt idx="585">
                  <c:v>0.05</c:v>
                </c:pt>
                <c:pt idx="586">
                  <c:v>0.05</c:v>
                </c:pt>
                <c:pt idx="587">
                  <c:v>0.05</c:v>
                </c:pt>
                <c:pt idx="588">
                  <c:v>0.05</c:v>
                </c:pt>
                <c:pt idx="589">
                  <c:v>0.05</c:v>
                </c:pt>
                <c:pt idx="590">
                  <c:v>0.05</c:v>
                </c:pt>
                <c:pt idx="591">
                  <c:v>0.05</c:v>
                </c:pt>
                <c:pt idx="592">
                  <c:v>0.05</c:v>
                </c:pt>
                <c:pt idx="593">
                  <c:v>0.05</c:v>
                </c:pt>
                <c:pt idx="594">
                  <c:v>0.05</c:v>
                </c:pt>
                <c:pt idx="595">
                  <c:v>0.05</c:v>
                </c:pt>
                <c:pt idx="596">
                  <c:v>0.05</c:v>
                </c:pt>
                <c:pt idx="597">
                  <c:v>0.05</c:v>
                </c:pt>
                <c:pt idx="598">
                  <c:v>0.05</c:v>
                </c:pt>
                <c:pt idx="599">
                  <c:v>0.05</c:v>
                </c:pt>
                <c:pt idx="600">
                  <c:v>0.05</c:v>
                </c:pt>
                <c:pt idx="601">
                  <c:v>0.05</c:v>
                </c:pt>
                <c:pt idx="602">
                  <c:v>0.05</c:v>
                </c:pt>
                <c:pt idx="603">
                  <c:v>0.05</c:v>
                </c:pt>
                <c:pt idx="604">
                  <c:v>0.05</c:v>
                </c:pt>
                <c:pt idx="605">
                  <c:v>0.05</c:v>
                </c:pt>
                <c:pt idx="606">
                  <c:v>0.05</c:v>
                </c:pt>
                <c:pt idx="607">
                  <c:v>0.05</c:v>
                </c:pt>
                <c:pt idx="608">
                  <c:v>0.05</c:v>
                </c:pt>
                <c:pt idx="609">
                  <c:v>0.05</c:v>
                </c:pt>
                <c:pt idx="610">
                  <c:v>0.05</c:v>
                </c:pt>
                <c:pt idx="611">
                  <c:v>0.05</c:v>
                </c:pt>
                <c:pt idx="612">
                  <c:v>0.05</c:v>
                </c:pt>
                <c:pt idx="613">
                  <c:v>0.05</c:v>
                </c:pt>
                <c:pt idx="614">
                  <c:v>0.05</c:v>
                </c:pt>
                <c:pt idx="615">
                  <c:v>0.05</c:v>
                </c:pt>
                <c:pt idx="616">
                  <c:v>0.05</c:v>
                </c:pt>
                <c:pt idx="617">
                  <c:v>0.05</c:v>
                </c:pt>
                <c:pt idx="618">
                  <c:v>0.05</c:v>
                </c:pt>
                <c:pt idx="619">
                  <c:v>0.05</c:v>
                </c:pt>
                <c:pt idx="620">
                  <c:v>0.05</c:v>
                </c:pt>
                <c:pt idx="621">
                  <c:v>0.05</c:v>
                </c:pt>
                <c:pt idx="622">
                  <c:v>0.05</c:v>
                </c:pt>
                <c:pt idx="623">
                  <c:v>0.05</c:v>
                </c:pt>
                <c:pt idx="624">
                  <c:v>0.05</c:v>
                </c:pt>
                <c:pt idx="625">
                  <c:v>0.05</c:v>
                </c:pt>
                <c:pt idx="626">
                  <c:v>0.05</c:v>
                </c:pt>
                <c:pt idx="627">
                  <c:v>0.05</c:v>
                </c:pt>
                <c:pt idx="628">
                  <c:v>0.05</c:v>
                </c:pt>
                <c:pt idx="629">
                  <c:v>0.05</c:v>
                </c:pt>
                <c:pt idx="630">
                  <c:v>0.05</c:v>
                </c:pt>
                <c:pt idx="631">
                  <c:v>0.05</c:v>
                </c:pt>
                <c:pt idx="632">
                  <c:v>0.05</c:v>
                </c:pt>
                <c:pt idx="633">
                  <c:v>0.05</c:v>
                </c:pt>
                <c:pt idx="634">
                  <c:v>0.05</c:v>
                </c:pt>
                <c:pt idx="635">
                  <c:v>0.05</c:v>
                </c:pt>
                <c:pt idx="636">
                  <c:v>0.05</c:v>
                </c:pt>
                <c:pt idx="637">
                  <c:v>0.05</c:v>
                </c:pt>
                <c:pt idx="638">
                  <c:v>0.05</c:v>
                </c:pt>
                <c:pt idx="639">
                  <c:v>0.05</c:v>
                </c:pt>
                <c:pt idx="640">
                  <c:v>0.05</c:v>
                </c:pt>
                <c:pt idx="641">
                  <c:v>0.05</c:v>
                </c:pt>
                <c:pt idx="642">
                  <c:v>0.05</c:v>
                </c:pt>
                <c:pt idx="643">
                  <c:v>0.05</c:v>
                </c:pt>
                <c:pt idx="644">
                  <c:v>0.05</c:v>
                </c:pt>
                <c:pt idx="645">
                  <c:v>0.05</c:v>
                </c:pt>
                <c:pt idx="646">
                  <c:v>0.05</c:v>
                </c:pt>
                <c:pt idx="647">
                  <c:v>0.05</c:v>
                </c:pt>
                <c:pt idx="648">
                  <c:v>0.05</c:v>
                </c:pt>
                <c:pt idx="649">
                  <c:v>0.05</c:v>
                </c:pt>
                <c:pt idx="650">
                  <c:v>0.05</c:v>
                </c:pt>
                <c:pt idx="651">
                  <c:v>0.05</c:v>
                </c:pt>
                <c:pt idx="652">
                  <c:v>0.05</c:v>
                </c:pt>
                <c:pt idx="653">
                  <c:v>0.05</c:v>
                </c:pt>
                <c:pt idx="654">
                  <c:v>0.05</c:v>
                </c:pt>
                <c:pt idx="655">
                  <c:v>0.05</c:v>
                </c:pt>
                <c:pt idx="656">
                  <c:v>0.05</c:v>
                </c:pt>
                <c:pt idx="657">
                  <c:v>0.05</c:v>
                </c:pt>
                <c:pt idx="658">
                  <c:v>0.05</c:v>
                </c:pt>
                <c:pt idx="659">
                  <c:v>0.05</c:v>
                </c:pt>
                <c:pt idx="660">
                  <c:v>0.05</c:v>
                </c:pt>
                <c:pt idx="661">
                  <c:v>0.05</c:v>
                </c:pt>
                <c:pt idx="662">
                  <c:v>0.05</c:v>
                </c:pt>
                <c:pt idx="663">
                  <c:v>0.05</c:v>
                </c:pt>
                <c:pt idx="664">
                  <c:v>0.05</c:v>
                </c:pt>
                <c:pt idx="665">
                  <c:v>0.05</c:v>
                </c:pt>
                <c:pt idx="666">
                  <c:v>0.05</c:v>
                </c:pt>
                <c:pt idx="667">
                  <c:v>0.05</c:v>
                </c:pt>
                <c:pt idx="668">
                  <c:v>0.05</c:v>
                </c:pt>
                <c:pt idx="669">
                  <c:v>0.05</c:v>
                </c:pt>
                <c:pt idx="670">
                  <c:v>0.05</c:v>
                </c:pt>
                <c:pt idx="671">
                  <c:v>0.05</c:v>
                </c:pt>
                <c:pt idx="672">
                  <c:v>0.05</c:v>
                </c:pt>
                <c:pt idx="673">
                  <c:v>0.05</c:v>
                </c:pt>
                <c:pt idx="674">
                  <c:v>0.05</c:v>
                </c:pt>
                <c:pt idx="675">
                  <c:v>0.05</c:v>
                </c:pt>
                <c:pt idx="676">
                  <c:v>0.05</c:v>
                </c:pt>
                <c:pt idx="677">
                  <c:v>0.05</c:v>
                </c:pt>
                <c:pt idx="678">
                  <c:v>0.05</c:v>
                </c:pt>
                <c:pt idx="679">
                  <c:v>0.05</c:v>
                </c:pt>
                <c:pt idx="680">
                  <c:v>0.05</c:v>
                </c:pt>
                <c:pt idx="681">
                  <c:v>0.05</c:v>
                </c:pt>
                <c:pt idx="682">
                  <c:v>0.05</c:v>
                </c:pt>
                <c:pt idx="683">
                  <c:v>0.05</c:v>
                </c:pt>
                <c:pt idx="684">
                  <c:v>0.05</c:v>
                </c:pt>
                <c:pt idx="685">
                  <c:v>0.05</c:v>
                </c:pt>
                <c:pt idx="686">
                  <c:v>0.05</c:v>
                </c:pt>
                <c:pt idx="687">
                  <c:v>0.05</c:v>
                </c:pt>
                <c:pt idx="688">
                  <c:v>0.05</c:v>
                </c:pt>
                <c:pt idx="689">
                  <c:v>0.05</c:v>
                </c:pt>
                <c:pt idx="690">
                  <c:v>0.05</c:v>
                </c:pt>
                <c:pt idx="691">
                  <c:v>0.05</c:v>
                </c:pt>
                <c:pt idx="692">
                  <c:v>0.05</c:v>
                </c:pt>
                <c:pt idx="693">
                  <c:v>0.05</c:v>
                </c:pt>
                <c:pt idx="694">
                  <c:v>0.05</c:v>
                </c:pt>
                <c:pt idx="695">
                  <c:v>0.05</c:v>
                </c:pt>
                <c:pt idx="696">
                  <c:v>0.05</c:v>
                </c:pt>
                <c:pt idx="697">
                  <c:v>0.05</c:v>
                </c:pt>
                <c:pt idx="698">
                  <c:v>0.05</c:v>
                </c:pt>
                <c:pt idx="699">
                  <c:v>0.05</c:v>
                </c:pt>
                <c:pt idx="700">
                  <c:v>0.05</c:v>
                </c:pt>
                <c:pt idx="701">
                  <c:v>0.05</c:v>
                </c:pt>
                <c:pt idx="702">
                  <c:v>0.05</c:v>
                </c:pt>
                <c:pt idx="703">
                  <c:v>0.05</c:v>
                </c:pt>
                <c:pt idx="704">
                  <c:v>0.05</c:v>
                </c:pt>
                <c:pt idx="705">
                  <c:v>0.05</c:v>
                </c:pt>
                <c:pt idx="706">
                  <c:v>0.05</c:v>
                </c:pt>
                <c:pt idx="707">
                  <c:v>0.05</c:v>
                </c:pt>
                <c:pt idx="708">
                  <c:v>0.05</c:v>
                </c:pt>
                <c:pt idx="709">
                  <c:v>0.05</c:v>
                </c:pt>
                <c:pt idx="710">
                  <c:v>0.05</c:v>
                </c:pt>
                <c:pt idx="711">
                  <c:v>0.05</c:v>
                </c:pt>
                <c:pt idx="712">
                  <c:v>0.05</c:v>
                </c:pt>
                <c:pt idx="713">
                  <c:v>0.05</c:v>
                </c:pt>
                <c:pt idx="714">
                  <c:v>0.05</c:v>
                </c:pt>
                <c:pt idx="715">
                  <c:v>0.05</c:v>
                </c:pt>
                <c:pt idx="716">
                  <c:v>0.05</c:v>
                </c:pt>
                <c:pt idx="717">
                  <c:v>0.05</c:v>
                </c:pt>
                <c:pt idx="718">
                  <c:v>0.05</c:v>
                </c:pt>
                <c:pt idx="719">
                  <c:v>0.05</c:v>
                </c:pt>
                <c:pt idx="720">
                  <c:v>0.05</c:v>
                </c:pt>
                <c:pt idx="721">
                  <c:v>0.05</c:v>
                </c:pt>
                <c:pt idx="722">
                  <c:v>0.05</c:v>
                </c:pt>
                <c:pt idx="723">
                  <c:v>0.05</c:v>
                </c:pt>
                <c:pt idx="724">
                  <c:v>0.05</c:v>
                </c:pt>
                <c:pt idx="725">
                  <c:v>0.05</c:v>
                </c:pt>
                <c:pt idx="726">
                  <c:v>0.05</c:v>
                </c:pt>
                <c:pt idx="727">
                  <c:v>0.05</c:v>
                </c:pt>
                <c:pt idx="728">
                  <c:v>0.05</c:v>
                </c:pt>
                <c:pt idx="729">
                  <c:v>0.05</c:v>
                </c:pt>
                <c:pt idx="730">
                  <c:v>0.05</c:v>
                </c:pt>
                <c:pt idx="731">
                  <c:v>0.05</c:v>
                </c:pt>
                <c:pt idx="732">
                  <c:v>0.05</c:v>
                </c:pt>
                <c:pt idx="733">
                  <c:v>0.05</c:v>
                </c:pt>
                <c:pt idx="734">
                  <c:v>0.05</c:v>
                </c:pt>
                <c:pt idx="735">
                  <c:v>0.05</c:v>
                </c:pt>
                <c:pt idx="736">
                  <c:v>0.05</c:v>
                </c:pt>
                <c:pt idx="737">
                  <c:v>0.05</c:v>
                </c:pt>
                <c:pt idx="738">
                  <c:v>0.05</c:v>
                </c:pt>
                <c:pt idx="739">
                  <c:v>0.05</c:v>
                </c:pt>
                <c:pt idx="740">
                  <c:v>0.05</c:v>
                </c:pt>
                <c:pt idx="741">
                  <c:v>0.05</c:v>
                </c:pt>
                <c:pt idx="742">
                  <c:v>0.05</c:v>
                </c:pt>
                <c:pt idx="743">
                  <c:v>0.05</c:v>
                </c:pt>
                <c:pt idx="744">
                  <c:v>0.05</c:v>
                </c:pt>
                <c:pt idx="745">
                  <c:v>0.05</c:v>
                </c:pt>
                <c:pt idx="746">
                  <c:v>0.05</c:v>
                </c:pt>
                <c:pt idx="747">
                  <c:v>0.05</c:v>
                </c:pt>
                <c:pt idx="748">
                  <c:v>0.05</c:v>
                </c:pt>
                <c:pt idx="749">
                  <c:v>0.05</c:v>
                </c:pt>
                <c:pt idx="750">
                  <c:v>0.05</c:v>
                </c:pt>
                <c:pt idx="751">
                  <c:v>0.05</c:v>
                </c:pt>
                <c:pt idx="752">
                  <c:v>0.05</c:v>
                </c:pt>
                <c:pt idx="753">
                  <c:v>0.05</c:v>
                </c:pt>
                <c:pt idx="754">
                  <c:v>0.05</c:v>
                </c:pt>
                <c:pt idx="755">
                  <c:v>0.05</c:v>
                </c:pt>
                <c:pt idx="756">
                  <c:v>0.05</c:v>
                </c:pt>
                <c:pt idx="757">
                  <c:v>0.05</c:v>
                </c:pt>
                <c:pt idx="758">
                  <c:v>0.05</c:v>
                </c:pt>
                <c:pt idx="759">
                  <c:v>0.05</c:v>
                </c:pt>
                <c:pt idx="760">
                  <c:v>0.05</c:v>
                </c:pt>
                <c:pt idx="761">
                  <c:v>0.05</c:v>
                </c:pt>
                <c:pt idx="762">
                  <c:v>0.05</c:v>
                </c:pt>
                <c:pt idx="763">
                  <c:v>0.05</c:v>
                </c:pt>
                <c:pt idx="764">
                  <c:v>0.05</c:v>
                </c:pt>
                <c:pt idx="765">
                  <c:v>0.05</c:v>
                </c:pt>
                <c:pt idx="766">
                  <c:v>0.05</c:v>
                </c:pt>
                <c:pt idx="767">
                  <c:v>0.05</c:v>
                </c:pt>
                <c:pt idx="768">
                  <c:v>0.05</c:v>
                </c:pt>
                <c:pt idx="769">
                  <c:v>0.05</c:v>
                </c:pt>
                <c:pt idx="770">
                  <c:v>0.05</c:v>
                </c:pt>
                <c:pt idx="771">
                  <c:v>0.05</c:v>
                </c:pt>
                <c:pt idx="772">
                  <c:v>0.05</c:v>
                </c:pt>
                <c:pt idx="773">
                  <c:v>0.05</c:v>
                </c:pt>
                <c:pt idx="774">
                  <c:v>0.05</c:v>
                </c:pt>
                <c:pt idx="775">
                  <c:v>0.05</c:v>
                </c:pt>
                <c:pt idx="776">
                  <c:v>0.05</c:v>
                </c:pt>
                <c:pt idx="777">
                  <c:v>0.05</c:v>
                </c:pt>
                <c:pt idx="778">
                  <c:v>0.05</c:v>
                </c:pt>
                <c:pt idx="779">
                  <c:v>0.05</c:v>
                </c:pt>
                <c:pt idx="780">
                  <c:v>0.05</c:v>
                </c:pt>
                <c:pt idx="781">
                  <c:v>0.05</c:v>
                </c:pt>
                <c:pt idx="782">
                  <c:v>0.05</c:v>
                </c:pt>
                <c:pt idx="783">
                  <c:v>0.05</c:v>
                </c:pt>
                <c:pt idx="784">
                  <c:v>0.05</c:v>
                </c:pt>
                <c:pt idx="785">
                  <c:v>0.05</c:v>
                </c:pt>
                <c:pt idx="786">
                  <c:v>0.05</c:v>
                </c:pt>
                <c:pt idx="787">
                  <c:v>0.05</c:v>
                </c:pt>
                <c:pt idx="788">
                  <c:v>0.05</c:v>
                </c:pt>
                <c:pt idx="789">
                  <c:v>0.05</c:v>
                </c:pt>
                <c:pt idx="790">
                  <c:v>0.05</c:v>
                </c:pt>
                <c:pt idx="791">
                  <c:v>0.05</c:v>
                </c:pt>
                <c:pt idx="792">
                  <c:v>0.05</c:v>
                </c:pt>
                <c:pt idx="793">
                  <c:v>0.05</c:v>
                </c:pt>
                <c:pt idx="794">
                  <c:v>0.05</c:v>
                </c:pt>
                <c:pt idx="795">
                  <c:v>0.05</c:v>
                </c:pt>
                <c:pt idx="796">
                  <c:v>0.05</c:v>
                </c:pt>
                <c:pt idx="797">
                  <c:v>0.05</c:v>
                </c:pt>
                <c:pt idx="798">
                  <c:v>0.05</c:v>
                </c:pt>
                <c:pt idx="799">
                  <c:v>0.05</c:v>
                </c:pt>
                <c:pt idx="800">
                  <c:v>0.05</c:v>
                </c:pt>
                <c:pt idx="801">
                  <c:v>0.05</c:v>
                </c:pt>
                <c:pt idx="802">
                  <c:v>0.05</c:v>
                </c:pt>
                <c:pt idx="803">
                  <c:v>0.05</c:v>
                </c:pt>
                <c:pt idx="804">
                  <c:v>0.05</c:v>
                </c:pt>
                <c:pt idx="805">
                  <c:v>0.05</c:v>
                </c:pt>
                <c:pt idx="806">
                  <c:v>0.05</c:v>
                </c:pt>
                <c:pt idx="807">
                  <c:v>0.05</c:v>
                </c:pt>
                <c:pt idx="808">
                  <c:v>0.05</c:v>
                </c:pt>
                <c:pt idx="809">
                  <c:v>0.05</c:v>
                </c:pt>
                <c:pt idx="810">
                  <c:v>0.05</c:v>
                </c:pt>
                <c:pt idx="811">
                  <c:v>0.05</c:v>
                </c:pt>
                <c:pt idx="812">
                  <c:v>0.05</c:v>
                </c:pt>
                <c:pt idx="813">
                  <c:v>0.05</c:v>
                </c:pt>
                <c:pt idx="814">
                  <c:v>0.05</c:v>
                </c:pt>
                <c:pt idx="815">
                  <c:v>0.05</c:v>
                </c:pt>
                <c:pt idx="816">
                  <c:v>0.05</c:v>
                </c:pt>
                <c:pt idx="817">
                  <c:v>0.05</c:v>
                </c:pt>
                <c:pt idx="818">
                  <c:v>0.05</c:v>
                </c:pt>
                <c:pt idx="819">
                  <c:v>0.05</c:v>
                </c:pt>
                <c:pt idx="820">
                  <c:v>0.05</c:v>
                </c:pt>
                <c:pt idx="821">
                  <c:v>0.05</c:v>
                </c:pt>
                <c:pt idx="822">
                  <c:v>0.05</c:v>
                </c:pt>
                <c:pt idx="823">
                  <c:v>0.05</c:v>
                </c:pt>
                <c:pt idx="824">
                  <c:v>0.05</c:v>
                </c:pt>
                <c:pt idx="825">
                  <c:v>0.05</c:v>
                </c:pt>
                <c:pt idx="826">
                  <c:v>0.05</c:v>
                </c:pt>
                <c:pt idx="827">
                  <c:v>0.05</c:v>
                </c:pt>
                <c:pt idx="828">
                  <c:v>0.05</c:v>
                </c:pt>
                <c:pt idx="829">
                  <c:v>0.05</c:v>
                </c:pt>
                <c:pt idx="830">
                  <c:v>0.05</c:v>
                </c:pt>
                <c:pt idx="831">
                  <c:v>0.05</c:v>
                </c:pt>
                <c:pt idx="832">
                  <c:v>0.05</c:v>
                </c:pt>
                <c:pt idx="833">
                  <c:v>0.05</c:v>
                </c:pt>
                <c:pt idx="834">
                  <c:v>0.05</c:v>
                </c:pt>
                <c:pt idx="835">
                  <c:v>0.05</c:v>
                </c:pt>
                <c:pt idx="836">
                  <c:v>0.05</c:v>
                </c:pt>
                <c:pt idx="837">
                  <c:v>0.05</c:v>
                </c:pt>
                <c:pt idx="838">
                  <c:v>0.05</c:v>
                </c:pt>
                <c:pt idx="839">
                  <c:v>0.05</c:v>
                </c:pt>
                <c:pt idx="840">
                  <c:v>0.05</c:v>
                </c:pt>
                <c:pt idx="841">
                  <c:v>0.05</c:v>
                </c:pt>
                <c:pt idx="842">
                  <c:v>0.05</c:v>
                </c:pt>
                <c:pt idx="843">
                  <c:v>0.05</c:v>
                </c:pt>
                <c:pt idx="844">
                  <c:v>0.05</c:v>
                </c:pt>
                <c:pt idx="845">
                  <c:v>0.05</c:v>
                </c:pt>
                <c:pt idx="846">
                  <c:v>0.05</c:v>
                </c:pt>
                <c:pt idx="847">
                  <c:v>0.05</c:v>
                </c:pt>
                <c:pt idx="848">
                  <c:v>0.05</c:v>
                </c:pt>
                <c:pt idx="849">
                  <c:v>0.05</c:v>
                </c:pt>
                <c:pt idx="850">
                  <c:v>0.05</c:v>
                </c:pt>
                <c:pt idx="851">
                  <c:v>0.05</c:v>
                </c:pt>
                <c:pt idx="852">
                  <c:v>0.05</c:v>
                </c:pt>
                <c:pt idx="853">
                  <c:v>0.05</c:v>
                </c:pt>
                <c:pt idx="854">
                  <c:v>0.05</c:v>
                </c:pt>
                <c:pt idx="855">
                  <c:v>0.05</c:v>
                </c:pt>
                <c:pt idx="856">
                  <c:v>0.05</c:v>
                </c:pt>
                <c:pt idx="857">
                  <c:v>0.05</c:v>
                </c:pt>
                <c:pt idx="858">
                  <c:v>0.05</c:v>
                </c:pt>
                <c:pt idx="859">
                  <c:v>0.05</c:v>
                </c:pt>
                <c:pt idx="860">
                  <c:v>0.05</c:v>
                </c:pt>
                <c:pt idx="861">
                  <c:v>0.05</c:v>
                </c:pt>
                <c:pt idx="862">
                  <c:v>0.05</c:v>
                </c:pt>
                <c:pt idx="863">
                  <c:v>0.05</c:v>
                </c:pt>
                <c:pt idx="864">
                  <c:v>0.05</c:v>
                </c:pt>
                <c:pt idx="865">
                  <c:v>0.05</c:v>
                </c:pt>
                <c:pt idx="866">
                  <c:v>0.05</c:v>
                </c:pt>
                <c:pt idx="867">
                  <c:v>0.05</c:v>
                </c:pt>
                <c:pt idx="868">
                  <c:v>0.05</c:v>
                </c:pt>
                <c:pt idx="869">
                  <c:v>0.05</c:v>
                </c:pt>
                <c:pt idx="870">
                  <c:v>0.05</c:v>
                </c:pt>
                <c:pt idx="871">
                  <c:v>0.05</c:v>
                </c:pt>
                <c:pt idx="872">
                  <c:v>0.05</c:v>
                </c:pt>
                <c:pt idx="873">
                  <c:v>0.05</c:v>
                </c:pt>
                <c:pt idx="874">
                  <c:v>0.05</c:v>
                </c:pt>
                <c:pt idx="875">
                  <c:v>0.05</c:v>
                </c:pt>
                <c:pt idx="876">
                  <c:v>0.05</c:v>
                </c:pt>
                <c:pt idx="877">
                  <c:v>0.05</c:v>
                </c:pt>
                <c:pt idx="878">
                  <c:v>0.05</c:v>
                </c:pt>
                <c:pt idx="879">
                  <c:v>0.05</c:v>
                </c:pt>
                <c:pt idx="880">
                  <c:v>0.05</c:v>
                </c:pt>
                <c:pt idx="881">
                  <c:v>0.05</c:v>
                </c:pt>
                <c:pt idx="882">
                  <c:v>0.05</c:v>
                </c:pt>
                <c:pt idx="883">
                  <c:v>0.05</c:v>
                </c:pt>
                <c:pt idx="884">
                  <c:v>0.05</c:v>
                </c:pt>
                <c:pt idx="885">
                  <c:v>0.05</c:v>
                </c:pt>
                <c:pt idx="886">
                  <c:v>0.05</c:v>
                </c:pt>
                <c:pt idx="887">
                  <c:v>0.05</c:v>
                </c:pt>
                <c:pt idx="888">
                  <c:v>0.05</c:v>
                </c:pt>
                <c:pt idx="889">
                  <c:v>0.05</c:v>
                </c:pt>
                <c:pt idx="890">
                  <c:v>0.05</c:v>
                </c:pt>
                <c:pt idx="891">
                  <c:v>0.05</c:v>
                </c:pt>
                <c:pt idx="892">
                  <c:v>0.05</c:v>
                </c:pt>
                <c:pt idx="893">
                  <c:v>0.05</c:v>
                </c:pt>
                <c:pt idx="894">
                  <c:v>0.05</c:v>
                </c:pt>
                <c:pt idx="895">
                  <c:v>0.05</c:v>
                </c:pt>
                <c:pt idx="896">
                  <c:v>0.05</c:v>
                </c:pt>
                <c:pt idx="897">
                  <c:v>0.05</c:v>
                </c:pt>
                <c:pt idx="898">
                  <c:v>0.05</c:v>
                </c:pt>
                <c:pt idx="899">
                  <c:v>0.05</c:v>
                </c:pt>
                <c:pt idx="900">
                  <c:v>0.05</c:v>
                </c:pt>
                <c:pt idx="901">
                  <c:v>0.05</c:v>
                </c:pt>
                <c:pt idx="902">
                  <c:v>0.05</c:v>
                </c:pt>
                <c:pt idx="903">
                  <c:v>0.05</c:v>
                </c:pt>
                <c:pt idx="904">
                  <c:v>0.05</c:v>
                </c:pt>
                <c:pt idx="905">
                  <c:v>0.05</c:v>
                </c:pt>
                <c:pt idx="906">
                  <c:v>0.05</c:v>
                </c:pt>
                <c:pt idx="907">
                  <c:v>0.05</c:v>
                </c:pt>
                <c:pt idx="908">
                  <c:v>0.05</c:v>
                </c:pt>
                <c:pt idx="909">
                  <c:v>0.05</c:v>
                </c:pt>
                <c:pt idx="910">
                  <c:v>0.05</c:v>
                </c:pt>
                <c:pt idx="911">
                  <c:v>0.05</c:v>
                </c:pt>
                <c:pt idx="912">
                  <c:v>0.05</c:v>
                </c:pt>
                <c:pt idx="913">
                  <c:v>0.05</c:v>
                </c:pt>
                <c:pt idx="914">
                  <c:v>0.05</c:v>
                </c:pt>
                <c:pt idx="915">
                  <c:v>0.05</c:v>
                </c:pt>
                <c:pt idx="916">
                  <c:v>0.05</c:v>
                </c:pt>
                <c:pt idx="917">
                  <c:v>0.05</c:v>
                </c:pt>
                <c:pt idx="918">
                  <c:v>0.05</c:v>
                </c:pt>
                <c:pt idx="919">
                  <c:v>0.05</c:v>
                </c:pt>
                <c:pt idx="920">
                  <c:v>0.05</c:v>
                </c:pt>
                <c:pt idx="921">
                  <c:v>0.05</c:v>
                </c:pt>
                <c:pt idx="922">
                  <c:v>0.05</c:v>
                </c:pt>
                <c:pt idx="923">
                  <c:v>0.05</c:v>
                </c:pt>
                <c:pt idx="924">
                  <c:v>0.05</c:v>
                </c:pt>
                <c:pt idx="925">
                  <c:v>0.05</c:v>
                </c:pt>
                <c:pt idx="926">
                  <c:v>0.05</c:v>
                </c:pt>
                <c:pt idx="927">
                  <c:v>0.05</c:v>
                </c:pt>
                <c:pt idx="928">
                  <c:v>0.05</c:v>
                </c:pt>
                <c:pt idx="929">
                  <c:v>0.05</c:v>
                </c:pt>
                <c:pt idx="930">
                  <c:v>0.05</c:v>
                </c:pt>
                <c:pt idx="931">
                  <c:v>0.05</c:v>
                </c:pt>
                <c:pt idx="932">
                  <c:v>0.05</c:v>
                </c:pt>
                <c:pt idx="933">
                  <c:v>0.05</c:v>
                </c:pt>
                <c:pt idx="934">
                  <c:v>0.05</c:v>
                </c:pt>
                <c:pt idx="935">
                  <c:v>0.05</c:v>
                </c:pt>
                <c:pt idx="936">
                  <c:v>0.05</c:v>
                </c:pt>
                <c:pt idx="937">
                  <c:v>0.05</c:v>
                </c:pt>
                <c:pt idx="938">
                  <c:v>0.05</c:v>
                </c:pt>
                <c:pt idx="939">
                  <c:v>0.05</c:v>
                </c:pt>
                <c:pt idx="940">
                  <c:v>0.05</c:v>
                </c:pt>
                <c:pt idx="941">
                  <c:v>0.05</c:v>
                </c:pt>
                <c:pt idx="942">
                  <c:v>0.05</c:v>
                </c:pt>
                <c:pt idx="943">
                  <c:v>0.05</c:v>
                </c:pt>
                <c:pt idx="944">
                  <c:v>0.05</c:v>
                </c:pt>
                <c:pt idx="945">
                  <c:v>0.05</c:v>
                </c:pt>
                <c:pt idx="946">
                  <c:v>0.05</c:v>
                </c:pt>
                <c:pt idx="947">
                  <c:v>0.05</c:v>
                </c:pt>
                <c:pt idx="948">
                  <c:v>0.05</c:v>
                </c:pt>
                <c:pt idx="949">
                  <c:v>0.05</c:v>
                </c:pt>
                <c:pt idx="950">
                  <c:v>0.05</c:v>
                </c:pt>
                <c:pt idx="951">
                  <c:v>0.05</c:v>
                </c:pt>
                <c:pt idx="952">
                  <c:v>0.05</c:v>
                </c:pt>
                <c:pt idx="953">
                  <c:v>0.05</c:v>
                </c:pt>
                <c:pt idx="954">
                  <c:v>0.05</c:v>
                </c:pt>
                <c:pt idx="955">
                  <c:v>0.05</c:v>
                </c:pt>
                <c:pt idx="956">
                  <c:v>0.05</c:v>
                </c:pt>
                <c:pt idx="957">
                  <c:v>0.05</c:v>
                </c:pt>
                <c:pt idx="958">
                  <c:v>0.05</c:v>
                </c:pt>
                <c:pt idx="959">
                  <c:v>0.05</c:v>
                </c:pt>
                <c:pt idx="960">
                  <c:v>0.05</c:v>
                </c:pt>
                <c:pt idx="961">
                  <c:v>0.05</c:v>
                </c:pt>
                <c:pt idx="962">
                  <c:v>0.05</c:v>
                </c:pt>
                <c:pt idx="963">
                  <c:v>0.05</c:v>
                </c:pt>
                <c:pt idx="964">
                  <c:v>0.05</c:v>
                </c:pt>
                <c:pt idx="965">
                  <c:v>0.05</c:v>
                </c:pt>
                <c:pt idx="966">
                  <c:v>0.05</c:v>
                </c:pt>
                <c:pt idx="967">
                  <c:v>0.05</c:v>
                </c:pt>
                <c:pt idx="968">
                  <c:v>0.05</c:v>
                </c:pt>
                <c:pt idx="969">
                  <c:v>0.05</c:v>
                </c:pt>
                <c:pt idx="970">
                  <c:v>0.05</c:v>
                </c:pt>
                <c:pt idx="971">
                  <c:v>0.05</c:v>
                </c:pt>
                <c:pt idx="972">
                  <c:v>0.05</c:v>
                </c:pt>
                <c:pt idx="973">
                  <c:v>0.05</c:v>
                </c:pt>
                <c:pt idx="974">
                  <c:v>0.05</c:v>
                </c:pt>
                <c:pt idx="975">
                  <c:v>0.05</c:v>
                </c:pt>
                <c:pt idx="976">
                  <c:v>0.05</c:v>
                </c:pt>
                <c:pt idx="977">
                  <c:v>0.05</c:v>
                </c:pt>
                <c:pt idx="978">
                  <c:v>0.05</c:v>
                </c:pt>
                <c:pt idx="979">
                  <c:v>0.05</c:v>
                </c:pt>
                <c:pt idx="980">
                  <c:v>0.05</c:v>
                </c:pt>
                <c:pt idx="981">
                  <c:v>0.05</c:v>
                </c:pt>
                <c:pt idx="982">
                  <c:v>0.05</c:v>
                </c:pt>
                <c:pt idx="983">
                  <c:v>0.05</c:v>
                </c:pt>
                <c:pt idx="984">
                  <c:v>0.05</c:v>
                </c:pt>
                <c:pt idx="985">
                  <c:v>0.05</c:v>
                </c:pt>
                <c:pt idx="986">
                  <c:v>0.05</c:v>
                </c:pt>
                <c:pt idx="987">
                  <c:v>0.05</c:v>
                </c:pt>
                <c:pt idx="988">
                  <c:v>0.05</c:v>
                </c:pt>
                <c:pt idx="989">
                  <c:v>0.05</c:v>
                </c:pt>
                <c:pt idx="990">
                  <c:v>0.05</c:v>
                </c:pt>
                <c:pt idx="991">
                  <c:v>0.05</c:v>
                </c:pt>
                <c:pt idx="992">
                  <c:v>0.05</c:v>
                </c:pt>
                <c:pt idx="993">
                  <c:v>0.05</c:v>
                </c:pt>
                <c:pt idx="994">
                  <c:v>0.05</c:v>
                </c:pt>
                <c:pt idx="995">
                  <c:v>0.05</c:v>
                </c:pt>
                <c:pt idx="996">
                  <c:v>0.05</c:v>
                </c:pt>
                <c:pt idx="997">
                  <c:v>0.05</c:v>
                </c:pt>
                <c:pt idx="998">
                  <c:v>0.05</c:v>
                </c:pt>
                <c:pt idx="999">
                  <c:v>0.05</c:v>
                </c:pt>
                <c:pt idx="1000">
                  <c:v>0.05</c:v>
                </c:pt>
                <c:pt idx="1001">
                  <c:v>0.05</c:v>
                </c:pt>
                <c:pt idx="1002">
                  <c:v>0.05</c:v>
                </c:pt>
                <c:pt idx="1003">
                  <c:v>0.05</c:v>
                </c:pt>
                <c:pt idx="1004">
                  <c:v>0.05</c:v>
                </c:pt>
                <c:pt idx="1005">
                  <c:v>0.05</c:v>
                </c:pt>
                <c:pt idx="1006">
                  <c:v>0.05</c:v>
                </c:pt>
                <c:pt idx="1007">
                  <c:v>0.05</c:v>
                </c:pt>
                <c:pt idx="1008">
                  <c:v>0.05</c:v>
                </c:pt>
                <c:pt idx="1009">
                  <c:v>0.05</c:v>
                </c:pt>
                <c:pt idx="1010">
                  <c:v>0.05</c:v>
                </c:pt>
                <c:pt idx="1011">
                  <c:v>0.05</c:v>
                </c:pt>
                <c:pt idx="1012">
                  <c:v>0.05</c:v>
                </c:pt>
                <c:pt idx="1013">
                  <c:v>0.05</c:v>
                </c:pt>
                <c:pt idx="1014">
                  <c:v>0.05</c:v>
                </c:pt>
                <c:pt idx="1015">
                  <c:v>0.05</c:v>
                </c:pt>
                <c:pt idx="1016">
                  <c:v>0.05</c:v>
                </c:pt>
                <c:pt idx="1017">
                  <c:v>0.05</c:v>
                </c:pt>
                <c:pt idx="1018">
                  <c:v>0.05</c:v>
                </c:pt>
                <c:pt idx="1019">
                  <c:v>0.05</c:v>
                </c:pt>
                <c:pt idx="1020">
                  <c:v>0.05</c:v>
                </c:pt>
                <c:pt idx="1021">
                  <c:v>0.05</c:v>
                </c:pt>
                <c:pt idx="1022">
                  <c:v>0.05</c:v>
                </c:pt>
                <c:pt idx="1023">
                  <c:v>0.05</c:v>
                </c:pt>
                <c:pt idx="1024">
                  <c:v>0.05</c:v>
                </c:pt>
                <c:pt idx="1025">
                  <c:v>0.05</c:v>
                </c:pt>
                <c:pt idx="1026">
                  <c:v>0.05</c:v>
                </c:pt>
                <c:pt idx="1027">
                  <c:v>0.05</c:v>
                </c:pt>
                <c:pt idx="1028">
                  <c:v>0.05</c:v>
                </c:pt>
                <c:pt idx="1029">
                  <c:v>0.05</c:v>
                </c:pt>
                <c:pt idx="1030">
                  <c:v>0.05</c:v>
                </c:pt>
                <c:pt idx="1031">
                  <c:v>0.05</c:v>
                </c:pt>
                <c:pt idx="1032">
                  <c:v>0.05</c:v>
                </c:pt>
                <c:pt idx="1033">
                  <c:v>0.05</c:v>
                </c:pt>
                <c:pt idx="1034">
                  <c:v>0.05</c:v>
                </c:pt>
                <c:pt idx="1035">
                  <c:v>0.05</c:v>
                </c:pt>
                <c:pt idx="1036">
                  <c:v>0.05</c:v>
                </c:pt>
                <c:pt idx="1037">
                  <c:v>0.05</c:v>
                </c:pt>
                <c:pt idx="1038">
                  <c:v>0.05</c:v>
                </c:pt>
                <c:pt idx="1039">
                  <c:v>0.05</c:v>
                </c:pt>
                <c:pt idx="1040">
                  <c:v>0.05</c:v>
                </c:pt>
                <c:pt idx="1041">
                  <c:v>0.05</c:v>
                </c:pt>
                <c:pt idx="1042">
                  <c:v>0.05</c:v>
                </c:pt>
                <c:pt idx="1043">
                  <c:v>0.05</c:v>
                </c:pt>
                <c:pt idx="1044">
                  <c:v>0.05</c:v>
                </c:pt>
                <c:pt idx="1045">
                  <c:v>0.05</c:v>
                </c:pt>
                <c:pt idx="1046">
                  <c:v>0.05</c:v>
                </c:pt>
                <c:pt idx="1047">
                  <c:v>0.05</c:v>
                </c:pt>
                <c:pt idx="1048">
                  <c:v>0.05</c:v>
                </c:pt>
                <c:pt idx="1049">
                  <c:v>0.05</c:v>
                </c:pt>
                <c:pt idx="1050">
                  <c:v>0.05</c:v>
                </c:pt>
                <c:pt idx="1051">
                  <c:v>0.05</c:v>
                </c:pt>
                <c:pt idx="1052">
                  <c:v>0.05</c:v>
                </c:pt>
                <c:pt idx="1053">
                  <c:v>0.05</c:v>
                </c:pt>
                <c:pt idx="1054">
                  <c:v>0.05</c:v>
                </c:pt>
                <c:pt idx="1055">
                  <c:v>0.05</c:v>
                </c:pt>
                <c:pt idx="1056">
                  <c:v>0.05</c:v>
                </c:pt>
                <c:pt idx="1057">
                  <c:v>0.05</c:v>
                </c:pt>
                <c:pt idx="1058">
                  <c:v>0.05</c:v>
                </c:pt>
                <c:pt idx="1059">
                  <c:v>0.05</c:v>
                </c:pt>
                <c:pt idx="1060">
                  <c:v>0.05</c:v>
                </c:pt>
                <c:pt idx="1061">
                  <c:v>0.05</c:v>
                </c:pt>
                <c:pt idx="1062">
                  <c:v>0.05</c:v>
                </c:pt>
                <c:pt idx="1063">
                  <c:v>0.05</c:v>
                </c:pt>
                <c:pt idx="1064">
                  <c:v>0.05</c:v>
                </c:pt>
                <c:pt idx="1065">
                  <c:v>0.05</c:v>
                </c:pt>
                <c:pt idx="1066">
                  <c:v>0.05</c:v>
                </c:pt>
                <c:pt idx="1067">
                  <c:v>0.05</c:v>
                </c:pt>
                <c:pt idx="1068">
                  <c:v>0.05</c:v>
                </c:pt>
                <c:pt idx="1069">
                  <c:v>0.05</c:v>
                </c:pt>
                <c:pt idx="1070">
                  <c:v>0.05</c:v>
                </c:pt>
                <c:pt idx="1071">
                  <c:v>0.05</c:v>
                </c:pt>
                <c:pt idx="1072">
                  <c:v>0.05</c:v>
                </c:pt>
                <c:pt idx="1073">
                  <c:v>0.05</c:v>
                </c:pt>
                <c:pt idx="1074">
                  <c:v>0.05</c:v>
                </c:pt>
                <c:pt idx="1075">
                  <c:v>0.05</c:v>
                </c:pt>
                <c:pt idx="1076">
                  <c:v>0.05</c:v>
                </c:pt>
                <c:pt idx="1077">
                  <c:v>0.05</c:v>
                </c:pt>
                <c:pt idx="1078">
                  <c:v>0.05</c:v>
                </c:pt>
                <c:pt idx="1079">
                  <c:v>0.05</c:v>
                </c:pt>
                <c:pt idx="1080">
                  <c:v>0.05</c:v>
                </c:pt>
                <c:pt idx="1081">
                  <c:v>0.05</c:v>
                </c:pt>
                <c:pt idx="1082">
                  <c:v>0.05</c:v>
                </c:pt>
                <c:pt idx="1083">
                  <c:v>0.05</c:v>
                </c:pt>
                <c:pt idx="1084">
                  <c:v>0.05</c:v>
                </c:pt>
                <c:pt idx="1085">
                  <c:v>0.05</c:v>
                </c:pt>
                <c:pt idx="1086">
                  <c:v>0.05</c:v>
                </c:pt>
                <c:pt idx="1087">
                  <c:v>0.05</c:v>
                </c:pt>
                <c:pt idx="1088">
                  <c:v>0.05</c:v>
                </c:pt>
                <c:pt idx="1089">
                  <c:v>0.05</c:v>
                </c:pt>
                <c:pt idx="1090">
                  <c:v>0.05</c:v>
                </c:pt>
                <c:pt idx="1091">
                  <c:v>0.05</c:v>
                </c:pt>
                <c:pt idx="1092">
                  <c:v>0.05</c:v>
                </c:pt>
                <c:pt idx="1093">
                  <c:v>0.05</c:v>
                </c:pt>
                <c:pt idx="1094">
                  <c:v>0.05</c:v>
                </c:pt>
                <c:pt idx="1095">
                  <c:v>0.05</c:v>
                </c:pt>
                <c:pt idx="1096">
                  <c:v>0.05</c:v>
                </c:pt>
                <c:pt idx="1097">
                  <c:v>0.05</c:v>
                </c:pt>
                <c:pt idx="1098">
                  <c:v>0.05</c:v>
                </c:pt>
                <c:pt idx="1099">
                  <c:v>0.05</c:v>
                </c:pt>
                <c:pt idx="1100">
                  <c:v>0.05</c:v>
                </c:pt>
                <c:pt idx="1101">
                  <c:v>0.05</c:v>
                </c:pt>
                <c:pt idx="1102">
                  <c:v>0.05</c:v>
                </c:pt>
                <c:pt idx="1103">
                  <c:v>0.05</c:v>
                </c:pt>
                <c:pt idx="1104">
                  <c:v>0.05</c:v>
                </c:pt>
                <c:pt idx="1105">
                  <c:v>0.05</c:v>
                </c:pt>
                <c:pt idx="1106">
                  <c:v>0.05</c:v>
                </c:pt>
                <c:pt idx="1107">
                  <c:v>0.05</c:v>
                </c:pt>
                <c:pt idx="1108">
                  <c:v>0.05</c:v>
                </c:pt>
                <c:pt idx="1109">
                  <c:v>0.05</c:v>
                </c:pt>
                <c:pt idx="1110">
                  <c:v>0.05</c:v>
                </c:pt>
                <c:pt idx="1111">
                  <c:v>0.05</c:v>
                </c:pt>
                <c:pt idx="1112">
                  <c:v>0.05</c:v>
                </c:pt>
                <c:pt idx="1113">
                  <c:v>0.05</c:v>
                </c:pt>
                <c:pt idx="1114">
                  <c:v>0.05</c:v>
                </c:pt>
                <c:pt idx="1115">
                  <c:v>0.05</c:v>
                </c:pt>
                <c:pt idx="1116">
                  <c:v>0.05</c:v>
                </c:pt>
                <c:pt idx="1117">
                  <c:v>0.05</c:v>
                </c:pt>
                <c:pt idx="1118">
                  <c:v>0.05</c:v>
                </c:pt>
                <c:pt idx="1119">
                  <c:v>0.05</c:v>
                </c:pt>
                <c:pt idx="1120">
                  <c:v>0.05</c:v>
                </c:pt>
                <c:pt idx="1121">
                  <c:v>0.05</c:v>
                </c:pt>
                <c:pt idx="1122">
                  <c:v>0.05</c:v>
                </c:pt>
                <c:pt idx="1123">
                  <c:v>0.05</c:v>
                </c:pt>
                <c:pt idx="1124">
                  <c:v>0.05</c:v>
                </c:pt>
                <c:pt idx="1125">
                  <c:v>0.05</c:v>
                </c:pt>
                <c:pt idx="1126">
                  <c:v>0.05</c:v>
                </c:pt>
                <c:pt idx="1127">
                  <c:v>0.05</c:v>
                </c:pt>
                <c:pt idx="1128">
                  <c:v>0.05</c:v>
                </c:pt>
                <c:pt idx="1129">
                  <c:v>0.05</c:v>
                </c:pt>
                <c:pt idx="1130">
                  <c:v>0.05</c:v>
                </c:pt>
                <c:pt idx="1131">
                  <c:v>0.05</c:v>
                </c:pt>
                <c:pt idx="1132">
                  <c:v>0.05</c:v>
                </c:pt>
                <c:pt idx="1133">
                  <c:v>0.05</c:v>
                </c:pt>
                <c:pt idx="1134">
                  <c:v>0.05</c:v>
                </c:pt>
                <c:pt idx="1135">
                  <c:v>0.05</c:v>
                </c:pt>
                <c:pt idx="1136">
                  <c:v>0.05</c:v>
                </c:pt>
                <c:pt idx="1137">
                  <c:v>0.05</c:v>
                </c:pt>
                <c:pt idx="1138">
                  <c:v>0.05</c:v>
                </c:pt>
                <c:pt idx="1139">
                  <c:v>0.05</c:v>
                </c:pt>
                <c:pt idx="1140">
                  <c:v>0.05</c:v>
                </c:pt>
                <c:pt idx="1141">
                  <c:v>0.05</c:v>
                </c:pt>
                <c:pt idx="1142">
                  <c:v>0.05</c:v>
                </c:pt>
                <c:pt idx="1143">
                  <c:v>0.05</c:v>
                </c:pt>
                <c:pt idx="1144">
                  <c:v>0.05</c:v>
                </c:pt>
                <c:pt idx="1145">
                  <c:v>0.05</c:v>
                </c:pt>
                <c:pt idx="1146">
                  <c:v>0.05</c:v>
                </c:pt>
                <c:pt idx="1147">
                  <c:v>0.05</c:v>
                </c:pt>
                <c:pt idx="1148">
                  <c:v>0.05</c:v>
                </c:pt>
                <c:pt idx="1149">
                  <c:v>0.05</c:v>
                </c:pt>
                <c:pt idx="1150">
                  <c:v>0.05</c:v>
                </c:pt>
                <c:pt idx="1151">
                  <c:v>0.05</c:v>
                </c:pt>
                <c:pt idx="1152">
                  <c:v>0.05</c:v>
                </c:pt>
                <c:pt idx="1153">
                  <c:v>0.05</c:v>
                </c:pt>
                <c:pt idx="1154">
                  <c:v>0.05</c:v>
                </c:pt>
                <c:pt idx="1155">
                  <c:v>0.05</c:v>
                </c:pt>
                <c:pt idx="1156">
                  <c:v>0.05</c:v>
                </c:pt>
                <c:pt idx="1157">
                  <c:v>0.05</c:v>
                </c:pt>
                <c:pt idx="1158">
                  <c:v>0.05</c:v>
                </c:pt>
                <c:pt idx="1159">
                  <c:v>0.05</c:v>
                </c:pt>
                <c:pt idx="1160">
                  <c:v>0.05</c:v>
                </c:pt>
                <c:pt idx="1161">
                  <c:v>0.05</c:v>
                </c:pt>
                <c:pt idx="1162">
                  <c:v>0.05</c:v>
                </c:pt>
                <c:pt idx="1163">
                  <c:v>0.05</c:v>
                </c:pt>
                <c:pt idx="1164">
                  <c:v>0.05</c:v>
                </c:pt>
                <c:pt idx="1165">
                  <c:v>0.05</c:v>
                </c:pt>
                <c:pt idx="1166">
                  <c:v>0.05</c:v>
                </c:pt>
                <c:pt idx="1167">
                  <c:v>0.05</c:v>
                </c:pt>
                <c:pt idx="1168">
                  <c:v>0.05</c:v>
                </c:pt>
                <c:pt idx="1169">
                  <c:v>0.05</c:v>
                </c:pt>
                <c:pt idx="1170">
                  <c:v>0.05</c:v>
                </c:pt>
                <c:pt idx="1171">
                  <c:v>0.05</c:v>
                </c:pt>
                <c:pt idx="1172">
                  <c:v>0.05</c:v>
                </c:pt>
                <c:pt idx="1173">
                  <c:v>0.05</c:v>
                </c:pt>
                <c:pt idx="1174">
                  <c:v>0.05</c:v>
                </c:pt>
                <c:pt idx="1175">
                  <c:v>0.05</c:v>
                </c:pt>
                <c:pt idx="1176">
                  <c:v>0.05</c:v>
                </c:pt>
                <c:pt idx="1177">
                  <c:v>0.05</c:v>
                </c:pt>
                <c:pt idx="1178">
                  <c:v>0.05</c:v>
                </c:pt>
                <c:pt idx="1179">
                  <c:v>0.05</c:v>
                </c:pt>
                <c:pt idx="1180">
                  <c:v>0.05</c:v>
                </c:pt>
                <c:pt idx="1181">
                  <c:v>0.05</c:v>
                </c:pt>
                <c:pt idx="1182">
                  <c:v>0.05</c:v>
                </c:pt>
                <c:pt idx="1183">
                  <c:v>0.05</c:v>
                </c:pt>
                <c:pt idx="1184">
                  <c:v>0.05</c:v>
                </c:pt>
                <c:pt idx="1185">
                  <c:v>0.05</c:v>
                </c:pt>
                <c:pt idx="1186">
                  <c:v>0.05</c:v>
                </c:pt>
                <c:pt idx="1187">
                  <c:v>0.05</c:v>
                </c:pt>
                <c:pt idx="1188">
                  <c:v>0.05</c:v>
                </c:pt>
                <c:pt idx="1189">
                  <c:v>0.05</c:v>
                </c:pt>
                <c:pt idx="1190">
                  <c:v>0.05</c:v>
                </c:pt>
                <c:pt idx="1191">
                  <c:v>0.05</c:v>
                </c:pt>
                <c:pt idx="1192">
                  <c:v>0.05</c:v>
                </c:pt>
                <c:pt idx="1193">
                  <c:v>0.05</c:v>
                </c:pt>
                <c:pt idx="1194">
                  <c:v>0.05</c:v>
                </c:pt>
                <c:pt idx="1195">
                  <c:v>0.05</c:v>
                </c:pt>
                <c:pt idx="1196">
                  <c:v>0.05</c:v>
                </c:pt>
                <c:pt idx="1197">
                  <c:v>0.05</c:v>
                </c:pt>
                <c:pt idx="1198">
                  <c:v>0.05</c:v>
                </c:pt>
                <c:pt idx="1199">
                  <c:v>0.05</c:v>
                </c:pt>
                <c:pt idx="1200">
                  <c:v>0.05</c:v>
                </c:pt>
                <c:pt idx="1201">
                  <c:v>0.05</c:v>
                </c:pt>
                <c:pt idx="1202">
                  <c:v>0.05</c:v>
                </c:pt>
                <c:pt idx="1203">
                  <c:v>0.05</c:v>
                </c:pt>
                <c:pt idx="1204">
                  <c:v>0.05</c:v>
                </c:pt>
                <c:pt idx="1205">
                  <c:v>0.05</c:v>
                </c:pt>
                <c:pt idx="1206">
                  <c:v>0.05</c:v>
                </c:pt>
                <c:pt idx="1207">
                  <c:v>0.05</c:v>
                </c:pt>
                <c:pt idx="1208">
                  <c:v>0.05</c:v>
                </c:pt>
                <c:pt idx="1209">
                  <c:v>0.05</c:v>
                </c:pt>
                <c:pt idx="1210">
                  <c:v>0.05</c:v>
                </c:pt>
                <c:pt idx="1211">
                  <c:v>0.05</c:v>
                </c:pt>
                <c:pt idx="1212">
                  <c:v>0.05</c:v>
                </c:pt>
                <c:pt idx="1213">
                  <c:v>0.05</c:v>
                </c:pt>
                <c:pt idx="1214">
                  <c:v>0.05</c:v>
                </c:pt>
                <c:pt idx="1215">
                  <c:v>0.05</c:v>
                </c:pt>
                <c:pt idx="1216">
                  <c:v>0.05</c:v>
                </c:pt>
                <c:pt idx="1217">
                  <c:v>0.05</c:v>
                </c:pt>
                <c:pt idx="1218">
                  <c:v>0.05</c:v>
                </c:pt>
                <c:pt idx="1219">
                  <c:v>0.05</c:v>
                </c:pt>
                <c:pt idx="1220">
                  <c:v>0.05</c:v>
                </c:pt>
                <c:pt idx="1221">
                  <c:v>0.05</c:v>
                </c:pt>
                <c:pt idx="1222">
                  <c:v>0.05</c:v>
                </c:pt>
                <c:pt idx="1223">
                  <c:v>0.05</c:v>
                </c:pt>
                <c:pt idx="1224">
                  <c:v>0.05</c:v>
                </c:pt>
                <c:pt idx="1225">
                  <c:v>0.05</c:v>
                </c:pt>
                <c:pt idx="1226">
                  <c:v>0.05</c:v>
                </c:pt>
                <c:pt idx="1227">
                  <c:v>0.05</c:v>
                </c:pt>
                <c:pt idx="1228">
                  <c:v>0.05</c:v>
                </c:pt>
                <c:pt idx="1229">
                  <c:v>0.05</c:v>
                </c:pt>
                <c:pt idx="1230">
                  <c:v>0.05</c:v>
                </c:pt>
                <c:pt idx="1231">
                  <c:v>0.08</c:v>
                </c:pt>
                <c:pt idx="1232">
                  <c:v>0.08</c:v>
                </c:pt>
                <c:pt idx="1233">
                  <c:v>0.08</c:v>
                </c:pt>
                <c:pt idx="1234">
                  <c:v>0.08</c:v>
                </c:pt>
                <c:pt idx="1235">
                  <c:v>0.08</c:v>
                </c:pt>
                <c:pt idx="1236">
                  <c:v>0.08</c:v>
                </c:pt>
                <c:pt idx="1237">
                  <c:v>0.08</c:v>
                </c:pt>
                <c:pt idx="1238">
                  <c:v>0.08</c:v>
                </c:pt>
                <c:pt idx="1239">
                  <c:v>0.08</c:v>
                </c:pt>
                <c:pt idx="1240">
                  <c:v>0.08</c:v>
                </c:pt>
                <c:pt idx="1241">
                  <c:v>0.08</c:v>
                </c:pt>
                <c:pt idx="1242">
                  <c:v>0.08</c:v>
                </c:pt>
                <c:pt idx="1243">
                  <c:v>0.08</c:v>
                </c:pt>
                <c:pt idx="1244">
                  <c:v>0.08</c:v>
                </c:pt>
                <c:pt idx="1245">
                  <c:v>0.08</c:v>
                </c:pt>
                <c:pt idx="1246">
                  <c:v>0.08</c:v>
                </c:pt>
                <c:pt idx="1247">
                  <c:v>0.08</c:v>
                </c:pt>
                <c:pt idx="1248">
                  <c:v>0.08</c:v>
                </c:pt>
                <c:pt idx="1249">
                  <c:v>0.08</c:v>
                </c:pt>
                <c:pt idx="1250">
                  <c:v>0.08</c:v>
                </c:pt>
                <c:pt idx="1251">
                  <c:v>0.08</c:v>
                </c:pt>
                <c:pt idx="1252">
                  <c:v>0.08</c:v>
                </c:pt>
                <c:pt idx="1253">
                  <c:v>0.08</c:v>
                </c:pt>
                <c:pt idx="1254">
                  <c:v>0.08</c:v>
                </c:pt>
                <c:pt idx="1255">
                  <c:v>0.08</c:v>
                </c:pt>
                <c:pt idx="1256">
                  <c:v>0.08</c:v>
                </c:pt>
                <c:pt idx="1257">
                  <c:v>0.08</c:v>
                </c:pt>
                <c:pt idx="1258">
                  <c:v>0.08</c:v>
                </c:pt>
                <c:pt idx="1259">
                  <c:v>0.08</c:v>
                </c:pt>
                <c:pt idx="1260">
                  <c:v>0.08</c:v>
                </c:pt>
                <c:pt idx="1261">
                  <c:v>0.08</c:v>
                </c:pt>
                <c:pt idx="1262">
                  <c:v>0.08</c:v>
                </c:pt>
                <c:pt idx="1263">
                  <c:v>0.08</c:v>
                </c:pt>
                <c:pt idx="1264">
                  <c:v>0.08</c:v>
                </c:pt>
                <c:pt idx="1265">
                  <c:v>0.08</c:v>
                </c:pt>
                <c:pt idx="1266">
                  <c:v>0.08</c:v>
                </c:pt>
                <c:pt idx="1267">
                  <c:v>0.08</c:v>
                </c:pt>
                <c:pt idx="1268">
                  <c:v>0.08</c:v>
                </c:pt>
                <c:pt idx="1269">
                  <c:v>0.08</c:v>
                </c:pt>
                <c:pt idx="1270">
                  <c:v>0.08</c:v>
                </c:pt>
                <c:pt idx="1271">
                  <c:v>0.08</c:v>
                </c:pt>
                <c:pt idx="1272">
                  <c:v>0.08</c:v>
                </c:pt>
                <c:pt idx="1273">
                  <c:v>0.08</c:v>
                </c:pt>
                <c:pt idx="1274">
                  <c:v>0.08</c:v>
                </c:pt>
                <c:pt idx="1275">
                  <c:v>0.08</c:v>
                </c:pt>
                <c:pt idx="1276">
                  <c:v>0.08</c:v>
                </c:pt>
                <c:pt idx="1277">
                  <c:v>0.08</c:v>
                </c:pt>
                <c:pt idx="1278">
                  <c:v>0.08</c:v>
                </c:pt>
                <c:pt idx="1279">
                  <c:v>0.08</c:v>
                </c:pt>
                <c:pt idx="1280">
                  <c:v>0.08</c:v>
                </c:pt>
                <c:pt idx="1281">
                  <c:v>0.08</c:v>
                </c:pt>
                <c:pt idx="1282">
                  <c:v>0.08</c:v>
                </c:pt>
                <c:pt idx="1283">
                  <c:v>0.08</c:v>
                </c:pt>
                <c:pt idx="1284">
                  <c:v>0.08</c:v>
                </c:pt>
                <c:pt idx="1285">
                  <c:v>0.08</c:v>
                </c:pt>
                <c:pt idx="1286">
                  <c:v>0.08</c:v>
                </c:pt>
                <c:pt idx="1287">
                  <c:v>0.08</c:v>
                </c:pt>
                <c:pt idx="1288">
                  <c:v>0.08</c:v>
                </c:pt>
                <c:pt idx="1289">
                  <c:v>0.08</c:v>
                </c:pt>
                <c:pt idx="1290">
                  <c:v>0.08</c:v>
                </c:pt>
                <c:pt idx="1291">
                  <c:v>0.08</c:v>
                </c:pt>
                <c:pt idx="1292">
                  <c:v>0.08</c:v>
                </c:pt>
                <c:pt idx="1293">
                  <c:v>0.08</c:v>
                </c:pt>
                <c:pt idx="1294">
                  <c:v>0.08</c:v>
                </c:pt>
                <c:pt idx="1295">
                  <c:v>0.08</c:v>
                </c:pt>
                <c:pt idx="1296">
                  <c:v>0.08</c:v>
                </c:pt>
                <c:pt idx="1297">
                  <c:v>0.08</c:v>
                </c:pt>
                <c:pt idx="1298">
                  <c:v>0.08</c:v>
                </c:pt>
                <c:pt idx="1299">
                  <c:v>0.08</c:v>
                </c:pt>
                <c:pt idx="1300">
                  <c:v>0.08</c:v>
                </c:pt>
                <c:pt idx="1301">
                  <c:v>0.08</c:v>
                </c:pt>
                <c:pt idx="1302">
                  <c:v>0.08</c:v>
                </c:pt>
                <c:pt idx="1303">
                  <c:v>0.08</c:v>
                </c:pt>
                <c:pt idx="1304">
                  <c:v>0.08</c:v>
                </c:pt>
                <c:pt idx="1305">
                  <c:v>0.08</c:v>
                </c:pt>
                <c:pt idx="1306">
                  <c:v>0.08</c:v>
                </c:pt>
                <c:pt idx="1307">
                  <c:v>0.08</c:v>
                </c:pt>
                <c:pt idx="1308">
                  <c:v>0.08</c:v>
                </c:pt>
                <c:pt idx="1309">
                  <c:v>0.08</c:v>
                </c:pt>
                <c:pt idx="1310">
                  <c:v>0.08</c:v>
                </c:pt>
                <c:pt idx="1311">
                  <c:v>0.08</c:v>
                </c:pt>
                <c:pt idx="1312">
                  <c:v>0.08</c:v>
                </c:pt>
                <c:pt idx="1313">
                  <c:v>0.08</c:v>
                </c:pt>
                <c:pt idx="1314">
                  <c:v>0.08</c:v>
                </c:pt>
                <c:pt idx="1315">
                  <c:v>0.08</c:v>
                </c:pt>
                <c:pt idx="1316">
                  <c:v>0.08</c:v>
                </c:pt>
                <c:pt idx="1317">
                  <c:v>0.08</c:v>
                </c:pt>
                <c:pt idx="1318">
                  <c:v>0.08</c:v>
                </c:pt>
                <c:pt idx="1319">
                  <c:v>0.08</c:v>
                </c:pt>
                <c:pt idx="1320">
                  <c:v>0.08</c:v>
                </c:pt>
                <c:pt idx="1321">
                  <c:v>0.08</c:v>
                </c:pt>
                <c:pt idx="1322">
                  <c:v>0.08</c:v>
                </c:pt>
                <c:pt idx="1323">
                  <c:v>0.08</c:v>
                </c:pt>
                <c:pt idx="1324">
                  <c:v>0.08</c:v>
                </c:pt>
                <c:pt idx="1325">
                  <c:v>0.08</c:v>
                </c:pt>
                <c:pt idx="1326">
                  <c:v>0.08</c:v>
                </c:pt>
                <c:pt idx="1327">
                  <c:v>0.08</c:v>
                </c:pt>
                <c:pt idx="1328">
                  <c:v>0.08</c:v>
                </c:pt>
                <c:pt idx="1329">
                  <c:v>0.08</c:v>
                </c:pt>
                <c:pt idx="1330">
                  <c:v>0.08</c:v>
                </c:pt>
                <c:pt idx="1331">
                  <c:v>0.08</c:v>
                </c:pt>
                <c:pt idx="1332">
                  <c:v>0.08</c:v>
                </c:pt>
                <c:pt idx="1333">
                  <c:v>0.08</c:v>
                </c:pt>
                <c:pt idx="1334">
                  <c:v>0.08</c:v>
                </c:pt>
                <c:pt idx="1335">
                  <c:v>0.08</c:v>
                </c:pt>
                <c:pt idx="1336">
                  <c:v>0.08</c:v>
                </c:pt>
                <c:pt idx="1337">
                  <c:v>0.08</c:v>
                </c:pt>
                <c:pt idx="1338">
                  <c:v>0.08</c:v>
                </c:pt>
                <c:pt idx="1339">
                  <c:v>0.08</c:v>
                </c:pt>
                <c:pt idx="1340">
                  <c:v>0.08</c:v>
                </c:pt>
                <c:pt idx="1341">
                  <c:v>0.08</c:v>
                </c:pt>
                <c:pt idx="1342">
                  <c:v>0.08</c:v>
                </c:pt>
                <c:pt idx="1343">
                  <c:v>0.08</c:v>
                </c:pt>
                <c:pt idx="1344">
                  <c:v>0.08</c:v>
                </c:pt>
                <c:pt idx="1345">
                  <c:v>0.08</c:v>
                </c:pt>
                <c:pt idx="1346">
                  <c:v>0.08</c:v>
                </c:pt>
                <c:pt idx="1347">
                  <c:v>0.08</c:v>
                </c:pt>
                <c:pt idx="1348">
                  <c:v>0.08</c:v>
                </c:pt>
                <c:pt idx="1349">
                  <c:v>0.08</c:v>
                </c:pt>
                <c:pt idx="1350">
                  <c:v>0.08</c:v>
                </c:pt>
                <c:pt idx="1351">
                  <c:v>0.08</c:v>
                </c:pt>
                <c:pt idx="1352">
                  <c:v>0.08</c:v>
                </c:pt>
                <c:pt idx="1353">
                  <c:v>0.08</c:v>
                </c:pt>
                <c:pt idx="1354">
                  <c:v>0.08</c:v>
                </c:pt>
                <c:pt idx="1355">
                  <c:v>0.08</c:v>
                </c:pt>
                <c:pt idx="1356">
                  <c:v>0.08</c:v>
                </c:pt>
                <c:pt idx="1357">
                  <c:v>0.08</c:v>
                </c:pt>
                <c:pt idx="1358">
                  <c:v>0.08</c:v>
                </c:pt>
                <c:pt idx="1359">
                  <c:v>0.08</c:v>
                </c:pt>
                <c:pt idx="1360">
                  <c:v>0.08</c:v>
                </c:pt>
                <c:pt idx="1361">
                  <c:v>0.08</c:v>
                </c:pt>
                <c:pt idx="1362">
                  <c:v>0.08</c:v>
                </c:pt>
                <c:pt idx="1363">
                  <c:v>0.08</c:v>
                </c:pt>
                <c:pt idx="1364">
                  <c:v>0.08</c:v>
                </c:pt>
                <c:pt idx="1365">
                  <c:v>0.08</c:v>
                </c:pt>
                <c:pt idx="1366">
                  <c:v>0.08</c:v>
                </c:pt>
                <c:pt idx="1367">
                  <c:v>0.08</c:v>
                </c:pt>
                <c:pt idx="1368">
                  <c:v>0.08</c:v>
                </c:pt>
                <c:pt idx="1369">
                  <c:v>0.08</c:v>
                </c:pt>
                <c:pt idx="1370">
                  <c:v>0.08</c:v>
                </c:pt>
                <c:pt idx="1371">
                  <c:v>0.08</c:v>
                </c:pt>
                <c:pt idx="1372">
                  <c:v>0.08</c:v>
                </c:pt>
                <c:pt idx="1373">
                  <c:v>0.08</c:v>
                </c:pt>
                <c:pt idx="1374">
                  <c:v>0.08</c:v>
                </c:pt>
                <c:pt idx="1375">
                  <c:v>0.08</c:v>
                </c:pt>
                <c:pt idx="1376">
                  <c:v>0.08</c:v>
                </c:pt>
                <c:pt idx="1377">
                  <c:v>0.08</c:v>
                </c:pt>
                <c:pt idx="1378">
                  <c:v>0.08</c:v>
                </c:pt>
                <c:pt idx="1379">
                  <c:v>0.08</c:v>
                </c:pt>
                <c:pt idx="1380">
                  <c:v>0.08</c:v>
                </c:pt>
                <c:pt idx="1381">
                  <c:v>0.08</c:v>
                </c:pt>
                <c:pt idx="1382">
                  <c:v>0.08</c:v>
                </c:pt>
                <c:pt idx="1383">
                  <c:v>0.08</c:v>
                </c:pt>
                <c:pt idx="1384">
                  <c:v>0.08</c:v>
                </c:pt>
                <c:pt idx="1385">
                  <c:v>0.08</c:v>
                </c:pt>
                <c:pt idx="1386">
                  <c:v>0.08</c:v>
                </c:pt>
                <c:pt idx="1387">
                  <c:v>0.08</c:v>
                </c:pt>
                <c:pt idx="1388">
                  <c:v>0.08</c:v>
                </c:pt>
                <c:pt idx="1389">
                  <c:v>0.08</c:v>
                </c:pt>
                <c:pt idx="1390">
                  <c:v>0.08</c:v>
                </c:pt>
                <c:pt idx="1391">
                  <c:v>0.08</c:v>
                </c:pt>
                <c:pt idx="1392">
                  <c:v>0.08</c:v>
                </c:pt>
                <c:pt idx="1393">
                  <c:v>0.08</c:v>
                </c:pt>
                <c:pt idx="1394">
                  <c:v>0.08</c:v>
                </c:pt>
                <c:pt idx="1395">
                  <c:v>0.08</c:v>
                </c:pt>
                <c:pt idx="1396">
                  <c:v>0.08</c:v>
                </c:pt>
                <c:pt idx="1397">
                  <c:v>0.08</c:v>
                </c:pt>
                <c:pt idx="1398">
                  <c:v>0.08</c:v>
                </c:pt>
                <c:pt idx="1399">
                  <c:v>0.08</c:v>
                </c:pt>
                <c:pt idx="1400">
                  <c:v>0.08</c:v>
                </c:pt>
                <c:pt idx="1401">
                  <c:v>0.08</c:v>
                </c:pt>
                <c:pt idx="1402">
                  <c:v>0.08</c:v>
                </c:pt>
                <c:pt idx="1403">
                  <c:v>0.08</c:v>
                </c:pt>
                <c:pt idx="1404">
                  <c:v>0.08</c:v>
                </c:pt>
                <c:pt idx="1405">
                  <c:v>0.08</c:v>
                </c:pt>
                <c:pt idx="1406">
                  <c:v>0.08</c:v>
                </c:pt>
                <c:pt idx="1407">
                  <c:v>0.08</c:v>
                </c:pt>
                <c:pt idx="1408">
                  <c:v>0.08</c:v>
                </c:pt>
                <c:pt idx="1409">
                  <c:v>0.08</c:v>
                </c:pt>
                <c:pt idx="1410">
                  <c:v>0.08</c:v>
                </c:pt>
                <c:pt idx="1411">
                  <c:v>0.08</c:v>
                </c:pt>
                <c:pt idx="1412">
                  <c:v>0.08</c:v>
                </c:pt>
                <c:pt idx="1413">
                  <c:v>0.08</c:v>
                </c:pt>
                <c:pt idx="1414">
                  <c:v>0.08</c:v>
                </c:pt>
                <c:pt idx="1415">
                  <c:v>0.08</c:v>
                </c:pt>
                <c:pt idx="1416">
                  <c:v>0.08</c:v>
                </c:pt>
                <c:pt idx="1417">
                  <c:v>0.08</c:v>
                </c:pt>
                <c:pt idx="1418">
                  <c:v>0.08</c:v>
                </c:pt>
                <c:pt idx="1419">
                  <c:v>0.08</c:v>
                </c:pt>
                <c:pt idx="1420">
                  <c:v>0.08</c:v>
                </c:pt>
                <c:pt idx="1421">
                  <c:v>0.08</c:v>
                </c:pt>
                <c:pt idx="1422">
                  <c:v>0.08</c:v>
                </c:pt>
                <c:pt idx="1423">
                  <c:v>0.08</c:v>
                </c:pt>
                <c:pt idx="1424">
                  <c:v>0.08</c:v>
                </c:pt>
                <c:pt idx="1425">
                  <c:v>0.08</c:v>
                </c:pt>
                <c:pt idx="1426">
                  <c:v>0.08</c:v>
                </c:pt>
                <c:pt idx="1427">
                  <c:v>0.08</c:v>
                </c:pt>
                <c:pt idx="1428">
                  <c:v>0.08</c:v>
                </c:pt>
                <c:pt idx="1429">
                  <c:v>0.08</c:v>
                </c:pt>
                <c:pt idx="1430">
                  <c:v>0.08</c:v>
                </c:pt>
                <c:pt idx="1431">
                  <c:v>0.08</c:v>
                </c:pt>
                <c:pt idx="1432">
                  <c:v>0.08</c:v>
                </c:pt>
                <c:pt idx="1433">
                  <c:v>0.08</c:v>
                </c:pt>
                <c:pt idx="1434">
                  <c:v>0.08</c:v>
                </c:pt>
                <c:pt idx="1435">
                  <c:v>0.08</c:v>
                </c:pt>
                <c:pt idx="1436">
                  <c:v>0.08</c:v>
                </c:pt>
                <c:pt idx="1437">
                  <c:v>0.08</c:v>
                </c:pt>
                <c:pt idx="1438">
                  <c:v>0.08</c:v>
                </c:pt>
                <c:pt idx="1439">
                  <c:v>0.08</c:v>
                </c:pt>
                <c:pt idx="1440">
                  <c:v>0.08</c:v>
                </c:pt>
                <c:pt idx="1441">
                  <c:v>0.08</c:v>
                </c:pt>
                <c:pt idx="1442">
                  <c:v>0.08</c:v>
                </c:pt>
                <c:pt idx="1443">
                  <c:v>0.08</c:v>
                </c:pt>
                <c:pt idx="1444">
                  <c:v>0.08</c:v>
                </c:pt>
                <c:pt idx="1445">
                  <c:v>0.08</c:v>
                </c:pt>
                <c:pt idx="1446">
                  <c:v>0.08</c:v>
                </c:pt>
                <c:pt idx="1447">
                  <c:v>0.08</c:v>
                </c:pt>
                <c:pt idx="1448">
                  <c:v>0.08</c:v>
                </c:pt>
                <c:pt idx="1449">
                  <c:v>0.08</c:v>
                </c:pt>
                <c:pt idx="1450">
                  <c:v>0.08</c:v>
                </c:pt>
                <c:pt idx="1451">
                  <c:v>0.08</c:v>
                </c:pt>
                <c:pt idx="1452">
                  <c:v>0.08</c:v>
                </c:pt>
                <c:pt idx="1453">
                  <c:v>0.08</c:v>
                </c:pt>
                <c:pt idx="1454">
                  <c:v>0.08</c:v>
                </c:pt>
                <c:pt idx="1455">
                  <c:v>0.08</c:v>
                </c:pt>
                <c:pt idx="1456">
                  <c:v>0.08</c:v>
                </c:pt>
                <c:pt idx="1457">
                  <c:v>0.08</c:v>
                </c:pt>
                <c:pt idx="1458">
                  <c:v>0.08</c:v>
                </c:pt>
                <c:pt idx="1459">
                  <c:v>0.08</c:v>
                </c:pt>
                <c:pt idx="1460">
                  <c:v>0.08</c:v>
                </c:pt>
                <c:pt idx="1461">
                  <c:v>0.08</c:v>
                </c:pt>
                <c:pt idx="1462">
                  <c:v>0.08</c:v>
                </c:pt>
                <c:pt idx="1463">
                  <c:v>0.08</c:v>
                </c:pt>
                <c:pt idx="1464">
                  <c:v>0.08</c:v>
                </c:pt>
                <c:pt idx="1465">
                  <c:v>0.08</c:v>
                </c:pt>
                <c:pt idx="1466">
                  <c:v>0.08</c:v>
                </c:pt>
                <c:pt idx="1467">
                  <c:v>0.08</c:v>
                </c:pt>
                <c:pt idx="1468">
                  <c:v>0.08</c:v>
                </c:pt>
                <c:pt idx="1469">
                  <c:v>0.08</c:v>
                </c:pt>
                <c:pt idx="1470">
                  <c:v>0.08</c:v>
                </c:pt>
                <c:pt idx="1471">
                  <c:v>0.08</c:v>
                </c:pt>
                <c:pt idx="1472">
                  <c:v>0.08</c:v>
                </c:pt>
                <c:pt idx="1473">
                  <c:v>0.08</c:v>
                </c:pt>
                <c:pt idx="1474">
                  <c:v>0.08</c:v>
                </c:pt>
                <c:pt idx="1475">
                  <c:v>0.08</c:v>
                </c:pt>
                <c:pt idx="1476">
                  <c:v>0.08</c:v>
                </c:pt>
                <c:pt idx="1477">
                  <c:v>0.08</c:v>
                </c:pt>
                <c:pt idx="1478">
                  <c:v>0.08</c:v>
                </c:pt>
                <c:pt idx="1479">
                  <c:v>0.08</c:v>
                </c:pt>
                <c:pt idx="1480">
                  <c:v>0.08</c:v>
                </c:pt>
                <c:pt idx="1481">
                  <c:v>0.08</c:v>
                </c:pt>
                <c:pt idx="1482">
                  <c:v>0.08</c:v>
                </c:pt>
                <c:pt idx="1483">
                  <c:v>0.08</c:v>
                </c:pt>
                <c:pt idx="1484">
                  <c:v>0.08</c:v>
                </c:pt>
                <c:pt idx="1485">
                  <c:v>0.08</c:v>
                </c:pt>
                <c:pt idx="1486">
                  <c:v>0.08</c:v>
                </c:pt>
                <c:pt idx="1487">
                  <c:v>0.08</c:v>
                </c:pt>
                <c:pt idx="1488">
                  <c:v>0.08</c:v>
                </c:pt>
                <c:pt idx="1489">
                  <c:v>0.08</c:v>
                </c:pt>
                <c:pt idx="1490">
                  <c:v>0.08</c:v>
                </c:pt>
                <c:pt idx="1491">
                  <c:v>0.08</c:v>
                </c:pt>
                <c:pt idx="1492">
                  <c:v>0.08</c:v>
                </c:pt>
                <c:pt idx="1493">
                  <c:v>0.08</c:v>
                </c:pt>
                <c:pt idx="1494">
                  <c:v>0.08</c:v>
                </c:pt>
                <c:pt idx="1495">
                  <c:v>0.08</c:v>
                </c:pt>
                <c:pt idx="1496">
                  <c:v>0.08</c:v>
                </c:pt>
                <c:pt idx="1497">
                  <c:v>0.08</c:v>
                </c:pt>
                <c:pt idx="1498">
                  <c:v>0.08</c:v>
                </c:pt>
                <c:pt idx="1499">
                  <c:v>0.08</c:v>
                </c:pt>
                <c:pt idx="1500">
                  <c:v>0.08</c:v>
                </c:pt>
                <c:pt idx="1501">
                  <c:v>0.08</c:v>
                </c:pt>
                <c:pt idx="1502">
                  <c:v>0.08</c:v>
                </c:pt>
                <c:pt idx="1503">
                  <c:v>0.08</c:v>
                </c:pt>
                <c:pt idx="1504">
                  <c:v>0.08</c:v>
                </c:pt>
                <c:pt idx="1505">
                  <c:v>0.08</c:v>
                </c:pt>
                <c:pt idx="1506">
                  <c:v>0.08</c:v>
                </c:pt>
                <c:pt idx="1507">
                  <c:v>0.08</c:v>
                </c:pt>
                <c:pt idx="1508">
                  <c:v>0.08</c:v>
                </c:pt>
                <c:pt idx="1509">
                  <c:v>0.08</c:v>
                </c:pt>
                <c:pt idx="1510">
                  <c:v>0.08</c:v>
                </c:pt>
                <c:pt idx="1511">
                  <c:v>0.08</c:v>
                </c:pt>
                <c:pt idx="1512">
                  <c:v>0.08</c:v>
                </c:pt>
                <c:pt idx="1513">
                  <c:v>0.08</c:v>
                </c:pt>
                <c:pt idx="1514">
                  <c:v>0.08</c:v>
                </c:pt>
                <c:pt idx="1515">
                  <c:v>0.08</c:v>
                </c:pt>
                <c:pt idx="1516">
                  <c:v>0.08</c:v>
                </c:pt>
                <c:pt idx="1517">
                  <c:v>0.08</c:v>
                </c:pt>
                <c:pt idx="1518">
                  <c:v>0.08</c:v>
                </c:pt>
                <c:pt idx="1519">
                  <c:v>0.08</c:v>
                </c:pt>
                <c:pt idx="1520">
                  <c:v>0.08</c:v>
                </c:pt>
                <c:pt idx="1521">
                  <c:v>0.08</c:v>
                </c:pt>
                <c:pt idx="1522">
                  <c:v>0.08</c:v>
                </c:pt>
                <c:pt idx="1523">
                  <c:v>0.08</c:v>
                </c:pt>
                <c:pt idx="1524">
                  <c:v>0.08</c:v>
                </c:pt>
                <c:pt idx="1525">
                  <c:v>0.08</c:v>
                </c:pt>
                <c:pt idx="1526">
                  <c:v>0.08</c:v>
                </c:pt>
                <c:pt idx="1527">
                  <c:v>0.08</c:v>
                </c:pt>
                <c:pt idx="1528">
                  <c:v>0.08</c:v>
                </c:pt>
                <c:pt idx="1529">
                  <c:v>0.08</c:v>
                </c:pt>
                <c:pt idx="1530">
                  <c:v>0.08</c:v>
                </c:pt>
                <c:pt idx="1531">
                  <c:v>0.08</c:v>
                </c:pt>
                <c:pt idx="1532">
                  <c:v>0.08</c:v>
                </c:pt>
                <c:pt idx="1533">
                  <c:v>0.08</c:v>
                </c:pt>
                <c:pt idx="1534">
                  <c:v>0.08</c:v>
                </c:pt>
                <c:pt idx="1535">
                  <c:v>0.08</c:v>
                </c:pt>
                <c:pt idx="1536">
                  <c:v>0.08</c:v>
                </c:pt>
                <c:pt idx="1537">
                  <c:v>0.08</c:v>
                </c:pt>
                <c:pt idx="1538">
                  <c:v>0.08</c:v>
                </c:pt>
                <c:pt idx="1539">
                  <c:v>0.08</c:v>
                </c:pt>
                <c:pt idx="1540">
                  <c:v>0.08</c:v>
                </c:pt>
                <c:pt idx="1541">
                  <c:v>0.08</c:v>
                </c:pt>
                <c:pt idx="1542">
                  <c:v>0.08</c:v>
                </c:pt>
                <c:pt idx="1543">
                  <c:v>0.08</c:v>
                </c:pt>
                <c:pt idx="1544">
                  <c:v>0.08</c:v>
                </c:pt>
                <c:pt idx="1545">
                  <c:v>0.08</c:v>
                </c:pt>
                <c:pt idx="1546">
                  <c:v>0.08</c:v>
                </c:pt>
                <c:pt idx="1547">
                  <c:v>0.08</c:v>
                </c:pt>
                <c:pt idx="1548">
                  <c:v>0.08</c:v>
                </c:pt>
                <c:pt idx="1549">
                  <c:v>0.08</c:v>
                </c:pt>
                <c:pt idx="1550">
                  <c:v>0.08</c:v>
                </c:pt>
                <c:pt idx="1551">
                  <c:v>0.08</c:v>
                </c:pt>
                <c:pt idx="1552">
                  <c:v>0.08</c:v>
                </c:pt>
                <c:pt idx="1553">
                  <c:v>0.08</c:v>
                </c:pt>
                <c:pt idx="1554">
                  <c:v>0.08</c:v>
                </c:pt>
                <c:pt idx="1555">
                  <c:v>0.08</c:v>
                </c:pt>
                <c:pt idx="1556">
                  <c:v>0.08</c:v>
                </c:pt>
                <c:pt idx="1557">
                  <c:v>0.08</c:v>
                </c:pt>
                <c:pt idx="1558">
                  <c:v>0.08</c:v>
                </c:pt>
                <c:pt idx="1559">
                  <c:v>0.08</c:v>
                </c:pt>
                <c:pt idx="1560">
                  <c:v>0.08</c:v>
                </c:pt>
                <c:pt idx="1561">
                  <c:v>0.08</c:v>
                </c:pt>
                <c:pt idx="1562">
                  <c:v>0.08</c:v>
                </c:pt>
                <c:pt idx="1563">
                  <c:v>0.08</c:v>
                </c:pt>
                <c:pt idx="1564">
                  <c:v>0.08</c:v>
                </c:pt>
                <c:pt idx="1565">
                  <c:v>0.08</c:v>
                </c:pt>
                <c:pt idx="1566">
                  <c:v>0.08</c:v>
                </c:pt>
                <c:pt idx="1567">
                  <c:v>0.08</c:v>
                </c:pt>
                <c:pt idx="1568">
                  <c:v>0.08</c:v>
                </c:pt>
                <c:pt idx="1569">
                  <c:v>0.08</c:v>
                </c:pt>
                <c:pt idx="1570">
                  <c:v>0.08</c:v>
                </c:pt>
                <c:pt idx="1571">
                  <c:v>0.08</c:v>
                </c:pt>
                <c:pt idx="1572">
                  <c:v>0.08</c:v>
                </c:pt>
                <c:pt idx="1573">
                  <c:v>0.08</c:v>
                </c:pt>
                <c:pt idx="1574">
                  <c:v>0.08</c:v>
                </c:pt>
                <c:pt idx="1575">
                  <c:v>0.08</c:v>
                </c:pt>
                <c:pt idx="1576">
                  <c:v>0.08</c:v>
                </c:pt>
                <c:pt idx="1577">
                  <c:v>0.08</c:v>
                </c:pt>
                <c:pt idx="1578">
                  <c:v>0.08</c:v>
                </c:pt>
                <c:pt idx="1579">
                  <c:v>0.08</c:v>
                </c:pt>
                <c:pt idx="1580">
                  <c:v>0.08</c:v>
                </c:pt>
                <c:pt idx="1581">
                  <c:v>0.08</c:v>
                </c:pt>
                <c:pt idx="1582">
                  <c:v>0.08</c:v>
                </c:pt>
                <c:pt idx="1583">
                  <c:v>0.08</c:v>
                </c:pt>
                <c:pt idx="1584">
                  <c:v>0.08</c:v>
                </c:pt>
                <c:pt idx="1585">
                  <c:v>0.08</c:v>
                </c:pt>
                <c:pt idx="1586">
                  <c:v>0.08</c:v>
                </c:pt>
                <c:pt idx="1587">
                  <c:v>0.08</c:v>
                </c:pt>
                <c:pt idx="1588">
                  <c:v>0.08</c:v>
                </c:pt>
                <c:pt idx="1589">
                  <c:v>0.08</c:v>
                </c:pt>
                <c:pt idx="1590">
                  <c:v>0.08</c:v>
                </c:pt>
                <c:pt idx="1591">
                  <c:v>0.08</c:v>
                </c:pt>
                <c:pt idx="1592">
                  <c:v>0.08</c:v>
                </c:pt>
                <c:pt idx="1593">
                  <c:v>0.08</c:v>
                </c:pt>
                <c:pt idx="1594">
                  <c:v>0.08</c:v>
                </c:pt>
                <c:pt idx="1595">
                  <c:v>0.08</c:v>
                </c:pt>
                <c:pt idx="1596">
                  <c:v>0.08</c:v>
                </c:pt>
                <c:pt idx="1597">
                  <c:v>0.08</c:v>
                </c:pt>
                <c:pt idx="1598">
                  <c:v>0.08</c:v>
                </c:pt>
                <c:pt idx="1599">
                  <c:v>0.08</c:v>
                </c:pt>
                <c:pt idx="1600">
                  <c:v>0.08</c:v>
                </c:pt>
                <c:pt idx="1601">
                  <c:v>0.08</c:v>
                </c:pt>
                <c:pt idx="1602">
                  <c:v>0.08</c:v>
                </c:pt>
                <c:pt idx="1603">
                  <c:v>0.08</c:v>
                </c:pt>
                <c:pt idx="1604">
                  <c:v>0.08</c:v>
                </c:pt>
                <c:pt idx="1605">
                  <c:v>0.08</c:v>
                </c:pt>
                <c:pt idx="1606">
                  <c:v>0.08</c:v>
                </c:pt>
                <c:pt idx="1607">
                  <c:v>0.08</c:v>
                </c:pt>
                <c:pt idx="1608">
                  <c:v>0.08</c:v>
                </c:pt>
                <c:pt idx="1609">
                  <c:v>0.08</c:v>
                </c:pt>
                <c:pt idx="1610">
                  <c:v>0.08</c:v>
                </c:pt>
                <c:pt idx="1611">
                  <c:v>0.08</c:v>
                </c:pt>
                <c:pt idx="1612">
                  <c:v>0.08</c:v>
                </c:pt>
                <c:pt idx="1613">
                  <c:v>0.08</c:v>
                </c:pt>
                <c:pt idx="1614">
                  <c:v>0.08</c:v>
                </c:pt>
                <c:pt idx="1615">
                  <c:v>0.08</c:v>
                </c:pt>
                <c:pt idx="1616">
                  <c:v>0.08</c:v>
                </c:pt>
                <c:pt idx="1617">
                  <c:v>0.08</c:v>
                </c:pt>
                <c:pt idx="1618">
                  <c:v>0.08</c:v>
                </c:pt>
                <c:pt idx="1619">
                  <c:v>0.08</c:v>
                </c:pt>
                <c:pt idx="1620">
                  <c:v>0.08</c:v>
                </c:pt>
                <c:pt idx="1621">
                  <c:v>0.08</c:v>
                </c:pt>
                <c:pt idx="1622">
                  <c:v>0.08</c:v>
                </c:pt>
                <c:pt idx="1623">
                  <c:v>0.08</c:v>
                </c:pt>
                <c:pt idx="1624">
                  <c:v>0.08</c:v>
                </c:pt>
                <c:pt idx="1625">
                  <c:v>0.08</c:v>
                </c:pt>
                <c:pt idx="1626">
                  <c:v>0.08</c:v>
                </c:pt>
                <c:pt idx="1627">
                  <c:v>0.08</c:v>
                </c:pt>
                <c:pt idx="1628">
                  <c:v>0.08</c:v>
                </c:pt>
                <c:pt idx="1629">
                  <c:v>0.08</c:v>
                </c:pt>
                <c:pt idx="1630">
                  <c:v>0.08</c:v>
                </c:pt>
                <c:pt idx="1631">
                  <c:v>0.08</c:v>
                </c:pt>
                <c:pt idx="1632">
                  <c:v>0.08</c:v>
                </c:pt>
                <c:pt idx="1633">
                  <c:v>0.08</c:v>
                </c:pt>
                <c:pt idx="1634">
                  <c:v>0.08</c:v>
                </c:pt>
                <c:pt idx="1635">
                  <c:v>0.08</c:v>
                </c:pt>
                <c:pt idx="1636">
                  <c:v>0.08</c:v>
                </c:pt>
                <c:pt idx="1637">
                  <c:v>0.08</c:v>
                </c:pt>
                <c:pt idx="1638">
                  <c:v>0.08</c:v>
                </c:pt>
                <c:pt idx="1639">
                  <c:v>0.08</c:v>
                </c:pt>
                <c:pt idx="1640">
                  <c:v>0.08</c:v>
                </c:pt>
                <c:pt idx="1641">
                  <c:v>0.08</c:v>
                </c:pt>
                <c:pt idx="1642">
                  <c:v>0.08</c:v>
                </c:pt>
                <c:pt idx="1643">
                  <c:v>0.08</c:v>
                </c:pt>
                <c:pt idx="1644">
                  <c:v>0.08</c:v>
                </c:pt>
                <c:pt idx="1645">
                  <c:v>0.08</c:v>
                </c:pt>
                <c:pt idx="1646">
                  <c:v>0.08</c:v>
                </c:pt>
                <c:pt idx="1647">
                  <c:v>0.08</c:v>
                </c:pt>
                <c:pt idx="1648">
                  <c:v>0.08</c:v>
                </c:pt>
                <c:pt idx="1649">
                  <c:v>0.08</c:v>
                </c:pt>
                <c:pt idx="1650">
                  <c:v>0.08</c:v>
                </c:pt>
                <c:pt idx="1651">
                  <c:v>0.08</c:v>
                </c:pt>
                <c:pt idx="1652">
                  <c:v>0.08</c:v>
                </c:pt>
                <c:pt idx="1653">
                  <c:v>0.08</c:v>
                </c:pt>
                <c:pt idx="1654">
                  <c:v>0.08</c:v>
                </c:pt>
                <c:pt idx="1655">
                  <c:v>0.08</c:v>
                </c:pt>
                <c:pt idx="1656">
                  <c:v>0.08</c:v>
                </c:pt>
                <c:pt idx="1657">
                  <c:v>0.08</c:v>
                </c:pt>
                <c:pt idx="1658">
                  <c:v>0.08</c:v>
                </c:pt>
                <c:pt idx="1659">
                  <c:v>0.08</c:v>
                </c:pt>
                <c:pt idx="1660">
                  <c:v>0.08</c:v>
                </c:pt>
                <c:pt idx="1661">
                  <c:v>0.08</c:v>
                </c:pt>
                <c:pt idx="1662">
                  <c:v>0.08</c:v>
                </c:pt>
                <c:pt idx="1663">
                  <c:v>0.08</c:v>
                </c:pt>
                <c:pt idx="1664">
                  <c:v>0.08</c:v>
                </c:pt>
                <c:pt idx="1665">
                  <c:v>0.08</c:v>
                </c:pt>
                <c:pt idx="1666">
                  <c:v>0.08</c:v>
                </c:pt>
                <c:pt idx="1667">
                  <c:v>0.08</c:v>
                </c:pt>
                <c:pt idx="1668">
                  <c:v>0.08</c:v>
                </c:pt>
                <c:pt idx="1669">
                  <c:v>0.08</c:v>
                </c:pt>
                <c:pt idx="1670">
                  <c:v>0.08</c:v>
                </c:pt>
                <c:pt idx="1671">
                  <c:v>0.08</c:v>
                </c:pt>
                <c:pt idx="1672">
                  <c:v>0.08</c:v>
                </c:pt>
                <c:pt idx="1673">
                  <c:v>0.08</c:v>
                </c:pt>
                <c:pt idx="1674">
                  <c:v>0.08</c:v>
                </c:pt>
                <c:pt idx="1675">
                  <c:v>0.08</c:v>
                </c:pt>
                <c:pt idx="1676">
                  <c:v>0.08</c:v>
                </c:pt>
                <c:pt idx="1677">
                  <c:v>0.08</c:v>
                </c:pt>
                <c:pt idx="1678">
                  <c:v>0.08</c:v>
                </c:pt>
                <c:pt idx="1679">
                  <c:v>0.08</c:v>
                </c:pt>
                <c:pt idx="1680">
                  <c:v>0.08</c:v>
                </c:pt>
                <c:pt idx="1681">
                  <c:v>0.08</c:v>
                </c:pt>
                <c:pt idx="1682">
                  <c:v>0.08</c:v>
                </c:pt>
                <c:pt idx="1683">
                  <c:v>0.08</c:v>
                </c:pt>
                <c:pt idx="1684">
                  <c:v>0.08</c:v>
                </c:pt>
                <c:pt idx="1685">
                  <c:v>0.08</c:v>
                </c:pt>
                <c:pt idx="1686">
                  <c:v>0.08</c:v>
                </c:pt>
                <c:pt idx="1687">
                  <c:v>0.08</c:v>
                </c:pt>
                <c:pt idx="1688">
                  <c:v>0.08</c:v>
                </c:pt>
                <c:pt idx="1689">
                  <c:v>0.08</c:v>
                </c:pt>
                <c:pt idx="1690">
                  <c:v>0.08</c:v>
                </c:pt>
                <c:pt idx="1691">
                  <c:v>0.08</c:v>
                </c:pt>
                <c:pt idx="1692">
                  <c:v>0.08</c:v>
                </c:pt>
                <c:pt idx="1693">
                  <c:v>0.08</c:v>
                </c:pt>
                <c:pt idx="1694">
                  <c:v>0.08</c:v>
                </c:pt>
                <c:pt idx="1695">
                  <c:v>0.08</c:v>
                </c:pt>
                <c:pt idx="1696">
                  <c:v>0.08</c:v>
                </c:pt>
                <c:pt idx="1697">
                  <c:v>0.08</c:v>
                </c:pt>
                <c:pt idx="1698">
                  <c:v>0.08</c:v>
                </c:pt>
                <c:pt idx="1699">
                  <c:v>0.08</c:v>
                </c:pt>
                <c:pt idx="1700">
                  <c:v>0.08</c:v>
                </c:pt>
                <c:pt idx="1701">
                  <c:v>0.08</c:v>
                </c:pt>
                <c:pt idx="1702">
                  <c:v>0.08</c:v>
                </c:pt>
                <c:pt idx="1703">
                  <c:v>0.08</c:v>
                </c:pt>
                <c:pt idx="1704">
                  <c:v>0.08</c:v>
                </c:pt>
                <c:pt idx="1705">
                  <c:v>0.08</c:v>
                </c:pt>
                <c:pt idx="1706">
                  <c:v>0.08</c:v>
                </c:pt>
                <c:pt idx="1707">
                  <c:v>0.08</c:v>
                </c:pt>
                <c:pt idx="1708">
                  <c:v>0.08</c:v>
                </c:pt>
                <c:pt idx="1709">
                  <c:v>0.08</c:v>
                </c:pt>
                <c:pt idx="1710">
                  <c:v>0.08</c:v>
                </c:pt>
                <c:pt idx="1711">
                  <c:v>0.08</c:v>
                </c:pt>
                <c:pt idx="1712">
                  <c:v>0.08</c:v>
                </c:pt>
                <c:pt idx="1713">
                  <c:v>0.08</c:v>
                </c:pt>
                <c:pt idx="1714">
                  <c:v>0.08</c:v>
                </c:pt>
                <c:pt idx="1715">
                  <c:v>0.08</c:v>
                </c:pt>
                <c:pt idx="1716">
                  <c:v>0.08</c:v>
                </c:pt>
                <c:pt idx="1717">
                  <c:v>0.08</c:v>
                </c:pt>
                <c:pt idx="1718">
                  <c:v>0.08</c:v>
                </c:pt>
                <c:pt idx="1719">
                  <c:v>0.08</c:v>
                </c:pt>
                <c:pt idx="1720">
                  <c:v>0.08</c:v>
                </c:pt>
                <c:pt idx="1721">
                  <c:v>0.08</c:v>
                </c:pt>
                <c:pt idx="1722">
                  <c:v>0.08</c:v>
                </c:pt>
                <c:pt idx="1723">
                  <c:v>0.08</c:v>
                </c:pt>
                <c:pt idx="1724">
                  <c:v>0.08</c:v>
                </c:pt>
                <c:pt idx="1725">
                  <c:v>0.08</c:v>
                </c:pt>
                <c:pt idx="1726">
                  <c:v>0.08</c:v>
                </c:pt>
                <c:pt idx="1727">
                  <c:v>0.08</c:v>
                </c:pt>
                <c:pt idx="1728">
                  <c:v>0.08</c:v>
                </c:pt>
                <c:pt idx="1729">
                  <c:v>0.08</c:v>
                </c:pt>
                <c:pt idx="1730">
                  <c:v>0.08</c:v>
                </c:pt>
                <c:pt idx="1731">
                  <c:v>0.08</c:v>
                </c:pt>
                <c:pt idx="1732">
                  <c:v>0.08</c:v>
                </c:pt>
                <c:pt idx="1733">
                  <c:v>0.08</c:v>
                </c:pt>
                <c:pt idx="1734">
                  <c:v>0.08</c:v>
                </c:pt>
                <c:pt idx="1735">
                  <c:v>0.08</c:v>
                </c:pt>
                <c:pt idx="1736">
                  <c:v>0.08</c:v>
                </c:pt>
                <c:pt idx="1737">
                  <c:v>0.08</c:v>
                </c:pt>
                <c:pt idx="1738">
                  <c:v>0.08</c:v>
                </c:pt>
                <c:pt idx="1739">
                  <c:v>0.08</c:v>
                </c:pt>
                <c:pt idx="1740">
                  <c:v>0.08</c:v>
                </c:pt>
                <c:pt idx="1741">
                  <c:v>0.08</c:v>
                </c:pt>
                <c:pt idx="1742">
                  <c:v>0.08</c:v>
                </c:pt>
                <c:pt idx="1743">
                  <c:v>0.08</c:v>
                </c:pt>
                <c:pt idx="1744">
                  <c:v>0.08</c:v>
                </c:pt>
                <c:pt idx="1745">
                  <c:v>0.08</c:v>
                </c:pt>
                <c:pt idx="1746">
                  <c:v>0.08</c:v>
                </c:pt>
                <c:pt idx="1747">
                  <c:v>0.08</c:v>
                </c:pt>
                <c:pt idx="1748">
                  <c:v>0.08</c:v>
                </c:pt>
                <c:pt idx="1749">
                  <c:v>0.08</c:v>
                </c:pt>
                <c:pt idx="1750">
                  <c:v>0.08</c:v>
                </c:pt>
                <c:pt idx="1751">
                  <c:v>0.08</c:v>
                </c:pt>
                <c:pt idx="1752">
                  <c:v>0.08</c:v>
                </c:pt>
                <c:pt idx="1753">
                  <c:v>0.08</c:v>
                </c:pt>
                <c:pt idx="1754">
                  <c:v>0.08</c:v>
                </c:pt>
                <c:pt idx="1755">
                  <c:v>0.08</c:v>
                </c:pt>
                <c:pt idx="1756">
                  <c:v>0.08</c:v>
                </c:pt>
                <c:pt idx="1757">
                  <c:v>0.08</c:v>
                </c:pt>
                <c:pt idx="1758">
                  <c:v>0.08</c:v>
                </c:pt>
                <c:pt idx="1759">
                  <c:v>0.08</c:v>
                </c:pt>
                <c:pt idx="1760">
                  <c:v>0.08</c:v>
                </c:pt>
                <c:pt idx="1761">
                  <c:v>0.08</c:v>
                </c:pt>
                <c:pt idx="1762">
                  <c:v>0.08</c:v>
                </c:pt>
                <c:pt idx="1763">
                  <c:v>0.08</c:v>
                </c:pt>
                <c:pt idx="1764">
                  <c:v>0.08</c:v>
                </c:pt>
                <c:pt idx="1765">
                  <c:v>0.08</c:v>
                </c:pt>
                <c:pt idx="1766">
                  <c:v>0.08</c:v>
                </c:pt>
                <c:pt idx="1767">
                  <c:v>0.08</c:v>
                </c:pt>
                <c:pt idx="1768">
                  <c:v>0.08</c:v>
                </c:pt>
                <c:pt idx="1769">
                  <c:v>0.08</c:v>
                </c:pt>
                <c:pt idx="1770">
                  <c:v>0.08</c:v>
                </c:pt>
                <c:pt idx="1771">
                  <c:v>0.08</c:v>
                </c:pt>
                <c:pt idx="1772">
                  <c:v>0.08</c:v>
                </c:pt>
                <c:pt idx="1773">
                  <c:v>0.08</c:v>
                </c:pt>
                <c:pt idx="1774">
                  <c:v>0.08</c:v>
                </c:pt>
                <c:pt idx="1775">
                  <c:v>0.08</c:v>
                </c:pt>
                <c:pt idx="1776">
                  <c:v>0.08</c:v>
                </c:pt>
                <c:pt idx="1777">
                  <c:v>0.08</c:v>
                </c:pt>
                <c:pt idx="1778">
                  <c:v>0.08</c:v>
                </c:pt>
                <c:pt idx="1779">
                  <c:v>0.08</c:v>
                </c:pt>
                <c:pt idx="1780">
                  <c:v>0.08</c:v>
                </c:pt>
                <c:pt idx="1781">
                  <c:v>0.08</c:v>
                </c:pt>
                <c:pt idx="1782">
                  <c:v>0.08</c:v>
                </c:pt>
                <c:pt idx="1783">
                  <c:v>0.08</c:v>
                </c:pt>
                <c:pt idx="1784">
                  <c:v>0.08</c:v>
                </c:pt>
                <c:pt idx="1785">
                  <c:v>0.08</c:v>
                </c:pt>
                <c:pt idx="1786">
                  <c:v>0.08</c:v>
                </c:pt>
                <c:pt idx="1787">
                  <c:v>0.08</c:v>
                </c:pt>
                <c:pt idx="1788">
                  <c:v>0.08</c:v>
                </c:pt>
                <c:pt idx="1789">
                  <c:v>0.08</c:v>
                </c:pt>
                <c:pt idx="1790">
                  <c:v>0.08</c:v>
                </c:pt>
                <c:pt idx="1791">
                  <c:v>0.08</c:v>
                </c:pt>
                <c:pt idx="1792">
                  <c:v>0.08</c:v>
                </c:pt>
                <c:pt idx="1793">
                  <c:v>0.08</c:v>
                </c:pt>
                <c:pt idx="1794">
                  <c:v>0.08</c:v>
                </c:pt>
                <c:pt idx="1795">
                  <c:v>0.08</c:v>
                </c:pt>
                <c:pt idx="1796">
                  <c:v>0.08</c:v>
                </c:pt>
                <c:pt idx="1797">
                  <c:v>0.08</c:v>
                </c:pt>
                <c:pt idx="1798">
                  <c:v>0.08</c:v>
                </c:pt>
                <c:pt idx="1799">
                  <c:v>0.08</c:v>
                </c:pt>
                <c:pt idx="1800">
                  <c:v>0.08</c:v>
                </c:pt>
                <c:pt idx="1801">
                  <c:v>0.08</c:v>
                </c:pt>
                <c:pt idx="1802">
                  <c:v>0.08</c:v>
                </c:pt>
                <c:pt idx="1803">
                  <c:v>0.08</c:v>
                </c:pt>
                <c:pt idx="1804">
                  <c:v>0.08</c:v>
                </c:pt>
                <c:pt idx="1805">
                  <c:v>0.08</c:v>
                </c:pt>
                <c:pt idx="1806">
                  <c:v>0.08</c:v>
                </c:pt>
                <c:pt idx="1807">
                  <c:v>0.08</c:v>
                </c:pt>
                <c:pt idx="1808">
                  <c:v>0.08</c:v>
                </c:pt>
                <c:pt idx="1809">
                  <c:v>0.08</c:v>
                </c:pt>
                <c:pt idx="1810">
                  <c:v>0.08</c:v>
                </c:pt>
                <c:pt idx="1811">
                  <c:v>0.08</c:v>
                </c:pt>
                <c:pt idx="1812">
                  <c:v>0.08</c:v>
                </c:pt>
                <c:pt idx="1813">
                  <c:v>0.08</c:v>
                </c:pt>
                <c:pt idx="1814">
                  <c:v>0.08</c:v>
                </c:pt>
                <c:pt idx="1815">
                  <c:v>0.08</c:v>
                </c:pt>
                <c:pt idx="1816">
                  <c:v>0.08</c:v>
                </c:pt>
                <c:pt idx="1817">
                  <c:v>0.08</c:v>
                </c:pt>
                <c:pt idx="1818">
                  <c:v>0.08</c:v>
                </c:pt>
                <c:pt idx="1819">
                  <c:v>0.08</c:v>
                </c:pt>
                <c:pt idx="1820">
                  <c:v>0.08</c:v>
                </c:pt>
                <c:pt idx="1821">
                  <c:v>0.08</c:v>
                </c:pt>
                <c:pt idx="1822">
                  <c:v>0.08</c:v>
                </c:pt>
                <c:pt idx="1823">
                  <c:v>0.08</c:v>
                </c:pt>
                <c:pt idx="1824">
                  <c:v>0.08</c:v>
                </c:pt>
                <c:pt idx="1825">
                  <c:v>0.08</c:v>
                </c:pt>
                <c:pt idx="1826">
                  <c:v>0.08</c:v>
                </c:pt>
                <c:pt idx="1827">
                  <c:v>0.08</c:v>
                </c:pt>
                <c:pt idx="1828">
                  <c:v>0.08</c:v>
                </c:pt>
                <c:pt idx="1829">
                  <c:v>0.08</c:v>
                </c:pt>
                <c:pt idx="1830">
                  <c:v>0.08</c:v>
                </c:pt>
                <c:pt idx="1831">
                  <c:v>0.08</c:v>
                </c:pt>
                <c:pt idx="1832">
                  <c:v>0.08</c:v>
                </c:pt>
                <c:pt idx="1833">
                  <c:v>0.08</c:v>
                </c:pt>
                <c:pt idx="1834">
                  <c:v>0.08</c:v>
                </c:pt>
                <c:pt idx="1835">
                  <c:v>0.08</c:v>
                </c:pt>
                <c:pt idx="1836">
                  <c:v>0.08</c:v>
                </c:pt>
                <c:pt idx="1837">
                  <c:v>0.08</c:v>
                </c:pt>
                <c:pt idx="1838">
                  <c:v>0.08</c:v>
                </c:pt>
                <c:pt idx="1839">
                  <c:v>0.08</c:v>
                </c:pt>
                <c:pt idx="1840">
                  <c:v>0.08</c:v>
                </c:pt>
                <c:pt idx="1841">
                  <c:v>0.08</c:v>
                </c:pt>
                <c:pt idx="1842">
                  <c:v>0.08</c:v>
                </c:pt>
                <c:pt idx="1843">
                  <c:v>0.08</c:v>
                </c:pt>
                <c:pt idx="1844">
                  <c:v>0.08</c:v>
                </c:pt>
                <c:pt idx="1845">
                  <c:v>0.08</c:v>
                </c:pt>
                <c:pt idx="1846">
                  <c:v>0.08</c:v>
                </c:pt>
                <c:pt idx="1847">
                  <c:v>0.08</c:v>
                </c:pt>
                <c:pt idx="1848">
                  <c:v>0.08</c:v>
                </c:pt>
                <c:pt idx="1849">
                  <c:v>0.08</c:v>
                </c:pt>
                <c:pt idx="1850">
                  <c:v>0.08</c:v>
                </c:pt>
                <c:pt idx="1851">
                  <c:v>0.08</c:v>
                </c:pt>
                <c:pt idx="1852">
                  <c:v>0.08</c:v>
                </c:pt>
                <c:pt idx="1853">
                  <c:v>0.08</c:v>
                </c:pt>
                <c:pt idx="1854">
                  <c:v>0.08</c:v>
                </c:pt>
                <c:pt idx="1855">
                  <c:v>0.08</c:v>
                </c:pt>
                <c:pt idx="1856">
                  <c:v>0.08</c:v>
                </c:pt>
                <c:pt idx="1857">
                  <c:v>0.08</c:v>
                </c:pt>
                <c:pt idx="1858">
                  <c:v>0.08</c:v>
                </c:pt>
                <c:pt idx="1859">
                  <c:v>0.08</c:v>
                </c:pt>
                <c:pt idx="1860">
                  <c:v>0.08</c:v>
                </c:pt>
                <c:pt idx="1861">
                  <c:v>0.08</c:v>
                </c:pt>
                <c:pt idx="1862">
                  <c:v>0.08</c:v>
                </c:pt>
                <c:pt idx="1863">
                  <c:v>0.08</c:v>
                </c:pt>
                <c:pt idx="1864">
                  <c:v>0.08</c:v>
                </c:pt>
                <c:pt idx="1865">
                  <c:v>0.08</c:v>
                </c:pt>
                <c:pt idx="1866">
                  <c:v>0.08</c:v>
                </c:pt>
                <c:pt idx="1867">
                  <c:v>0.08</c:v>
                </c:pt>
                <c:pt idx="1868">
                  <c:v>0.08</c:v>
                </c:pt>
                <c:pt idx="1869">
                  <c:v>0.08</c:v>
                </c:pt>
                <c:pt idx="1870">
                  <c:v>0.08</c:v>
                </c:pt>
                <c:pt idx="1871">
                  <c:v>0.08</c:v>
                </c:pt>
                <c:pt idx="1872">
                  <c:v>0.08</c:v>
                </c:pt>
                <c:pt idx="1873">
                  <c:v>0.08</c:v>
                </c:pt>
                <c:pt idx="1874">
                  <c:v>0.08</c:v>
                </c:pt>
                <c:pt idx="1875">
                  <c:v>0.08</c:v>
                </c:pt>
                <c:pt idx="1876">
                  <c:v>0.08</c:v>
                </c:pt>
                <c:pt idx="1877">
                  <c:v>0.08</c:v>
                </c:pt>
                <c:pt idx="1878">
                  <c:v>0.08</c:v>
                </c:pt>
                <c:pt idx="1879">
                  <c:v>0.08</c:v>
                </c:pt>
                <c:pt idx="1880">
                  <c:v>0.08</c:v>
                </c:pt>
                <c:pt idx="1881">
                  <c:v>0.08</c:v>
                </c:pt>
                <c:pt idx="1882">
                  <c:v>0.08</c:v>
                </c:pt>
                <c:pt idx="1883">
                  <c:v>0.08</c:v>
                </c:pt>
                <c:pt idx="1884">
                  <c:v>0.08</c:v>
                </c:pt>
                <c:pt idx="1885">
                  <c:v>0.08</c:v>
                </c:pt>
                <c:pt idx="1886">
                  <c:v>0.08</c:v>
                </c:pt>
                <c:pt idx="1887">
                  <c:v>0.08</c:v>
                </c:pt>
                <c:pt idx="1888">
                  <c:v>0.08</c:v>
                </c:pt>
                <c:pt idx="1889">
                  <c:v>0.08</c:v>
                </c:pt>
                <c:pt idx="1890">
                  <c:v>0.08</c:v>
                </c:pt>
                <c:pt idx="1891">
                  <c:v>0.08</c:v>
                </c:pt>
                <c:pt idx="1892">
                  <c:v>0.08</c:v>
                </c:pt>
                <c:pt idx="1893">
                  <c:v>0.08</c:v>
                </c:pt>
                <c:pt idx="1894">
                  <c:v>0.08</c:v>
                </c:pt>
                <c:pt idx="1895">
                  <c:v>0.08</c:v>
                </c:pt>
                <c:pt idx="1896">
                  <c:v>0.08</c:v>
                </c:pt>
                <c:pt idx="1897">
                  <c:v>0.08</c:v>
                </c:pt>
                <c:pt idx="1898">
                  <c:v>0.08</c:v>
                </c:pt>
                <c:pt idx="1899">
                  <c:v>0.08</c:v>
                </c:pt>
                <c:pt idx="1900">
                  <c:v>0.08</c:v>
                </c:pt>
                <c:pt idx="1901">
                  <c:v>0.08</c:v>
                </c:pt>
                <c:pt idx="1902">
                  <c:v>0.08</c:v>
                </c:pt>
                <c:pt idx="1903">
                  <c:v>0.08</c:v>
                </c:pt>
                <c:pt idx="1904">
                  <c:v>0.08</c:v>
                </c:pt>
                <c:pt idx="1905">
                  <c:v>0.08</c:v>
                </c:pt>
                <c:pt idx="1906">
                  <c:v>0.08</c:v>
                </c:pt>
                <c:pt idx="1907">
                  <c:v>0.08</c:v>
                </c:pt>
                <c:pt idx="1908">
                  <c:v>0.08</c:v>
                </c:pt>
                <c:pt idx="1909">
                  <c:v>0.08</c:v>
                </c:pt>
                <c:pt idx="1910">
                  <c:v>0.08</c:v>
                </c:pt>
                <c:pt idx="1911">
                  <c:v>0.08</c:v>
                </c:pt>
                <c:pt idx="1912">
                  <c:v>0.08</c:v>
                </c:pt>
                <c:pt idx="1913">
                  <c:v>0.08</c:v>
                </c:pt>
                <c:pt idx="1914">
                  <c:v>0.08</c:v>
                </c:pt>
                <c:pt idx="1915">
                  <c:v>0.08</c:v>
                </c:pt>
                <c:pt idx="1916">
                  <c:v>0.08</c:v>
                </c:pt>
                <c:pt idx="1917">
                  <c:v>0.08</c:v>
                </c:pt>
                <c:pt idx="1918">
                  <c:v>0.08</c:v>
                </c:pt>
                <c:pt idx="1919">
                  <c:v>0.08</c:v>
                </c:pt>
                <c:pt idx="1920">
                  <c:v>0.08</c:v>
                </c:pt>
                <c:pt idx="1921">
                  <c:v>0.08</c:v>
                </c:pt>
                <c:pt idx="1922">
                  <c:v>0.08</c:v>
                </c:pt>
                <c:pt idx="1923">
                  <c:v>0.08</c:v>
                </c:pt>
                <c:pt idx="1924">
                  <c:v>0.08</c:v>
                </c:pt>
                <c:pt idx="1925">
                  <c:v>0.08</c:v>
                </c:pt>
                <c:pt idx="1926">
                  <c:v>0.08</c:v>
                </c:pt>
                <c:pt idx="1927">
                  <c:v>0.08</c:v>
                </c:pt>
                <c:pt idx="1928">
                  <c:v>0.08</c:v>
                </c:pt>
                <c:pt idx="1929">
                  <c:v>0.08</c:v>
                </c:pt>
                <c:pt idx="1930">
                  <c:v>0.08</c:v>
                </c:pt>
                <c:pt idx="1931">
                  <c:v>0.08</c:v>
                </c:pt>
                <c:pt idx="1932">
                  <c:v>0.08</c:v>
                </c:pt>
                <c:pt idx="1933">
                  <c:v>0.08</c:v>
                </c:pt>
                <c:pt idx="1934">
                  <c:v>0.08</c:v>
                </c:pt>
                <c:pt idx="1935">
                  <c:v>0.08</c:v>
                </c:pt>
                <c:pt idx="1936">
                  <c:v>0.08</c:v>
                </c:pt>
                <c:pt idx="1937">
                  <c:v>0.08</c:v>
                </c:pt>
                <c:pt idx="1938">
                  <c:v>0.08</c:v>
                </c:pt>
                <c:pt idx="1939">
                  <c:v>0.08</c:v>
                </c:pt>
                <c:pt idx="1940">
                  <c:v>0.08</c:v>
                </c:pt>
                <c:pt idx="1941">
                  <c:v>0.08</c:v>
                </c:pt>
                <c:pt idx="1942">
                  <c:v>0.08</c:v>
                </c:pt>
                <c:pt idx="1943">
                  <c:v>0.08</c:v>
                </c:pt>
                <c:pt idx="1944">
                  <c:v>0.08</c:v>
                </c:pt>
                <c:pt idx="1945">
                  <c:v>0.08</c:v>
                </c:pt>
                <c:pt idx="1946">
                  <c:v>0.08</c:v>
                </c:pt>
                <c:pt idx="1947">
                  <c:v>0.08</c:v>
                </c:pt>
                <c:pt idx="1948">
                  <c:v>0.08</c:v>
                </c:pt>
                <c:pt idx="1949">
                  <c:v>0.08</c:v>
                </c:pt>
                <c:pt idx="1950">
                  <c:v>0.08</c:v>
                </c:pt>
                <c:pt idx="1951">
                  <c:v>0.08</c:v>
                </c:pt>
                <c:pt idx="1952">
                  <c:v>0.08</c:v>
                </c:pt>
                <c:pt idx="1953">
                  <c:v>0.08</c:v>
                </c:pt>
                <c:pt idx="1954">
                  <c:v>0.08</c:v>
                </c:pt>
                <c:pt idx="1955">
                  <c:v>0.08</c:v>
                </c:pt>
                <c:pt idx="1956">
                  <c:v>0.08</c:v>
                </c:pt>
                <c:pt idx="1957">
                  <c:v>0.08</c:v>
                </c:pt>
                <c:pt idx="1958">
                  <c:v>0.08</c:v>
                </c:pt>
                <c:pt idx="1959">
                  <c:v>0.08</c:v>
                </c:pt>
                <c:pt idx="1960">
                  <c:v>0.08</c:v>
                </c:pt>
                <c:pt idx="1961">
                  <c:v>0.08</c:v>
                </c:pt>
                <c:pt idx="1962">
                  <c:v>0.08</c:v>
                </c:pt>
                <c:pt idx="1963">
                  <c:v>0.08</c:v>
                </c:pt>
                <c:pt idx="1964">
                  <c:v>0.08</c:v>
                </c:pt>
                <c:pt idx="1965">
                  <c:v>0.08</c:v>
                </c:pt>
                <c:pt idx="1966">
                  <c:v>0.08</c:v>
                </c:pt>
                <c:pt idx="1967">
                  <c:v>0.08</c:v>
                </c:pt>
                <c:pt idx="1968">
                  <c:v>0.08</c:v>
                </c:pt>
                <c:pt idx="1969">
                  <c:v>0.08</c:v>
                </c:pt>
                <c:pt idx="1970">
                  <c:v>0.08</c:v>
                </c:pt>
                <c:pt idx="1971">
                  <c:v>0.08</c:v>
                </c:pt>
                <c:pt idx="1972">
                  <c:v>0.08</c:v>
                </c:pt>
                <c:pt idx="1973">
                  <c:v>0.08</c:v>
                </c:pt>
                <c:pt idx="1974">
                  <c:v>0.08</c:v>
                </c:pt>
                <c:pt idx="1975">
                  <c:v>0.08</c:v>
                </c:pt>
                <c:pt idx="1976">
                  <c:v>0.08</c:v>
                </c:pt>
                <c:pt idx="1977">
                  <c:v>0.08</c:v>
                </c:pt>
                <c:pt idx="1978">
                  <c:v>0.08</c:v>
                </c:pt>
                <c:pt idx="1979">
                  <c:v>0.08</c:v>
                </c:pt>
                <c:pt idx="1980">
                  <c:v>0.08</c:v>
                </c:pt>
                <c:pt idx="1981">
                  <c:v>0.08</c:v>
                </c:pt>
                <c:pt idx="1982">
                  <c:v>0.08</c:v>
                </c:pt>
                <c:pt idx="1983">
                  <c:v>0.08</c:v>
                </c:pt>
                <c:pt idx="1984">
                  <c:v>0.08</c:v>
                </c:pt>
                <c:pt idx="1985">
                  <c:v>0.08</c:v>
                </c:pt>
                <c:pt idx="1986">
                  <c:v>0.08</c:v>
                </c:pt>
                <c:pt idx="1987">
                  <c:v>0.08</c:v>
                </c:pt>
                <c:pt idx="1988">
                  <c:v>0.08</c:v>
                </c:pt>
                <c:pt idx="1989">
                  <c:v>0.08</c:v>
                </c:pt>
                <c:pt idx="1990">
                  <c:v>0.08</c:v>
                </c:pt>
                <c:pt idx="1991">
                  <c:v>0.08</c:v>
                </c:pt>
                <c:pt idx="1992">
                  <c:v>0.08</c:v>
                </c:pt>
                <c:pt idx="1993">
                  <c:v>0.08</c:v>
                </c:pt>
                <c:pt idx="1994">
                  <c:v>0.08</c:v>
                </c:pt>
                <c:pt idx="1995">
                  <c:v>0.08</c:v>
                </c:pt>
                <c:pt idx="1996">
                  <c:v>0.08</c:v>
                </c:pt>
                <c:pt idx="1997">
                  <c:v>0.08</c:v>
                </c:pt>
                <c:pt idx="1998">
                  <c:v>0.08</c:v>
                </c:pt>
                <c:pt idx="1999">
                  <c:v>0.08</c:v>
                </c:pt>
                <c:pt idx="2000">
                  <c:v>0.08</c:v>
                </c:pt>
                <c:pt idx="2001">
                  <c:v>0.08</c:v>
                </c:pt>
                <c:pt idx="2002">
                  <c:v>0.08</c:v>
                </c:pt>
                <c:pt idx="2003">
                  <c:v>0.08</c:v>
                </c:pt>
                <c:pt idx="2004">
                  <c:v>0.08</c:v>
                </c:pt>
                <c:pt idx="2005">
                  <c:v>0.08</c:v>
                </c:pt>
                <c:pt idx="2006">
                  <c:v>0.08</c:v>
                </c:pt>
                <c:pt idx="2007">
                  <c:v>0.08</c:v>
                </c:pt>
                <c:pt idx="2008">
                  <c:v>0.08</c:v>
                </c:pt>
                <c:pt idx="2009">
                  <c:v>0.08</c:v>
                </c:pt>
                <c:pt idx="2010">
                  <c:v>0.08</c:v>
                </c:pt>
                <c:pt idx="2011">
                  <c:v>0.08</c:v>
                </c:pt>
                <c:pt idx="2012">
                  <c:v>0.08</c:v>
                </c:pt>
                <c:pt idx="2013">
                  <c:v>0.08</c:v>
                </c:pt>
                <c:pt idx="2014">
                  <c:v>0.08</c:v>
                </c:pt>
                <c:pt idx="2015">
                  <c:v>0.08</c:v>
                </c:pt>
                <c:pt idx="2016">
                  <c:v>0.08</c:v>
                </c:pt>
                <c:pt idx="2017">
                  <c:v>0.08</c:v>
                </c:pt>
                <c:pt idx="2018">
                  <c:v>0.08</c:v>
                </c:pt>
                <c:pt idx="2019">
                  <c:v>0.08</c:v>
                </c:pt>
                <c:pt idx="2020">
                  <c:v>0.08</c:v>
                </c:pt>
                <c:pt idx="2021">
                  <c:v>0.08</c:v>
                </c:pt>
                <c:pt idx="2022">
                  <c:v>0.08</c:v>
                </c:pt>
                <c:pt idx="2023">
                  <c:v>0.08</c:v>
                </c:pt>
                <c:pt idx="2024">
                  <c:v>0.08</c:v>
                </c:pt>
                <c:pt idx="2025">
                  <c:v>0.08</c:v>
                </c:pt>
                <c:pt idx="2026">
                  <c:v>0.08</c:v>
                </c:pt>
                <c:pt idx="2027">
                  <c:v>0.08</c:v>
                </c:pt>
                <c:pt idx="2028">
                  <c:v>0.08</c:v>
                </c:pt>
                <c:pt idx="2029">
                  <c:v>0.08</c:v>
                </c:pt>
                <c:pt idx="2030">
                  <c:v>0.08</c:v>
                </c:pt>
                <c:pt idx="2031">
                  <c:v>0.08</c:v>
                </c:pt>
                <c:pt idx="2032">
                  <c:v>0.08</c:v>
                </c:pt>
                <c:pt idx="2033">
                  <c:v>0.08</c:v>
                </c:pt>
                <c:pt idx="2034">
                  <c:v>0.08</c:v>
                </c:pt>
                <c:pt idx="2035">
                  <c:v>0.08</c:v>
                </c:pt>
                <c:pt idx="2036">
                  <c:v>0.08</c:v>
                </c:pt>
                <c:pt idx="2037">
                  <c:v>0.08</c:v>
                </c:pt>
                <c:pt idx="2038">
                  <c:v>0.08</c:v>
                </c:pt>
                <c:pt idx="2039">
                  <c:v>0.08</c:v>
                </c:pt>
                <c:pt idx="2040">
                  <c:v>0.08</c:v>
                </c:pt>
                <c:pt idx="2041">
                  <c:v>0.08</c:v>
                </c:pt>
                <c:pt idx="2042">
                  <c:v>0.08</c:v>
                </c:pt>
                <c:pt idx="2043">
                  <c:v>0.08</c:v>
                </c:pt>
                <c:pt idx="2044">
                  <c:v>0.08</c:v>
                </c:pt>
                <c:pt idx="2045">
                  <c:v>0.08</c:v>
                </c:pt>
                <c:pt idx="2046">
                  <c:v>0.08</c:v>
                </c:pt>
                <c:pt idx="2047">
                  <c:v>0.08</c:v>
                </c:pt>
                <c:pt idx="2048">
                  <c:v>0.08</c:v>
                </c:pt>
                <c:pt idx="2049">
                  <c:v>0.08</c:v>
                </c:pt>
                <c:pt idx="2050">
                  <c:v>0.08</c:v>
                </c:pt>
                <c:pt idx="2051">
                  <c:v>0.08</c:v>
                </c:pt>
                <c:pt idx="2052">
                  <c:v>0.08</c:v>
                </c:pt>
                <c:pt idx="2053">
                  <c:v>0.08</c:v>
                </c:pt>
                <c:pt idx="2054">
                  <c:v>0.08</c:v>
                </c:pt>
                <c:pt idx="2055">
                  <c:v>0.08</c:v>
                </c:pt>
                <c:pt idx="2056">
                  <c:v>0.08</c:v>
                </c:pt>
                <c:pt idx="2057">
                  <c:v>0.08</c:v>
                </c:pt>
                <c:pt idx="2058">
                  <c:v>0.08</c:v>
                </c:pt>
                <c:pt idx="2059">
                  <c:v>0.08</c:v>
                </c:pt>
                <c:pt idx="2060">
                  <c:v>0.08</c:v>
                </c:pt>
                <c:pt idx="2061">
                  <c:v>0.08</c:v>
                </c:pt>
                <c:pt idx="2062">
                  <c:v>0.08</c:v>
                </c:pt>
                <c:pt idx="2063">
                  <c:v>0.08</c:v>
                </c:pt>
                <c:pt idx="2064">
                  <c:v>0.08</c:v>
                </c:pt>
                <c:pt idx="2065">
                  <c:v>0.08</c:v>
                </c:pt>
                <c:pt idx="2066">
                  <c:v>0.08</c:v>
                </c:pt>
                <c:pt idx="2067">
                  <c:v>0.08</c:v>
                </c:pt>
                <c:pt idx="2068">
                  <c:v>0.08</c:v>
                </c:pt>
                <c:pt idx="2069">
                  <c:v>0.08</c:v>
                </c:pt>
                <c:pt idx="2070">
                  <c:v>0.08</c:v>
                </c:pt>
                <c:pt idx="2071">
                  <c:v>0.08</c:v>
                </c:pt>
                <c:pt idx="2072">
                  <c:v>0.08</c:v>
                </c:pt>
                <c:pt idx="2073">
                  <c:v>0.08</c:v>
                </c:pt>
                <c:pt idx="2074">
                  <c:v>0.08</c:v>
                </c:pt>
                <c:pt idx="2075">
                  <c:v>0.08</c:v>
                </c:pt>
                <c:pt idx="2076">
                  <c:v>0.08</c:v>
                </c:pt>
                <c:pt idx="2077">
                  <c:v>0.08</c:v>
                </c:pt>
                <c:pt idx="2078">
                  <c:v>0.08</c:v>
                </c:pt>
                <c:pt idx="2079">
                  <c:v>0.08</c:v>
                </c:pt>
                <c:pt idx="2080">
                  <c:v>0.08</c:v>
                </c:pt>
                <c:pt idx="2081">
                  <c:v>0.08</c:v>
                </c:pt>
                <c:pt idx="2082">
                  <c:v>0.08</c:v>
                </c:pt>
                <c:pt idx="2083">
                  <c:v>0.08</c:v>
                </c:pt>
                <c:pt idx="2084">
                  <c:v>0.08</c:v>
                </c:pt>
                <c:pt idx="2085">
                  <c:v>0.08</c:v>
                </c:pt>
                <c:pt idx="2086">
                  <c:v>0.08</c:v>
                </c:pt>
                <c:pt idx="2087">
                  <c:v>0.08</c:v>
                </c:pt>
                <c:pt idx="2088">
                  <c:v>0.08</c:v>
                </c:pt>
                <c:pt idx="2089">
                  <c:v>0.08</c:v>
                </c:pt>
                <c:pt idx="2090">
                  <c:v>0.08</c:v>
                </c:pt>
                <c:pt idx="2091">
                  <c:v>0.08</c:v>
                </c:pt>
                <c:pt idx="2092">
                  <c:v>0.08</c:v>
                </c:pt>
                <c:pt idx="2093">
                  <c:v>0.08</c:v>
                </c:pt>
                <c:pt idx="2094">
                  <c:v>0.08</c:v>
                </c:pt>
                <c:pt idx="2095">
                  <c:v>0.08</c:v>
                </c:pt>
                <c:pt idx="2096">
                  <c:v>0.08</c:v>
                </c:pt>
                <c:pt idx="2097">
                  <c:v>0.08</c:v>
                </c:pt>
                <c:pt idx="2098">
                  <c:v>0.08</c:v>
                </c:pt>
                <c:pt idx="2099">
                  <c:v>0.08</c:v>
                </c:pt>
                <c:pt idx="2100">
                  <c:v>0.08</c:v>
                </c:pt>
                <c:pt idx="2101">
                  <c:v>0.08</c:v>
                </c:pt>
                <c:pt idx="2102">
                  <c:v>0.08</c:v>
                </c:pt>
                <c:pt idx="2103">
                  <c:v>0.08</c:v>
                </c:pt>
                <c:pt idx="2104">
                  <c:v>0.08</c:v>
                </c:pt>
                <c:pt idx="2105">
                  <c:v>0.08</c:v>
                </c:pt>
                <c:pt idx="2106">
                  <c:v>0.08</c:v>
                </c:pt>
                <c:pt idx="2107">
                  <c:v>0.08</c:v>
                </c:pt>
                <c:pt idx="2108">
                  <c:v>0.08</c:v>
                </c:pt>
                <c:pt idx="2109">
                  <c:v>0.08</c:v>
                </c:pt>
                <c:pt idx="2110">
                  <c:v>0.08</c:v>
                </c:pt>
                <c:pt idx="2111">
                  <c:v>0.08</c:v>
                </c:pt>
                <c:pt idx="2112">
                  <c:v>0.08</c:v>
                </c:pt>
                <c:pt idx="2113">
                  <c:v>0.08</c:v>
                </c:pt>
                <c:pt idx="2114">
                  <c:v>0.08</c:v>
                </c:pt>
                <c:pt idx="2115">
                  <c:v>0.08</c:v>
                </c:pt>
                <c:pt idx="2116">
                  <c:v>0.08</c:v>
                </c:pt>
                <c:pt idx="2117">
                  <c:v>0.08</c:v>
                </c:pt>
                <c:pt idx="2118">
                  <c:v>0.08</c:v>
                </c:pt>
                <c:pt idx="2119">
                  <c:v>0.08</c:v>
                </c:pt>
                <c:pt idx="2120">
                  <c:v>0.08</c:v>
                </c:pt>
                <c:pt idx="2121">
                  <c:v>0.08</c:v>
                </c:pt>
                <c:pt idx="2122">
                  <c:v>0.08</c:v>
                </c:pt>
                <c:pt idx="2123">
                  <c:v>0.08</c:v>
                </c:pt>
                <c:pt idx="2124">
                  <c:v>0.08</c:v>
                </c:pt>
                <c:pt idx="2125">
                  <c:v>0.08</c:v>
                </c:pt>
                <c:pt idx="2126">
                  <c:v>0.08</c:v>
                </c:pt>
                <c:pt idx="2127">
                  <c:v>0.08</c:v>
                </c:pt>
                <c:pt idx="2128">
                  <c:v>0.08</c:v>
                </c:pt>
                <c:pt idx="2129">
                  <c:v>0.08</c:v>
                </c:pt>
                <c:pt idx="2130">
                  <c:v>0.08</c:v>
                </c:pt>
                <c:pt idx="2131">
                  <c:v>0.08</c:v>
                </c:pt>
                <c:pt idx="2132">
                  <c:v>0.08</c:v>
                </c:pt>
                <c:pt idx="2133">
                  <c:v>0.08</c:v>
                </c:pt>
                <c:pt idx="2134">
                  <c:v>0.08</c:v>
                </c:pt>
                <c:pt idx="2135">
                  <c:v>0.08</c:v>
                </c:pt>
                <c:pt idx="2136">
                  <c:v>0.08</c:v>
                </c:pt>
                <c:pt idx="2137">
                  <c:v>0.08</c:v>
                </c:pt>
                <c:pt idx="2138">
                  <c:v>0.08</c:v>
                </c:pt>
                <c:pt idx="2139">
                  <c:v>0.08</c:v>
                </c:pt>
                <c:pt idx="2140">
                  <c:v>0.08</c:v>
                </c:pt>
                <c:pt idx="2141">
                  <c:v>0.08</c:v>
                </c:pt>
                <c:pt idx="2142">
                  <c:v>0.08</c:v>
                </c:pt>
                <c:pt idx="2143">
                  <c:v>0.08</c:v>
                </c:pt>
                <c:pt idx="2144">
                  <c:v>0.08</c:v>
                </c:pt>
                <c:pt idx="2145">
                  <c:v>0.08</c:v>
                </c:pt>
                <c:pt idx="2146">
                  <c:v>0.08</c:v>
                </c:pt>
                <c:pt idx="2147">
                  <c:v>0.08</c:v>
                </c:pt>
                <c:pt idx="2148">
                  <c:v>0.08</c:v>
                </c:pt>
                <c:pt idx="2149">
                  <c:v>0.08</c:v>
                </c:pt>
                <c:pt idx="2150">
                  <c:v>0.08</c:v>
                </c:pt>
                <c:pt idx="2151">
                  <c:v>0.08</c:v>
                </c:pt>
                <c:pt idx="2152">
                  <c:v>0.08</c:v>
                </c:pt>
                <c:pt idx="2153">
                  <c:v>0.08</c:v>
                </c:pt>
                <c:pt idx="2154">
                  <c:v>0.08</c:v>
                </c:pt>
                <c:pt idx="2155">
                  <c:v>0.08</c:v>
                </c:pt>
                <c:pt idx="2156">
                  <c:v>0.08</c:v>
                </c:pt>
                <c:pt idx="2157">
                  <c:v>0.08</c:v>
                </c:pt>
                <c:pt idx="2158">
                  <c:v>0.08</c:v>
                </c:pt>
                <c:pt idx="2159">
                  <c:v>0.08</c:v>
                </c:pt>
                <c:pt idx="2160">
                  <c:v>0.08</c:v>
                </c:pt>
                <c:pt idx="2161">
                  <c:v>0.08</c:v>
                </c:pt>
                <c:pt idx="2162">
                  <c:v>0.08</c:v>
                </c:pt>
                <c:pt idx="2163">
                  <c:v>0.08</c:v>
                </c:pt>
                <c:pt idx="2164">
                  <c:v>0.08</c:v>
                </c:pt>
                <c:pt idx="2165">
                  <c:v>0.08</c:v>
                </c:pt>
                <c:pt idx="2166">
                  <c:v>0.08</c:v>
                </c:pt>
                <c:pt idx="2167">
                  <c:v>0.08</c:v>
                </c:pt>
                <c:pt idx="2168">
                  <c:v>0.08</c:v>
                </c:pt>
                <c:pt idx="2169">
                  <c:v>0.08</c:v>
                </c:pt>
                <c:pt idx="2170">
                  <c:v>0.08</c:v>
                </c:pt>
                <c:pt idx="2171">
                  <c:v>0.08</c:v>
                </c:pt>
                <c:pt idx="2172">
                  <c:v>0.08</c:v>
                </c:pt>
                <c:pt idx="2173">
                  <c:v>0.08</c:v>
                </c:pt>
                <c:pt idx="2174">
                  <c:v>0.08</c:v>
                </c:pt>
                <c:pt idx="2175">
                  <c:v>0.08</c:v>
                </c:pt>
                <c:pt idx="2176">
                  <c:v>0.08</c:v>
                </c:pt>
                <c:pt idx="2177">
                  <c:v>0.08</c:v>
                </c:pt>
                <c:pt idx="2178">
                  <c:v>0.08</c:v>
                </c:pt>
                <c:pt idx="2179">
                  <c:v>0.08</c:v>
                </c:pt>
                <c:pt idx="2180">
                  <c:v>0.08</c:v>
                </c:pt>
                <c:pt idx="2181">
                  <c:v>0.08</c:v>
                </c:pt>
                <c:pt idx="2182">
                  <c:v>0.08</c:v>
                </c:pt>
                <c:pt idx="2183">
                  <c:v>0.08</c:v>
                </c:pt>
                <c:pt idx="2184">
                  <c:v>0.08</c:v>
                </c:pt>
                <c:pt idx="2185">
                  <c:v>0.08</c:v>
                </c:pt>
                <c:pt idx="2186">
                  <c:v>0.08</c:v>
                </c:pt>
                <c:pt idx="2187">
                  <c:v>0.08</c:v>
                </c:pt>
                <c:pt idx="2188">
                  <c:v>0.08</c:v>
                </c:pt>
                <c:pt idx="2189">
                  <c:v>0.08</c:v>
                </c:pt>
                <c:pt idx="2190">
                  <c:v>0.08</c:v>
                </c:pt>
                <c:pt idx="2191">
                  <c:v>0.08</c:v>
                </c:pt>
                <c:pt idx="2192">
                  <c:v>0.08</c:v>
                </c:pt>
                <c:pt idx="2193">
                  <c:v>0.08</c:v>
                </c:pt>
                <c:pt idx="2194">
                  <c:v>0.08</c:v>
                </c:pt>
                <c:pt idx="2195">
                  <c:v>0.08</c:v>
                </c:pt>
                <c:pt idx="2196">
                  <c:v>0.08</c:v>
                </c:pt>
                <c:pt idx="2197">
                  <c:v>0.08</c:v>
                </c:pt>
                <c:pt idx="2198">
                  <c:v>0.08</c:v>
                </c:pt>
                <c:pt idx="2199">
                  <c:v>0.08</c:v>
                </c:pt>
                <c:pt idx="2200">
                  <c:v>0.08</c:v>
                </c:pt>
                <c:pt idx="2201">
                  <c:v>0.08</c:v>
                </c:pt>
                <c:pt idx="2202">
                  <c:v>0.08</c:v>
                </c:pt>
                <c:pt idx="2203">
                  <c:v>0.08</c:v>
                </c:pt>
                <c:pt idx="2204">
                  <c:v>0.08</c:v>
                </c:pt>
                <c:pt idx="2205">
                  <c:v>0.08</c:v>
                </c:pt>
                <c:pt idx="2206">
                  <c:v>0.08</c:v>
                </c:pt>
                <c:pt idx="2207">
                  <c:v>0.08</c:v>
                </c:pt>
                <c:pt idx="2208">
                  <c:v>0.08</c:v>
                </c:pt>
                <c:pt idx="2209">
                  <c:v>0.08</c:v>
                </c:pt>
                <c:pt idx="2210">
                  <c:v>0.08</c:v>
                </c:pt>
                <c:pt idx="2211">
                  <c:v>0.08</c:v>
                </c:pt>
                <c:pt idx="2212">
                  <c:v>0.08</c:v>
                </c:pt>
                <c:pt idx="2213">
                  <c:v>0.08</c:v>
                </c:pt>
                <c:pt idx="2214">
                  <c:v>0.08</c:v>
                </c:pt>
                <c:pt idx="2215">
                  <c:v>0.08</c:v>
                </c:pt>
                <c:pt idx="2216">
                  <c:v>0.08</c:v>
                </c:pt>
                <c:pt idx="2217">
                  <c:v>0.08</c:v>
                </c:pt>
                <c:pt idx="2218">
                  <c:v>0.08</c:v>
                </c:pt>
                <c:pt idx="2219">
                  <c:v>0.08</c:v>
                </c:pt>
                <c:pt idx="2220">
                  <c:v>0.08</c:v>
                </c:pt>
                <c:pt idx="2221">
                  <c:v>0.08</c:v>
                </c:pt>
                <c:pt idx="2222">
                  <c:v>0.08</c:v>
                </c:pt>
                <c:pt idx="2223">
                  <c:v>0.08</c:v>
                </c:pt>
                <c:pt idx="2224">
                  <c:v>0.08</c:v>
                </c:pt>
                <c:pt idx="2225">
                  <c:v>0.08</c:v>
                </c:pt>
                <c:pt idx="2226">
                  <c:v>0.08</c:v>
                </c:pt>
                <c:pt idx="2227">
                  <c:v>0.08</c:v>
                </c:pt>
                <c:pt idx="2228">
                  <c:v>0.08</c:v>
                </c:pt>
                <c:pt idx="2229">
                  <c:v>0.08</c:v>
                </c:pt>
                <c:pt idx="2230">
                  <c:v>0.08</c:v>
                </c:pt>
                <c:pt idx="2231">
                  <c:v>0.08</c:v>
                </c:pt>
                <c:pt idx="2232">
                  <c:v>0.08</c:v>
                </c:pt>
                <c:pt idx="2233">
                  <c:v>0.08</c:v>
                </c:pt>
                <c:pt idx="2234">
                  <c:v>0.08</c:v>
                </c:pt>
                <c:pt idx="2235">
                  <c:v>0.08</c:v>
                </c:pt>
                <c:pt idx="2236">
                  <c:v>0.08</c:v>
                </c:pt>
                <c:pt idx="2237">
                  <c:v>0.08</c:v>
                </c:pt>
                <c:pt idx="2238">
                  <c:v>0.08</c:v>
                </c:pt>
                <c:pt idx="2239">
                  <c:v>0.08</c:v>
                </c:pt>
                <c:pt idx="2240">
                  <c:v>0.08</c:v>
                </c:pt>
                <c:pt idx="2241">
                  <c:v>0.08</c:v>
                </c:pt>
                <c:pt idx="2242">
                  <c:v>0.08</c:v>
                </c:pt>
                <c:pt idx="2243">
                  <c:v>0.08</c:v>
                </c:pt>
                <c:pt idx="2244">
                  <c:v>0.08</c:v>
                </c:pt>
                <c:pt idx="2245">
                  <c:v>0.08</c:v>
                </c:pt>
                <c:pt idx="2246">
                  <c:v>0.08</c:v>
                </c:pt>
                <c:pt idx="2247">
                  <c:v>0.08</c:v>
                </c:pt>
                <c:pt idx="2248">
                  <c:v>0.08</c:v>
                </c:pt>
                <c:pt idx="2249">
                  <c:v>0.08</c:v>
                </c:pt>
                <c:pt idx="2250">
                  <c:v>0.08</c:v>
                </c:pt>
                <c:pt idx="2251">
                  <c:v>0.08</c:v>
                </c:pt>
                <c:pt idx="2252">
                  <c:v>0.08</c:v>
                </c:pt>
                <c:pt idx="2253">
                  <c:v>0.08</c:v>
                </c:pt>
                <c:pt idx="2254">
                  <c:v>0.08</c:v>
                </c:pt>
                <c:pt idx="2255">
                  <c:v>0.08</c:v>
                </c:pt>
                <c:pt idx="2256">
                  <c:v>0.08</c:v>
                </c:pt>
                <c:pt idx="2257">
                  <c:v>0.08</c:v>
                </c:pt>
                <c:pt idx="2258">
                  <c:v>0.08</c:v>
                </c:pt>
                <c:pt idx="2259">
                  <c:v>0.08</c:v>
                </c:pt>
                <c:pt idx="2260">
                  <c:v>0.08</c:v>
                </c:pt>
                <c:pt idx="2261">
                  <c:v>0.08</c:v>
                </c:pt>
                <c:pt idx="2262">
                  <c:v>0.08</c:v>
                </c:pt>
                <c:pt idx="2263">
                  <c:v>0.08</c:v>
                </c:pt>
                <c:pt idx="2264">
                  <c:v>0.08</c:v>
                </c:pt>
                <c:pt idx="2265">
                  <c:v>0.08</c:v>
                </c:pt>
                <c:pt idx="2266">
                  <c:v>0.08</c:v>
                </c:pt>
                <c:pt idx="2267">
                  <c:v>0.08</c:v>
                </c:pt>
                <c:pt idx="2268">
                  <c:v>0.08</c:v>
                </c:pt>
                <c:pt idx="2269">
                  <c:v>0.08</c:v>
                </c:pt>
                <c:pt idx="2270">
                  <c:v>0.08</c:v>
                </c:pt>
                <c:pt idx="2271">
                  <c:v>0.08</c:v>
                </c:pt>
                <c:pt idx="2272">
                  <c:v>0.08</c:v>
                </c:pt>
                <c:pt idx="2273">
                  <c:v>0.08</c:v>
                </c:pt>
                <c:pt idx="2274">
                  <c:v>0.08</c:v>
                </c:pt>
                <c:pt idx="2275">
                  <c:v>0.08</c:v>
                </c:pt>
                <c:pt idx="2276">
                  <c:v>0.08</c:v>
                </c:pt>
                <c:pt idx="2277">
                  <c:v>0.08</c:v>
                </c:pt>
                <c:pt idx="2278">
                  <c:v>0.08</c:v>
                </c:pt>
                <c:pt idx="2279">
                  <c:v>0.08</c:v>
                </c:pt>
                <c:pt idx="2280">
                  <c:v>0.08</c:v>
                </c:pt>
                <c:pt idx="2281">
                  <c:v>0.08</c:v>
                </c:pt>
                <c:pt idx="2282">
                  <c:v>0.08</c:v>
                </c:pt>
                <c:pt idx="2283">
                  <c:v>0.08</c:v>
                </c:pt>
                <c:pt idx="2284">
                  <c:v>0.08</c:v>
                </c:pt>
                <c:pt idx="2285">
                  <c:v>0.08</c:v>
                </c:pt>
                <c:pt idx="2286">
                  <c:v>0.08</c:v>
                </c:pt>
                <c:pt idx="2287">
                  <c:v>0.08</c:v>
                </c:pt>
                <c:pt idx="2288">
                  <c:v>0.08</c:v>
                </c:pt>
                <c:pt idx="2289">
                  <c:v>0.08</c:v>
                </c:pt>
                <c:pt idx="2290">
                  <c:v>0.08</c:v>
                </c:pt>
                <c:pt idx="2291">
                  <c:v>0.08</c:v>
                </c:pt>
                <c:pt idx="2292">
                  <c:v>0.08</c:v>
                </c:pt>
                <c:pt idx="2293">
                  <c:v>0.08</c:v>
                </c:pt>
                <c:pt idx="2294">
                  <c:v>0.08</c:v>
                </c:pt>
                <c:pt idx="2295">
                  <c:v>0.08</c:v>
                </c:pt>
                <c:pt idx="2296">
                  <c:v>0.08</c:v>
                </c:pt>
                <c:pt idx="2297">
                  <c:v>0.08</c:v>
                </c:pt>
                <c:pt idx="2298">
                  <c:v>0.08</c:v>
                </c:pt>
                <c:pt idx="2299">
                  <c:v>0.08</c:v>
                </c:pt>
                <c:pt idx="2300">
                  <c:v>0.08</c:v>
                </c:pt>
                <c:pt idx="2301">
                  <c:v>0.08</c:v>
                </c:pt>
                <c:pt idx="2302">
                  <c:v>0.08</c:v>
                </c:pt>
                <c:pt idx="2303">
                  <c:v>0.08</c:v>
                </c:pt>
                <c:pt idx="2304">
                  <c:v>0.08</c:v>
                </c:pt>
                <c:pt idx="2305">
                  <c:v>0.08</c:v>
                </c:pt>
                <c:pt idx="2306">
                  <c:v>0.08</c:v>
                </c:pt>
                <c:pt idx="2307">
                  <c:v>0.08</c:v>
                </c:pt>
                <c:pt idx="2308">
                  <c:v>0.08</c:v>
                </c:pt>
                <c:pt idx="2309">
                  <c:v>0.08</c:v>
                </c:pt>
                <c:pt idx="2310">
                  <c:v>0.08</c:v>
                </c:pt>
                <c:pt idx="2311">
                  <c:v>0.08</c:v>
                </c:pt>
                <c:pt idx="2312">
                  <c:v>0.08</c:v>
                </c:pt>
                <c:pt idx="2313">
                  <c:v>0.08</c:v>
                </c:pt>
                <c:pt idx="2314">
                  <c:v>0.08</c:v>
                </c:pt>
                <c:pt idx="2315">
                  <c:v>0.08</c:v>
                </c:pt>
                <c:pt idx="2316">
                  <c:v>0.08</c:v>
                </c:pt>
                <c:pt idx="2317">
                  <c:v>0.08</c:v>
                </c:pt>
                <c:pt idx="2318">
                  <c:v>0.08</c:v>
                </c:pt>
                <c:pt idx="2319">
                  <c:v>0.08</c:v>
                </c:pt>
                <c:pt idx="2320">
                  <c:v>0.08</c:v>
                </c:pt>
                <c:pt idx="2321">
                  <c:v>0.08</c:v>
                </c:pt>
                <c:pt idx="2322">
                  <c:v>0.08</c:v>
                </c:pt>
                <c:pt idx="2323">
                  <c:v>0.08</c:v>
                </c:pt>
                <c:pt idx="2324">
                  <c:v>0.08</c:v>
                </c:pt>
                <c:pt idx="2325">
                  <c:v>0.08</c:v>
                </c:pt>
                <c:pt idx="2326">
                  <c:v>0.08</c:v>
                </c:pt>
                <c:pt idx="2327">
                  <c:v>0.08</c:v>
                </c:pt>
                <c:pt idx="2328">
                  <c:v>0.08</c:v>
                </c:pt>
                <c:pt idx="2329">
                  <c:v>0.08</c:v>
                </c:pt>
                <c:pt idx="2330">
                  <c:v>0.08</c:v>
                </c:pt>
                <c:pt idx="2331">
                  <c:v>0.08</c:v>
                </c:pt>
                <c:pt idx="2332">
                  <c:v>0.08</c:v>
                </c:pt>
                <c:pt idx="2333">
                  <c:v>0.08</c:v>
                </c:pt>
                <c:pt idx="2334">
                  <c:v>0.08</c:v>
                </c:pt>
                <c:pt idx="2335">
                  <c:v>0.08</c:v>
                </c:pt>
                <c:pt idx="2336">
                  <c:v>0.08</c:v>
                </c:pt>
                <c:pt idx="2337">
                  <c:v>0.08</c:v>
                </c:pt>
                <c:pt idx="2338">
                  <c:v>0.08</c:v>
                </c:pt>
                <c:pt idx="2339">
                  <c:v>0.08</c:v>
                </c:pt>
                <c:pt idx="2340">
                  <c:v>0.08</c:v>
                </c:pt>
                <c:pt idx="2341">
                  <c:v>0.08</c:v>
                </c:pt>
                <c:pt idx="2342">
                  <c:v>0.08</c:v>
                </c:pt>
                <c:pt idx="2343">
                  <c:v>0.08</c:v>
                </c:pt>
                <c:pt idx="2344">
                  <c:v>0.08</c:v>
                </c:pt>
                <c:pt idx="2345">
                  <c:v>0.08</c:v>
                </c:pt>
                <c:pt idx="2346">
                  <c:v>0.08</c:v>
                </c:pt>
                <c:pt idx="2347">
                  <c:v>0.08</c:v>
                </c:pt>
                <c:pt idx="2348">
                  <c:v>0.08</c:v>
                </c:pt>
                <c:pt idx="2349">
                  <c:v>0.08</c:v>
                </c:pt>
                <c:pt idx="2350">
                  <c:v>0.08</c:v>
                </c:pt>
                <c:pt idx="2351">
                  <c:v>0.08</c:v>
                </c:pt>
                <c:pt idx="2352">
                  <c:v>0.08</c:v>
                </c:pt>
                <c:pt idx="2353">
                  <c:v>0.08</c:v>
                </c:pt>
                <c:pt idx="2354">
                  <c:v>0.08</c:v>
                </c:pt>
                <c:pt idx="2355">
                  <c:v>0.08</c:v>
                </c:pt>
                <c:pt idx="2356">
                  <c:v>0.08</c:v>
                </c:pt>
                <c:pt idx="2357">
                  <c:v>0.08</c:v>
                </c:pt>
                <c:pt idx="2358">
                  <c:v>0.08</c:v>
                </c:pt>
                <c:pt idx="2359">
                  <c:v>0.08</c:v>
                </c:pt>
                <c:pt idx="2360">
                  <c:v>0.08</c:v>
                </c:pt>
                <c:pt idx="2361">
                  <c:v>0.08</c:v>
                </c:pt>
                <c:pt idx="2362">
                  <c:v>0.08</c:v>
                </c:pt>
                <c:pt idx="2363">
                  <c:v>0.08</c:v>
                </c:pt>
                <c:pt idx="2364">
                  <c:v>0.08</c:v>
                </c:pt>
                <c:pt idx="2365">
                  <c:v>0.08</c:v>
                </c:pt>
                <c:pt idx="2366">
                  <c:v>0.08</c:v>
                </c:pt>
                <c:pt idx="2367">
                  <c:v>0.08</c:v>
                </c:pt>
                <c:pt idx="2368">
                  <c:v>0.08</c:v>
                </c:pt>
                <c:pt idx="2369">
                  <c:v>0.08</c:v>
                </c:pt>
                <c:pt idx="2370">
                  <c:v>0.08</c:v>
                </c:pt>
                <c:pt idx="2371">
                  <c:v>0.08</c:v>
                </c:pt>
                <c:pt idx="2372">
                  <c:v>0.08</c:v>
                </c:pt>
                <c:pt idx="2373">
                  <c:v>0.08</c:v>
                </c:pt>
                <c:pt idx="2374">
                  <c:v>0.08</c:v>
                </c:pt>
                <c:pt idx="2375">
                  <c:v>0.08</c:v>
                </c:pt>
                <c:pt idx="2376">
                  <c:v>0.08</c:v>
                </c:pt>
                <c:pt idx="2377">
                  <c:v>0.08</c:v>
                </c:pt>
                <c:pt idx="2378">
                  <c:v>0.08</c:v>
                </c:pt>
                <c:pt idx="2379">
                  <c:v>0.08</c:v>
                </c:pt>
                <c:pt idx="2380">
                  <c:v>0.08</c:v>
                </c:pt>
                <c:pt idx="2381">
                  <c:v>0.08</c:v>
                </c:pt>
                <c:pt idx="2382">
                  <c:v>0.08</c:v>
                </c:pt>
                <c:pt idx="2383">
                  <c:v>0.08</c:v>
                </c:pt>
                <c:pt idx="2384">
                  <c:v>0.08</c:v>
                </c:pt>
                <c:pt idx="2385">
                  <c:v>0.08</c:v>
                </c:pt>
                <c:pt idx="2386">
                  <c:v>0.08</c:v>
                </c:pt>
                <c:pt idx="2387">
                  <c:v>0.08</c:v>
                </c:pt>
                <c:pt idx="2388">
                  <c:v>0.08</c:v>
                </c:pt>
                <c:pt idx="2389">
                  <c:v>0.08</c:v>
                </c:pt>
                <c:pt idx="2390">
                  <c:v>0.08</c:v>
                </c:pt>
                <c:pt idx="2391">
                  <c:v>0.08</c:v>
                </c:pt>
                <c:pt idx="2392">
                  <c:v>0.08</c:v>
                </c:pt>
                <c:pt idx="2393">
                  <c:v>0.08</c:v>
                </c:pt>
                <c:pt idx="2394">
                  <c:v>0.08</c:v>
                </c:pt>
                <c:pt idx="2395">
                  <c:v>0.08</c:v>
                </c:pt>
                <c:pt idx="2396">
                  <c:v>0.08</c:v>
                </c:pt>
                <c:pt idx="2397">
                  <c:v>0.08</c:v>
                </c:pt>
                <c:pt idx="2398">
                  <c:v>0.08</c:v>
                </c:pt>
                <c:pt idx="2399">
                  <c:v>0.08</c:v>
                </c:pt>
                <c:pt idx="2400">
                  <c:v>0.08</c:v>
                </c:pt>
                <c:pt idx="2401">
                  <c:v>0.08</c:v>
                </c:pt>
                <c:pt idx="2402">
                  <c:v>0.08</c:v>
                </c:pt>
                <c:pt idx="2403">
                  <c:v>0.08</c:v>
                </c:pt>
                <c:pt idx="2404">
                  <c:v>0.08</c:v>
                </c:pt>
                <c:pt idx="2405">
                  <c:v>0.08</c:v>
                </c:pt>
                <c:pt idx="2406">
                  <c:v>0.08</c:v>
                </c:pt>
                <c:pt idx="2407">
                  <c:v>0.08</c:v>
                </c:pt>
                <c:pt idx="2408">
                  <c:v>0.08</c:v>
                </c:pt>
                <c:pt idx="2409">
                  <c:v>0.08</c:v>
                </c:pt>
                <c:pt idx="2410">
                  <c:v>0.08</c:v>
                </c:pt>
                <c:pt idx="2411">
                  <c:v>0.08</c:v>
                </c:pt>
                <c:pt idx="2412">
                  <c:v>0.08</c:v>
                </c:pt>
                <c:pt idx="2413">
                  <c:v>0.08</c:v>
                </c:pt>
                <c:pt idx="2414">
                  <c:v>0.08</c:v>
                </c:pt>
                <c:pt idx="2415">
                  <c:v>0.08</c:v>
                </c:pt>
                <c:pt idx="2416">
                  <c:v>0.08</c:v>
                </c:pt>
                <c:pt idx="2417">
                  <c:v>0.08</c:v>
                </c:pt>
                <c:pt idx="2418">
                  <c:v>0.08</c:v>
                </c:pt>
                <c:pt idx="2419">
                  <c:v>0.08</c:v>
                </c:pt>
                <c:pt idx="2420">
                  <c:v>0.08</c:v>
                </c:pt>
                <c:pt idx="2421">
                  <c:v>0.08</c:v>
                </c:pt>
                <c:pt idx="2422">
                  <c:v>0.08</c:v>
                </c:pt>
                <c:pt idx="2423">
                  <c:v>0.08</c:v>
                </c:pt>
                <c:pt idx="2424">
                  <c:v>0.08</c:v>
                </c:pt>
                <c:pt idx="2425">
                  <c:v>0.08</c:v>
                </c:pt>
                <c:pt idx="2426">
                  <c:v>0.08</c:v>
                </c:pt>
                <c:pt idx="2427">
                  <c:v>0.08</c:v>
                </c:pt>
                <c:pt idx="2428">
                  <c:v>0.08</c:v>
                </c:pt>
                <c:pt idx="2429">
                  <c:v>0.08</c:v>
                </c:pt>
                <c:pt idx="2430">
                  <c:v>0.08</c:v>
                </c:pt>
                <c:pt idx="2431">
                  <c:v>0.08</c:v>
                </c:pt>
                <c:pt idx="2432">
                  <c:v>0.08</c:v>
                </c:pt>
                <c:pt idx="2433">
                  <c:v>0.08</c:v>
                </c:pt>
                <c:pt idx="2434">
                  <c:v>0.08</c:v>
                </c:pt>
                <c:pt idx="2435">
                  <c:v>0.08</c:v>
                </c:pt>
                <c:pt idx="2436">
                  <c:v>0.08</c:v>
                </c:pt>
                <c:pt idx="2437">
                  <c:v>0.08</c:v>
                </c:pt>
                <c:pt idx="2438">
                  <c:v>0.08</c:v>
                </c:pt>
                <c:pt idx="2439">
                  <c:v>0.08</c:v>
                </c:pt>
                <c:pt idx="2440">
                  <c:v>0.08</c:v>
                </c:pt>
                <c:pt idx="2441">
                  <c:v>0.08</c:v>
                </c:pt>
                <c:pt idx="2442">
                  <c:v>0.08</c:v>
                </c:pt>
                <c:pt idx="2443">
                  <c:v>0.08</c:v>
                </c:pt>
                <c:pt idx="2444">
                  <c:v>0.08</c:v>
                </c:pt>
                <c:pt idx="2445">
                  <c:v>0.08</c:v>
                </c:pt>
                <c:pt idx="2446">
                  <c:v>0.08</c:v>
                </c:pt>
                <c:pt idx="2447">
                  <c:v>0.08</c:v>
                </c:pt>
                <c:pt idx="2448">
                  <c:v>0.08</c:v>
                </c:pt>
                <c:pt idx="2449">
                  <c:v>0.08</c:v>
                </c:pt>
                <c:pt idx="2450">
                  <c:v>0.08</c:v>
                </c:pt>
                <c:pt idx="2451">
                  <c:v>0.08</c:v>
                </c:pt>
                <c:pt idx="2452">
                  <c:v>0.08</c:v>
                </c:pt>
                <c:pt idx="2453">
                  <c:v>0.08</c:v>
                </c:pt>
                <c:pt idx="2454">
                  <c:v>0.08</c:v>
                </c:pt>
                <c:pt idx="2455">
                  <c:v>0.08</c:v>
                </c:pt>
                <c:pt idx="2456">
                  <c:v>0.08</c:v>
                </c:pt>
                <c:pt idx="2457">
                  <c:v>0.08</c:v>
                </c:pt>
                <c:pt idx="2458">
                  <c:v>0.08</c:v>
                </c:pt>
                <c:pt idx="2459">
                  <c:v>0.08</c:v>
                </c:pt>
                <c:pt idx="2460">
                  <c:v>0.08</c:v>
                </c:pt>
                <c:pt idx="2461">
                  <c:v>0.08</c:v>
                </c:pt>
                <c:pt idx="2462">
                  <c:v>0.08</c:v>
                </c:pt>
                <c:pt idx="2463">
                  <c:v>0.08</c:v>
                </c:pt>
                <c:pt idx="2464">
                  <c:v>0.08</c:v>
                </c:pt>
                <c:pt idx="2465">
                  <c:v>0.08</c:v>
                </c:pt>
                <c:pt idx="2466">
                  <c:v>0.08</c:v>
                </c:pt>
                <c:pt idx="2467">
                  <c:v>0.08</c:v>
                </c:pt>
                <c:pt idx="2468">
                  <c:v>0.08</c:v>
                </c:pt>
                <c:pt idx="2469">
                  <c:v>0.08</c:v>
                </c:pt>
                <c:pt idx="2470">
                  <c:v>0.08</c:v>
                </c:pt>
                <c:pt idx="2471">
                  <c:v>0.08</c:v>
                </c:pt>
                <c:pt idx="2472">
                  <c:v>0.08</c:v>
                </c:pt>
                <c:pt idx="2473">
                  <c:v>0.08</c:v>
                </c:pt>
                <c:pt idx="2474">
                  <c:v>0.08</c:v>
                </c:pt>
                <c:pt idx="2475">
                  <c:v>0.08</c:v>
                </c:pt>
                <c:pt idx="2476">
                  <c:v>0.08</c:v>
                </c:pt>
                <c:pt idx="2477">
                  <c:v>0.08</c:v>
                </c:pt>
                <c:pt idx="2478">
                  <c:v>0.08</c:v>
                </c:pt>
                <c:pt idx="2479">
                  <c:v>0.08</c:v>
                </c:pt>
                <c:pt idx="2480">
                  <c:v>0.08</c:v>
                </c:pt>
                <c:pt idx="2481">
                  <c:v>0.08</c:v>
                </c:pt>
                <c:pt idx="2482">
                  <c:v>0.08</c:v>
                </c:pt>
                <c:pt idx="2483">
                  <c:v>0.08</c:v>
                </c:pt>
                <c:pt idx="2484">
                  <c:v>0.08</c:v>
                </c:pt>
                <c:pt idx="2485">
                  <c:v>0.08</c:v>
                </c:pt>
                <c:pt idx="2486">
                  <c:v>0.08</c:v>
                </c:pt>
                <c:pt idx="2487">
                  <c:v>0.08</c:v>
                </c:pt>
                <c:pt idx="2488">
                  <c:v>0.08</c:v>
                </c:pt>
                <c:pt idx="2489">
                  <c:v>0.08</c:v>
                </c:pt>
                <c:pt idx="2490">
                  <c:v>0.08</c:v>
                </c:pt>
                <c:pt idx="2491">
                  <c:v>0.08</c:v>
                </c:pt>
                <c:pt idx="2492">
                  <c:v>0.08</c:v>
                </c:pt>
                <c:pt idx="2493">
                  <c:v>0.08</c:v>
                </c:pt>
                <c:pt idx="2494">
                  <c:v>0.08</c:v>
                </c:pt>
                <c:pt idx="2495">
                  <c:v>0.08</c:v>
                </c:pt>
                <c:pt idx="2496">
                  <c:v>0.08</c:v>
                </c:pt>
                <c:pt idx="2497">
                  <c:v>0.08</c:v>
                </c:pt>
                <c:pt idx="2498">
                  <c:v>0.08</c:v>
                </c:pt>
                <c:pt idx="2499">
                  <c:v>0.08</c:v>
                </c:pt>
                <c:pt idx="2500">
                  <c:v>0.08</c:v>
                </c:pt>
                <c:pt idx="2501">
                  <c:v>0.08</c:v>
                </c:pt>
                <c:pt idx="2502">
                  <c:v>0.08</c:v>
                </c:pt>
                <c:pt idx="2503">
                  <c:v>0.08</c:v>
                </c:pt>
                <c:pt idx="2504">
                  <c:v>0.08</c:v>
                </c:pt>
                <c:pt idx="2505">
                  <c:v>0.08</c:v>
                </c:pt>
                <c:pt idx="2506">
                  <c:v>0.08</c:v>
                </c:pt>
                <c:pt idx="2507">
                  <c:v>0.08</c:v>
                </c:pt>
                <c:pt idx="2508">
                  <c:v>0.08</c:v>
                </c:pt>
                <c:pt idx="2509">
                  <c:v>0.08</c:v>
                </c:pt>
                <c:pt idx="2510">
                  <c:v>0.08</c:v>
                </c:pt>
                <c:pt idx="2511">
                  <c:v>0.08</c:v>
                </c:pt>
                <c:pt idx="2512">
                  <c:v>0.08</c:v>
                </c:pt>
                <c:pt idx="2513">
                  <c:v>0.08</c:v>
                </c:pt>
                <c:pt idx="2514">
                  <c:v>0.08</c:v>
                </c:pt>
                <c:pt idx="2515">
                  <c:v>0.08</c:v>
                </c:pt>
                <c:pt idx="2516">
                  <c:v>0.08</c:v>
                </c:pt>
                <c:pt idx="2517">
                  <c:v>0.08</c:v>
                </c:pt>
                <c:pt idx="2518">
                  <c:v>0.08</c:v>
                </c:pt>
                <c:pt idx="2519">
                  <c:v>0.08</c:v>
                </c:pt>
                <c:pt idx="2520">
                  <c:v>0.08</c:v>
                </c:pt>
                <c:pt idx="2521">
                  <c:v>0.08</c:v>
                </c:pt>
                <c:pt idx="2522">
                  <c:v>0.08</c:v>
                </c:pt>
                <c:pt idx="2523">
                  <c:v>0.08</c:v>
                </c:pt>
                <c:pt idx="2524">
                  <c:v>0.08</c:v>
                </c:pt>
                <c:pt idx="2525">
                  <c:v>0.08</c:v>
                </c:pt>
                <c:pt idx="2526">
                  <c:v>0.08</c:v>
                </c:pt>
                <c:pt idx="2527">
                  <c:v>0.08</c:v>
                </c:pt>
                <c:pt idx="2528">
                  <c:v>0.08</c:v>
                </c:pt>
                <c:pt idx="2529">
                  <c:v>0.08</c:v>
                </c:pt>
                <c:pt idx="2530">
                  <c:v>0.08</c:v>
                </c:pt>
                <c:pt idx="2531">
                  <c:v>0.08</c:v>
                </c:pt>
                <c:pt idx="2532">
                  <c:v>0.08</c:v>
                </c:pt>
                <c:pt idx="2533">
                  <c:v>0.08</c:v>
                </c:pt>
                <c:pt idx="2534">
                  <c:v>0.08</c:v>
                </c:pt>
                <c:pt idx="2535">
                  <c:v>0.08</c:v>
                </c:pt>
                <c:pt idx="2536">
                  <c:v>0.08</c:v>
                </c:pt>
                <c:pt idx="2537">
                  <c:v>0.08</c:v>
                </c:pt>
                <c:pt idx="2538">
                  <c:v>0.08</c:v>
                </c:pt>
                <c:pt idx="2539">
                  <c:v>0.08</c:v>
                </c:pt>
                <c:pt idx="2540">
                  <c:v>0.08</c:v>
                </c:pt>
                <c:pt idx="2541">
                  <c:v>0.08</c:v>
                </c:pt>
                <c:pt idx="2542">
                  <c:v>0.08</c:v>
                </c:pt>
                <c:pt idx="2543">
                  <c:v>0.08</c:v>
                </c:pt>
                <c:pt idx="2544">
                  <c:v>0.08</c:v>
                </c:pt>
                <c:pt idx="2545">
                  <c:v>0.08</c:v>
                </c:pt>
                <c:pt idx="2546">
                  <c:v>0.08</c:v>
                </c:pt>
                <c:pt idx="2547">
                  <c:v>0.08</c:v>
                </c:pt>
                <c:pt idx="2548">
                  <c:v>0.08</c:v>
                </c:pt>
                <c:pt idx="2549">
                  <c:v>0.08</c:v>
                </c:pt>
                <c:pt idx="2550">
                  <c:v>0.08</c:v>
                </c:pt>
                <c:pt idx="2551">
                  <c:v>0.08</c:v>
                </c:pt>
                <c:pt idx="2552">
                  <c:v>0.08</c:v>
                </c:pt>
                <c:pt idx="2553">
                  <c:v>0.08</c:v>
                </c:pt>
                <c:pt idx="2554">
                  <c:v>0.08</c:v>
                </c:pt>
                <c:pt idx="2555">
                  <c:v>0.08</c:v>
                </c:pt>
                <c:pt idx="2556">
                  <c:v>0.08</c:v>
                </c:pt>
                <c:pt idx="2557">
                  <c:v>0.08</c:v>
                </c:pt>
                <c:pt idx="2558">
                  <c:v>0.08</c:v>
                </c:pt>
                <c:pt idx="2559">
                  <c:v>0.08</c:v>
                </c:pt>
                <c:pt idx="2560">
                  <c:v>0.08</c:v>
                </c:pt>
                <c:pt idx="2561">
                  <c:v>0.08</c:v>
                </c:pt>
                <c:pt idx="2562">
                  <c:v>0.08</c:v>
                </c:pt>
                <c:pt idx="2563">
                  <c:v>0.08</c:v>
                </c:pt>
                <c:pt idx="2564">
                  <c:v>0.08</c:v>
                </c:pt>
                <c:pt idx="2565">
                  <c:v>0.08</c:v>
                </c:pt>
                <c:pt idx="2566">
                  <c:v>0.08</c:v>
                </c:pt>
                <c:pt idx="2567">
                  <c:v>0.08</c:v>
                </c:pt>
                <c:pt idx="2568">
                  <c:v>0.08</c:v>
                </c:pt>
                <c:pt idx="2569">
                  <c:v>0.08</c:v>
                </c:pt>
                <c:pt idx="2570">
                  <c:v>0.08</c:v>
                </c:pt>
                <c:pt idx="2571">
                  <c:v>0.08</c:v>
                </c:pt>
                <c:pt idx="2572">
                  <c:v>0.08</c:v>
                </c:pt>
                <c:pt idx="2573">
                  <c:v>0.08</c:v>
                </c:pt>
                <c:pt idx="2574">
                  <c:v>0.08</c:v>
                </c:pt>
                <c:pt idx="2575">
                  <c:v>0.08</c:v>
                </c:pt>
                <c:pt idx="2576">
                  <c:v>0.08</c:v>
                </c:pt>
                <c:pt idx="2577">
                  <c:v>0.08</c:v>
                </c:pt>
                <c:pt idx="2578">
                  <c:v>0.08</c:v>
                </c:pt>
                <c:pt idx="2579">
                  <c:v>0.08</c:v>
                </c:pt>
                <c:pt idx="2580">
                  <c:v>0.08</c:v>
                </c:pt>
                <c:pt idx="2581">
                  <c:v>0.08</c:v>
                </c:pt>
                <c:pt idx="2582">
                  <c:v>0.08</c:v>
                </c:pt>
                <c:pt idx="2583">
                  <c:v>0.08</c:v>
                </c:pt>
                <c:pt idx="2584">
                  <c:v>0.08</c:v>
                </c:pt>
                <c:pt idx="2585">
                  <c:v>0.08</c:v>
                </c:pt>
                <c:pt idx="2586">
                  <c:v>0.08</c:v>
                </c:pt>
                <c:pt idx="2587">
                  <c:v>0.08</c:v>
                </c:pt>
                <c:pt idx="2588">
                  <c:v>0.08</c:v>
                </c:pt>
                <c:pt idx="2589">
                  <c:v>0.08</c:v>
                </c:pt>
                <c:pt idx="2590">
                  <c:v>0.08</c:v>
                </c:pt>
                <c:pt idx="2591">
                  <c:v>0.08</c:v>
                </c:pt>
                <c:pt idx="2592">
                  <c:v>0.08</c:v>
                </c:pt>
                <c:pt idx="2593">
                  <c:v>0.08</c:v>
                </c:pt>
                <c:pt idx="2594">
                  <c:v>0.08</c:v>
                </c:pt>
                <c:pt idx="2595">
                  <c:v>0.08</c:v>
                </c:pt>
                <c:pt idx="2596">
                  <c:v>0.08</c:v>
                </c:pt>
                <c:pt idx="2597">
                  <c:v>0.08</c:v>
                </c:pt>
                <c:pt idx="2598">
                  <c:v>0.08</c:v>
                </c:pt>
                <c:pt idx="2599">
                  <c:v>0.08</c:v>
                </c:pt>
                <c:pt idx="2600">
                  <c:v>0.08</c:v>
                </c:pt>
                <c:pt idx="2601">
                  <c:v>0.08</c:v>
                </c:pt>
                <c:pt idx="2602">
                  <c:v>0.08</c:v>
                </c:pt>
                <c:pt idx="2603">
                  <c:v>0.08</c:v>
                </c:pt>
                <c:pt idx="2604">
                  <c:v>0.08</c:v>
                </c:pt>
                <c:pt idx="2605">
                  <c:v>0.08</c:v>
                </c:pt>
                <c:pt idx="2606">
                  <c:v>0.08</c:v>
                </c:pt>
                <c:pt idx="2607">
                  <c:v>0.08</c:v>
                </c:pt>
                <c:pt idx="2608">
                  <c:v>0.08</c:v>
                </c:pt>
                <c:pt idx="2609">
                  <c:v>0.08</c:v>
                </c:pt>
                <c:pt idx="2610">
                  <c:v>0.08</c:v>
                </c:pt>
                <c:pt idx="2611">
                  <c:v>0.08</c:v>
                </c:pt>
                <c:pt idx="2612">
                  <c:v>0.08</c:v>
                </c:pt>
                <c:pt idx="2613">
                  <c:v>0.08</c:v>
                </c:pt>
                <c:pt idx="2614">
                  <c:v>0.08</c:v>
                </c:pt>
                <c:pt idx="2615">
                  <c:v>0.08</c:v>
                </c:pt>
                <c:pt idx="2616">
                  <c:v>0.08</c:v>
                </c:pt>
                <c:pt idx="2617">
                  <c:v>0.08</c:v>
                </c:pt>
                <c:pt idx="2618">
                  <c:v>0.08</c:v>
                </c:pt>
                <c:pt idx="2619">
                  <c:v>0.08</c:v>
                </c:pt>
                <c:pt idx="2620">
                  <c:v>0.08</c:v>
                </c:pt>
                <c:pt idx="2621">
                  <c:v>0.08</c:v>
                </c:pt>
                <c:pt idx="2622">
                  <c:v>0.08</c:v>
                </c:pt>
                <c:pt idx="2623">
                  <c:v>0.08</c:v>
                </c:pt>
                <c:pt idx="2624">
                  <c:v>0.08</c:v>
                </c:pt>
                <c:pt idx="2625">
                  <c:v>0.08</c:v>
                </c:pt>
                <c:pt idx="2626">
                  <c:v>0.08</c:v>
                </c:pt>
                <c:pt idx="2627">
                  <c:v>0.08</c:v>
                </c:pt>
                <c:pt idx="2628">
                  <c:v>0.08</c:v>
                </c:pt>
                <c:pt idx="2629">
                  <c:v>0.08</c:v>
                </c:pt>
                <c:pt idx="2630">
                  <c:v>0.08</c:v>
                </c:pt>
                <c:pt idx="2631">
                  <c:v>0.08</c:v>
                </c:pt>
                <c:pt idx="2632">
                  <c:v>0.08</c:v>
                </c:pt>
                <c:pt idx="2633">
                  <c:v>0.08</c:v>
                </c:pt>
                <c:pt idx="2634">
                  <c:v>0.08</c:v>
                </c:pt>
                <c:pt idx="2635">
                  <c:v>0.08</c:v>
                </c:pt>
                <c:pt idx="2636">
                  <c:v>0.08</c:v>
                </c:pt>
                <c:pt idx="2637">
                  <c:v>0.08</c:v>
                </c:pt>
                <c:pt idx="2638">
                  <c:v>0.08</c:v>
                </c:pt>
                <c:pt idx="2639">
                  <c:v>0.08</c:v>
                </c:pt>
                <c:pt idx="2640">
                  <c:v>0.08</c:v>
                </c:pt>
                <c:pt idx="2641">
                  <c:v>0.08</c:v>
                </c:pt>
                <c:pt idx="2642">
                  <c:v>0.08</c:v>
                </c:pt>
                <c:pt idx="2643">
                  <c:v>0.08</c:v>
                </c:pt>
                <c:pt idx="2644">
                  <c:v>0.08</c:v>
                </c:pt>
                <c:pt idx="2645">
                  <c:v>0.08</c:v>
                </c:pt>
                <c:pt idx="2646">
                  <c:v>0.08</c:v>
                </c:pt>
                <c:pt idx="2647">
                  <c:v>0.08</c:v>
                </c:pt>
                <c:pt idx="2648">
                  <c:v>0.08</c:v>
                </c:pt>
                <c:pt idx="2649">
                  <c:v>0.08</c:v>
                </c:pt>
                <c:pt idx="2650">
                  <c:v>0.08</c:v>
                </c:pt>
                <c:pt idx="2651">
                  <c:v>0.08</c:v>
                </c:pt>
                <c:pt idx="2652">
                  <c:v>0.08</c:v>
                </c:pt>
                <c:pt idx="2653">
                  <c:v>0.08</c:v>
                </c:pt>
                <c:pt idx="2654">
                  <c:v>0.08</c:v>
                </c:pt>
                <c:pt idx="2655">
                  <c:v>0.08</c:v>
                </c:pt>
                <c:pt idx="2656">
                  <c:v>0.08</c:v>
                </c:pt>
                <c:pt idx="2657">
                  <c:v>0.08</c:v>
                </c:pt>
                <c:pt idx="2658">
                  <c:v>0.08</c:v>
                </c:pt>
                <c:pt idx="2659">
                  <c:v>0.08</c:v>
                </c:pt>
                <c:pt idx="2660">
                  <c:v>0.08</c:v>
                </c:pt>
                <c:pt idx="2661">
                  <c:v>0.08</c:v>
                </c:pt>
                <c:pt idx="2662">
                  <c:v>0.08</c:v>
                </c:pt>
                <c:pt idx="2663">
                  <c:v>0.08</c:v>
                </c:pt>
                <c:pt idx="2664">
                  <c:v>0.08</c:v>
                </c:pt>
                <c:pt idx="2665">
                  <c:v>0.08</c:v>
                </c:pt>
                <c:pt idx="2666">
                  <c:v>0.08</c:v>
                </c:pt>
                <c:pt idx="2667">
                  <c:v>0.08</c:v>
                </c:pt>
                <c:pt idx="2668">
                  <c:v>0.08</c:v>
                </c:pt>
                <c:pt idx="2669">
                  <c:v>0.08</c:v>
                </c:pt>
                <c:pt idx="2670">
                  <c:v>0.08</c:v>
                </c:pt>
                <c:pt idx="2671">
                  <c:v>0.08</c:v>
                </c:pt>
                <c:pt idx="2672">
                  <c:v>0.08</c:v>
                </c:pt>
                <c:pt idx="2673">
                  <c:v>0.08</c:v>
                </c:pt>
                <c:pt idx="2674">
                  <c:v>0.08</c:v>
                </c:pt>
                <c:pt idx="2675">
                  <c:v>0.08</c:v>
                </c:pt>
                <c:pt idx="2676">
                  <c:v>0.08</c:v>
                </c:pt>
                <c:pt idx="2677">
                  <c:v>0.08</c:v>
                </c:pt>
                <c:pt idx="2678">
                  <c:v>0.08</c:v>
                </c:pt>
                <c:pt idx="2679">
                  <c:v>0.08</c:v>
                </c:pt>
                <c:pt idx="2680">
                  <c:v>0.08</c:v>
                </c:pt>
                <c:pt idx="2681">
                  <c:v>0.08</c:v>
                </c:pt>
                <c:pt idx="2682">
                  <c:v>0.08</c:v>
                </c:pt>
                <c:pt idx="2683">
                  <c:v>0.08</c:v>
                </c:pt>
                <c:pt idx="2684">
                  <c:v>0.08</c:v>
                </c:pt>
                <c:pt idx="2685">
                  <c:v>0.08</c:v>
                </c:pt>
                <c:pt idx="2686">
                  <c:v>0.08</c:v>
                </c:pt>
                <c:pt idx="2687">
                  <c:v>0.08</c:v>
                </c:pt>
                <c:pt idx="2688">
                  <c:v>0.08</c:v>
                </c:pt>
                <c:pt idx="2689">
                  <c:v>0.08</c:v>
                </c:pt>
                <c:pt idx="2690">
                  <c:v>0.08</c:v>
                </c:pt>
                <c:pt idx="2691">
                  <c:v>0.08</c:v>
                </c:pt>
                <c:pt idx="2692">
                  <c:v>0.08</c:v>
                </c:pt>
                <c:pt idx="2693">
                  <c:v>0.08</c:v>
                </c:pt>
                <c:pt idx="2694">
                  <c:v>0.08</c:v>
                </c:pt>
                <c:pt idx="2695">
                  <c:v>0.08</c:v>
                </c:pt>
                <c:pt idx="2696">
                  <c:v>0.08</c:v>
                </c:pt>
                <c:pt idx="2697">
                  <c:v>0.08</c:v>
                </c:pt>
                <c:pt idx="2698">
                  <c:v>0.08</c:v>
                </c:pt>
                <c:pt idx="2699">
                  <c:v>0.08</c:v>
                </c:pt>
                <c:pt idx="2700">
                  <c:v>0.08</c:v>
                </c:pt>
                <c:pt idx="2701">
                  <c:v>0.08</c:v>
                </c:pt>
                <c:pt idx="2702">
                  <c:v>0.08</c:v>
                </c:pt>
                <c:pt idx="2703">
                  <c:v>0.08</c:v>
                </c:pt>
                <c:pt idx="2704">
                  <c:v>0.08</c:v>
                </c:pt>
                <c:pt idx="2705">
                  <c:v>0.08</c:v>
                </c:pt>
                <c:pt idx="2706">
                  <c:v>0.08</c:v>
                </c:pt>
                <c:pt idx="2707">
                  <c:v>0.08</c:v>
                </c:pt>
                <c:pt idx="2708">
                  <c:v>0.08</c:v>
                </c:pt>
                <c:pt idx="2709">
                  <c:v>0.08</c:v>
                </c:pt>
                <c:pt idx="2710">
                  <c:v>0.08</c:v>
                </c:pt>
                <c:pt idx="2711">
                  <c:v>0.08</c:v>
                </c:pt>
                <c:pt idx="2712">
                  <c:v>0.08</c:v>
                </c:pt>
                <c:pt idx="2713">
                  <c:v>0.08</c:v>
                </c:pt>
                <c:pt idx="2714">
                  <c:v>0.08</c:v>
                </c:pt>
                <c:pt idx="2715">
                  <c:v>0.08</c:v>
                </c:pt>
                <c:pt idx="2716">
                  <c:v>0.08</c:v>
                </c:pt>
                <c:pt idx="2717">
                  <c:v>0.08</c:v>
                </c:pt>
                <c:pt idx="2718">
                  <c:v>0.08</c:v>
                </c:pt>
                <c:pt idx="2719">
                  <c:v>0.08</c:v>
                </c:pt>
                <c:pt idx="2720">
                  <c:v>0.08</c:v>
                </c:pt>
                <c:pt idx="2721">
                  <c:v>0.08</c:v>
                </c:pt>
                <c:pt idx="2722">
                  <c:v>0.08</c:v>
                </c:pt>
                <c:pt idx="2723">
                  <c:v>0.08</c:v>
                </c:pt>
                <c:pt idx="2724">
                  <c:v>0.08</c:v>
                </c:pt>
                <c:pt idx="2725">
                  <c:v>0.08</c:v>
                </c:pt>
                <c:pt idx="2726">
                  <c:v>0.08</c:v>
                </c:pt>
                <c:pt idx="2727">
                  <c:v>0.08</c:v>
                </c:pt>
                <c:pt idx="2728">
                  <c:v>0.08</c:v>
                </c:pt>
                <c:pt idx="2729">
                  <c:v>0.08</c:v>
                </c:pt>
                <c:pt idx="2730">
                  <c:v>0.08</c:v>
                </c:pt>
                <c:pt idx="2731">
                  <c:v>0.08</c:v>
                </c:pt>
                <c:pt idx="2732">
                  <c:v>0.08</c:v>
                </c:pt>
                <c:pt idx="2733">
                  <c:v>0.08</c:v>
                </c:pt>
                <c:pt idx="2734">
                  <c:v>0.08</c:v>
                </c:pt>
                <c:pt idx="2735">
                  <c:v>0.08</c:v>
                </c:pt>
                <c:pt idx="2736">
                  <c:v>0.08</c:v>
                </c:pt>
                <c:pt idx="2737">
                  <c:v>0.08</c:v>
                </c:pt>
                <c:pt idx="2738">
                  <c:v>0.08</c:v>
                </c:pt>
                <c:pt idx="2739">
                  <c:v>0.08</c:v>
                </c:pt>
                <c:pt idx="2740">
                  <c:v>0.08</c:v>
                </c:pt>
                <c:pt idx="2741">
                  <c:v>0.08</c:v>
                </c:pt>
                <c:pt idx="2742">
                  <c:v>0.08</c:v>
                </c:pt>
                <c:pt idx="2743">
                  <c:v>0.08</c:v>
                </c:pt>
                <c:pt idx="2744">
                  <c:v>0.08</c:v>
                </c:pt>
                <c:pt idx="2745">
                  <c:v>0.08</c:v>
                </c:pt>
                <c:pt idx="2746">
                  <c:v>0.08</c:v>
                </c:pt>
                <c:pt idx="2747">
                  <c:v>0.08</c:v>
                </c:pt>
                <c:pt idx="2748">
                  <c:v>0.08</c:v>
                </c:pt>
                <c:pt idx="2749">
                  <c:v>0.08</c:v>
                </c:pt>
                <c:pt idx="2750">
                  <c:v>0.08</c:v>
                </c:pt>
                <c:pt idx="2751">
                  <c:v>0.08</c:v>
                </c:pt>
                <c:pt idx="2752">
                  <c:v>0.08</c:v>
                </c:pt>
                <c:pt idx="2753">
                  <c:v>0.08</c:v>
                </c:pt>
                <c:pt idx="2754">
                  <c:v>0.08</c:v>
                </c:pt>
                <c:pt idx="2755">
                  <c:v>0.08</c:v>
                </c:pt>
                <c:pt idx="2756">
                  <c:v>0.08</c:v>
                </c:pt>
                <c:pt idx="2757">
                  <c:v>0.08</c:v>
                </c:pt>
                <c:pt idx="2758">
                  <c:v>0.08</c:v>
                </c:pt>
                <c:pt idx="2759">
                  <c:v>0.08</c:v>
                </c:pt>
                <c:pt idx="2760">
                  <c:v>0.08</c:v>
                </c:pt>
                <c:pt idx="2761">
                  <c:v>0.08</c:v>
                </c:pt>
                <c:pt idx="2762">
                  <c:v>0.08</c:v>
                </c:pt>
                <c:pt idx="2763">
                  <c:v>0.08</c:v>
                </c:pt>
                <c:pt idx="2764">
                  <c:v>0.08</c:v>
                </c:pt>
                <c:pt idx="2765">
                  <c:v>0.08</c:v>
                </c:pt>
                <c:pt idx="2766">
                  <c:v>0.08</c:v>
                </c:pt>
                <c:pt idx="2767">
                  <c:v>0.08</c:v>
                </c:pt>
                <c:pt idx="2768">
                  <c:v>0.08</c:v>
                </c:pt>
                <c:pt idx="2769">
                  <c:v>0.08</c:v>
                </c:pt>
                <c:pt idx="2770">
                  <c:v>0.08</c:v>
                </c:pt>
                <c:pt idx="2771">
                  <c:v>0.08</c:v>
                </c:pt>
                <c:pt idx="2772">
                  <c:v>0.08</c:v>
                </c:pt>
                <c:pt idx="2773">
                  <c:v>0.08</c:v>
                </c:pt>
                <c:pt idx="2774">
                  <c:v>0.08</c:v>
                </c:pt>
                <c:pt idx="2775">
                  <c:v>0.08</c:v>
                </c:pt>
                <c:pt idx="2776">
                  <c:v>0.08</c:v>
                </c:pt>
                <c:pt idx="2777">
                  <c:v>0.08</c:v>
                </c:pt>
                <c:pt idx="2778">
                  <c:v>0.08</c:v>
                </c:pt>
                <c:pt idx="2779">
                  <c:v>0.08</c:v>
                </c:pt>
                <c:pt idx="2780">
                  <c:v>0.08</c:v>
                </c:pt>
                <c:pt idx="2781">
                  <c:v>0.08</c:v>
                </c:pt>
                <c:pt idx="2782">
                  <c:v>0.08</c:v>
                </c:pt>
                <c:pt idx="2783">
                  <c:v>0.08</c:v>
                </c:pt>
                <c:pt idx="2784">
                  <c:v>0.08</c:v>
                </c:pt>
                <c:pt idx="2785">
                  <c:v>0.08</c:v>
                </c:pt>
                <c:pt idx="2786">
                  <c:v>0.08</c:v>
                </c:pt>
                <c:pt idx="2787">
                  <c:v>0.08</c:v>
                </c:pt>
                <c:pt idx="2788">
                  <c:v>0.08</c:v>
                </c:pt>
                <c:pt idx="2789">
                  <c:v>0.08</c:v>
                </c:pt>
                <c:pt idx="2790">
                  <c:v>0.08</c:v>
                </c:pt>
                <c:pt idx="2791">
                  <c:v>0.08</c:v>
                </c:pt>
                <c:pt idx="2792">
                  <c:v>0.08</c:v>
                </c:pt>
                <c:pt idx="2793">
                  <c:v>0.08</c:v>
                </c:pt>
                <c:pt idx="2794">
                  <c:v>0.08</c:v>
                </c:pt>
                <c:pt idx="2795">
                  <c:v>0.08</c:v>
                </c:pt>
                <c:pt idx="2796">
                  <c:v>0.08</c:v>
                </c:pt>
                <c:pt idx="2797">
                  <c:v>0.08</c:v>
                </c:pt>
                <c:pt idx="2798">
                  <c:v>0.08</c:v>
                </c:pt>
                <c:pt idx="2799">
                  <c:v>0.08</c:v>
                </c:pt>
                <c:pt idx="2800">
                  <c:v>0.08</c:v>
                </c:pt>
                <c:pt idx="2801">
                  <c:v>0.08</c:v>
                </c:pt>
                <c:pt idx="2802">
                  <c:v>0.08</c:v>
                </c:pt>
                <c:pt idx="2803">
                  <c:v>0.08</c:v>
                </c:pt>
                <c:pt idx="2804">
                  <c:v>0.08</c:v>
                </c:pt>
                <c:pt idx="2805">
                  <c:v>0.08</c:v>
                </c:pt>
                <c:pt idx="2806">
                  <c:v>0.08</c:v>
                </c:pt>
                <c:pt idx="2807">
                  <c:v>0.08</c:v>
                </c:pt>
                <c:pt idx="2808">
                  <c:v>0.08</c:v>
                </c:pt>
                <c:pt idx="2809">
                  <c:v>0.08</c:v>
                </c:pt>
                <c:pt idx="2810">
                  <c:v>0.08</c:v>
                </c:pt>
                <c:pt idx="2811">
                  <c:v>0.08</c:v>
                </c:pt>
                <c:pt idx="2812">
                  <c:v>0.08</c:v>
                </c:pt>
                <c:pt idx="2813">
                  <c:v>0.08</c:v>
                </c:pt>
                <c:pt idx="2814">
                  <c:v>0.08</c:v>
                </c:pt>
                <c:pt idx="2815">
                  <c:v>0.08</c:v>
                </c:pt>
                <c:pt idx="2816">
                  <c:v>0.08</c:v>
                </c:pt>
                <c:pt idx="2817">
                  <c:v>0.08</c:v>
                </c:pt>
                <c:pt idx="2818">
                  <c:v>0.08</c:v>
                </c:pt>
                <c:pt idx="2819">
                  <c:v>0.08</c:v>
                </c:pt>
                <c:pt idx="2820">
                  <c:v>0.08</c:v>
                </c:pt>
                <c:pt idx="2821">
                  <c:v>0.08</c:v>
                </c:pt>
                <c:pt idx="2822">
                  <c:v>0.08</c:v>
                </c:pt>
                <c:pt idx="2823">
                  <c:v>0.08</c:v>
                </c:pt>
                <c:pt idx="2824">
                  <c:v>0.08</c:v>
                </c:pt>
                <c:pt idx="2825">
                  <c:v>0.08</c:v>
                </c:pt>
                <c:pt idx="2826">
                  <c:v>0.08</c:v>
                </c:pt>
                <c:pt idx="2827">
                  <c:v>0.08</c:v>
                </c:pt>
                <c:pt idx="2828">
                  <c:v>0.08</c:v>
                </c:pt>
                <c:pt idx="2829">
                  <c:v>0.08</c:v>
                </c:pt>
                <c:pt idx="2830">
                  <c:v>0.08</c:v>
                </c:pt>
                <c:pt idx="2831">
                  <c:v>0.08</c:v>
                </c:pt>
                <c:pt idx="2832">
                  <c:v>0.08</c:v>
                </c:pt>
                <c:pt idx="2833">
                  <c:v>0.08</c:v>
                </c:pt>
                <c:pt idx="2834">
                  <c:v>0.08</c:v>
                </c:pt>
                <c:pt idx="2835">
                  <c:v>0.08</c:v>
                </c:pt>
                <c:pt idx="2836">
                  <c:v>0.08</c:v>
                </c:pt>
                <c:pt idx="2837">
                  <c:v>0.08</c:v>
                </c:pt>
                <c:pt idx="2838">
                  <c:v>0.08</c:v>
                </c:pt>
                <c:pt idx="2839">
                  <c:v>0.08</c:v>
                </c:pt>
                <c:pt idx="2840">
                  <c:v>0.08</c:v>
                </c:pt>
                <c:pt idx="2841">
                  <c:v>0.08</c:v>
                </c:pt>
                <c:pt idx="2842">
                  <c:v>0.08</c:v>
                </c:pt>
                <c:pt idx="2843">
                  <c:v>0.08</c:v>
                </c:pt>
                <c:pt idx="2844">
                  <c:v>0.08</c:v>
                </c:pt>
                <c:pt idx="2845">
                  <c:v>0.08</c:v>
                </c:pt>
                <c:pt idx="2846">
                  <c:v>0.08</c:v>
                </c:pt>
                <c:pt idx="2847">
                  <c:v>0.08</c:v>
                </c:pt>
                <c:pt idx="2848">
                  <c:v>0.08</c:v>
                </c:pt>
                <c:pt idx="2849">
                  <c:v>0.08</c:v>
                </c:pt>
                <c:pt idx="2850">
                  <c:v>0.08</c:v>
                </c:pt>
                <c:pt idx="2851">
                  <c:v>0.08</c:v>
                </c:pt>
                <c:pt idx="2852">
                  <c:v>0.08</c:v>
                </c:pt>
                <c:pt idx="2853">
                  <c:v>0.08</c:v>
                </c:pt>
                <c:pt idx="2854">
                  <c:v>0.08</c:v>
                </c:pt>
                <c:pt idx="2855">
                  <c:v>0.08</c:v>
                </c:pt>
                <c:pt idx="2856">
                  <c:v>0.08</c:v>
                </c:pt>
                <c:pt idx="2857">
                  <c:v>0.08</c:v>
                </c:pt>
                <c:pt idx="2858">
                  <c:v>0.08</c:v>
                </c:pt>
                <c:pt idx="2859">
                  <c:v>0.08</c:v>
                </c:pt>
                <c:pt idx="2860">
                  <c:v>0.08</c:v>
                </c:pt>
                <c:pt idx="2861">
                  <c:v>0.08</c:v>
                </c:pt>
                <c:pt idx="2862">
                  <c:v>0.08</c:v>
                </c:pt>
                <c:pt idx="2863">
                  <c:v>0.08</c:v>
                </c:pt>
                <c:pt idx="2864">
                  <c:v>0.08</c:v>
                </c:pt>
                <c:pt idx="2865">
                  <c:v>0.08</c:v>
                </c:pt>
                <c:pt idx="2866">
                  <c:v>0.08</c:v>
                </c:pt>
                <c:pt idx="2867">
                  <c:v>0.08</c:v>
                </c:pt>
                <c:pt idx="2868">
                  <c:v>0.08</c:v>
                </c:pt>
                <c:pt idx="2869">
                  <c:v>0.08</c:v>
                </c:pt>
                <c:pt idx="2870">
                  <c:v>0.08</c:v>
                </c:pt>
                <c:pt idx="2871">
                  <c:v>0.08</c:v>
                </c:pt>
                <c:pt idx="2872">
                  <c:v>0.08</c:v>
                </c:pt>
                <c:pt idx="2873">
                  <c:v>0.08</c:v>
                </c:pt>
                <c:pt idx="2874">
                  <c:v>0.08</c:v>
                </c:pt>
                <c:pt idx="2875">
                  <c:v>0.08</c:v>
                </c:pt>
                <c:pt idx="2876">
                  <c:v>0.08</c:v>
                </c:pt>
                <c:pt idx="2877">
                  <c:v>0.08</c:v>
                </c:pt>
                <c:pt idx="2878">
                  <c:v>0.08</c:v>
                </c:pt>
                <c:pt idx="2879">
                  <c:v>0.08</c:v>
                </c:pt>
                <c:pt idx="2880">
                  <c:v>0.08</c:v>
                </c:pt>
                <c:pt idx="2881">
                  <c:v>0.08</c:v>
                </c:pt>
                <c:pt idx="2882">
                  <c:v>0.08</c:v>
                </c:pt>
                <c:pt idx="2883">
                  <c:v>0.08</c:v>
                </c:pt>
                <c:pt idx="2884">
                  <c:v>0.08</c:v>
                </c:pt>
                <c:pt idx="2885">
                  <c:v>0.08</c:v>
                </c:pt>
                <c:pt idx="2886">
                  <c:v>0.08</c:v>
                </c:pt>
                <c:pt idx="2887">
                  <c:v>0.08</c:v>
                </c:pt>
                <c:pt idx="2888">
                  <c:v>0.08</c:v>
                </c:pt>
                <c:pt idx="2889">
                  <c:v>0.08</c:v>
                </c:pt>
                <c:pt idx="2890">
                  <c:v>0.08</c:v>
                </c:pt>
                <c:pt idx="2891">
                  <c:v>0.08</c:v>
                </c:pt>
                <c:pt idx="2892">
                  <c:v>0.08</c:v>
                </c:pt>
                <c:pt idx="2893">
                  <c:v>0.08</c:v>
                </c:pt>
                <c:pt idx="2894">
                  <c:v>0.08</c:v>
                </c:pt>
                <c:pt idx="2895">
                  <c:v>0.08</c:v>
                </c:pt>
                <c:pt idx="2896">
                  <c:v>0.08</c:v>
                </c:pt>
                <c:pt idx="2897">
                  <c:v>0.08</c:v>
                </c:pt>
                <c:pt idx="2898">
                  <c:v>0.08</c:v>
                </c:pt>
                <c:pt idx="2899">
                  <c:v>0.08</c:v>
                </c:pt>
                <c:pt idx="2900">
                  <c:v>0.08</c:v>
                </c:pt>
                <c:pt idx="2901">
                  <c:v>0.08</c:v>
                </c:pt>
                <c:pt idx="2902">
                  <c:v>0.08</c:v>
                </c:pt>
                <c:pt idx="2903">
                  <c:v>0.08</c:v>
                </c:pt>
                <c:pt idx="2904">
                  <c:v>0.08</c:v>
                </c:pt>
                <c:pt idx="2905">
                  <c:v>0.08</c:v>
                </c:pt>
                <c:pt idx="2906">
                  <c:v>0.08</c:v>
                </c:pt>
                <c:pt idx="2907">
                  <c:v>0.08</c:v>
                </c:pt>
                <c:pt idx="2908">
                  <c:v>0.08</c:v>
                </c:pt>
                <c:pt idx="2909">
                  <c:v>0.08</c:v>
                </c:pt>
                <c:pt idx="2910">
                  <c:v>0.08</c:v>
                </c:pt>
                <c:pt idx="2911">
                  <c:v>0.08</c:v>
                </c:pt>
                <c:pt idx="2912">
                  <c:v>0.08</c:v>
                </c:pt>
                <c:pt idx="2913">
                  <c:v>0.08</c:v>
                </c:pt>
                <c:pt idx="2914">
                  <c:v>0.08</c:v>
                </c:pt>
                <c:pt idx="2915">
                  <c:v>0.08</c:v>
                </c:pt>
                <c:pt idx="2916">
                  <c:v>0.08</c:v>
                </c:pt>
                <c:pt idx="2917">
                  <c:v>0.08</c:v>
                </c:pt>
                <c:pt idx="2918">
                  <c:v>0.08</c:v>
                </c:pt>
                <c:pt idx="2919">
                  <c:v>0.08</c:v>
                </c:pt>
                <c:pt idx="2920">
                  <c:v>0.08</c:v>
                </c:pt>
                <c:pt idx="2921">
                  <c:v>0.08</c:v>
                </c:pt>
                <c:pt idx="2922">
                  <c:v>0.08</c:v>
                </c:pt>
                <c:pt idx="2923">
                  <c:v>0.08</c:v>
                </c:pt>
                <c:pt idx="2924">
                  <c:v>0.08</c:v>
                </c:pt>
                <c:pt idx="2925">
                  <c:v>0.08</c:v>
                </c:pt>
                <c:pt idx="2926">
                  <c:v>0.08</c:v>
                </c:pt>
                <c:pt idx="2927">
                  <c:v>0.08</c:v>
                </c:pt>
                <c:pt idx="2928">
                  <c:v>0.08</c:v>
                </c:pt>
                <c:pt idx="2929">
                  <c:v>0.08</c:v>
                </c:pt>
                <c:pt idx="2930">
                  <c:v>0.08</c:v>
                </c:pt>
                <c:pt idx="2931">
                  <c:v>0.08</c:v>
                </c:pt>
                <c:pt idx="2932">
                  <c:v>0.08</c:v>
                </c:pt>
                <c:pt idx="2933">
                  <c:v>0.08</c:v>
                </c:pt>
                <c:pt idx="2934">
                  <c:v>0.08</c:v>
                </c:pt>
                <c:pt idx="2935">
                  <c:v>0.08</c:v>
                </c:pt>
                <c:pt idx="2936">
                  <c:v>0.08</c:v>
                </c:pt>
                <c:pt idx="2937">
                  <c:v>0.08</c:v>
                </c:pt>
                <c:pt idx="2938">
                  <c:v>0.08</c:v>
                </c:pt>
                <c:pt idx="2939">
                  <c:v>0.08</c:v>
                </c:pt>
                <c:pt idx="2940">
                  <c:v>0.08</c:v>
                </c:pt>
                <c:pt idx="2941">
                  <c:v>0.08</c:v>
                </c:pt>
                <c:pt idx="2942">
                  <c:v>0.08</c:v>
                </c:pt>
                <c:pt idx="2943">
                  <c:v>0.08</c:v>
                </c:pt>
                <c:pt idx="2944">
                  <c:v>0.08</c:v>
                </c:pt>
                <c:pt idx="2945">
                  <c:v>0.08</c:v>
                </c:pt>
                <c:pt idx="2946">
                  <c:v>0.08</c:v>
                </c:pt>
                <c:pt idx="2947">
                  <c:v>0.08</c:v>
                </c:pt>
                <c:pt idx="2948">
                  <c:v>0.08</c:v>
                </c:pt>
                <c:pt idx="2949">
                  <c:v>0.08</c:v>
                </c:pt>
                <c:pt idx="2950">
                  <c:v>0.08</c:v>
                </c:pt>
                <c:pt idx="2951">
                  <c:v>0.08</c:v>
                </c:pt>
                <c:pt idx="2952">
                  <c:v>0.08</c:v>
                </c:pt>
                <c:pt idx="2953">
                  <c:v>0.08</c:v>
                </c:pt>
                <c:pt idx="2954">
                  <c:v>0.08</c:v>
                </c:pt>
                <c:pt idx="2955">
                  <c:v>0.08</c:v>
                </c:pt>
                <c:pt idx="2956">
                  <c:v>0.08</c:v>
                </c:pt>
                <c:pt idx="2957">
                  <c:v>0.08</c:v>
                </c:pt>
                <c:pt idx="2958">
                  <c:v>0.08</c:v>
                </c:pt>
                <c:pt idx="2959">
                  <c:v>0.08</c:v>
                </c:pt>
                <c:pt idx="2960">
                  <c:v>0.08</c:v>
                </c:pt>
                <c:pt idx="2961">
                  <c:v>0.08</c:v>
                </c:pt>
                <c:pt idx="2962">
                  <c:v>0.08</c:v>
                </c:pt>
                <c:pt idx="2963">
                  <c:v>0.08</c:v>
                </c:pt>
                <c:pt idx="2964">
                  <c:v>0.08</c:v>
                </c:pt>
                <c:pt idx="2965">
                  <c:v>0.08</c:v>
                </c:pt>
                <c:pt idx="2966">
                  <c:v>0.08</c:v>
                </c:pt>
                <c:pt idx="2967">
                  <c:v>0.08</c:v>
                </c:pt>
                <c:pt idx="2968">
                  <c:v>0.08</c:v>
                </c:pt>
                <c:pt idx="2969">
                  <c:v>0.08</c:v>
                </c:pt>
                <c:pt idx="2970">
                  <c:v>0.08</c:v>
                </c:pt>
                <c:pt idx="2971">
                  <c:v>0.08</c:v>
                </c:pt>
                <c:pt idx="2972">
                  <c:v>0.08</c:v>
                </c:pt>
                <c:pt idx="2973">
                  <c:v>0.08</c:v>
                </c:pt>
                <c:pt idx="2974">
                  <c:v>0.08</c:v>
                </c:pt>
                <c:pt idx="2975">
                  <c:v>0.08</c:v>
                </c:pt>
                <c:pt idx="2976">
                  <c:v>0.08</c:v>
                </c:pt>
                <c:pt idx="2977">
                  <c:v>0.08</c:v>
                </c:pt>
                <c:pt idx="2978">
                  <c:v>0.08</c:v>
                </c:pt>
                <c:pt idx="2979">
                  <c:v>0.08</c:v>
                </c:pt>
                <c:pt idx="2980">
                  <c:v>0.08</c:v>
                </c:pt>
                <c:pt idx="2981">
                  <c:v>0.08</c:v>
                </c:pt>
                <c:pt idx="2982">
                  <c:v>0.08</c:v>
                </c:pt>
                <c:pt idx="2983">
                  <c:v>0.08</c:v>
                </c:pt>
                <c:pt idx="2984">
                  <c:v>0.08</c:v>
                </c:pt>
                <c:pt idx="2985">
                  <c:v>0.08</c:v>
                </c:pt>
                <c:pt idx="2986">
                  <c:v>0.08</c:v>
                </c:pt>
                <c:pt idx="2987">
                  <c:v>0.08</c:v>
                </c:pt>
                <c:pt idx="2988">
                  <c:v>0.08</c:v>
                </c:pt>
                <c:pt idx="2989">
                  <c:v>0.08</c:v>
                </c:pt>
                <c:pt idx="2990">
                  <c:v>0.08</c:v>
                </c:pt>
                <c:pt idx="2991">
                  <c:v>0.08</c:v>
                </c:pt>
                <c:pt idx="2992">
                  <c:v>0.08</c:v>
                </c:pt>
                <c:pt idx="2993">
                  <c:v>0.08</c:v>
                </c:pt>
                <c:pt idx="2994">
                  <c:v>0.08</c:v>
                </c:pt>
                <c:pt idx="2995">
                  <c:v>0.08</c:v>
                </c:pt>
                <c:pt idx="2996">
                  <c:v>0.08</c:v>
                </c:pt>
                <c:pt idx="2997">
                  <c:v>0.08</c:v>
                </c:pt>
                <c:pt idx="2998">
                  <c:v>0.08</c:v>
                </c:pt>
                <c:pt idx="2999">
                  <c:v>0.08</c:v>
                </c:pt>
                <c:pt idx="3000">
                  <c:v>0.08</c:v>
                </c:pt>
                <c:pt idx="3001">
                  <c:v>0.08</c:v>
                </c:pt>
                <c:pt idx="3002">
                  <c:v>0.08</c:v>
                </c:pt>
                <c:pt idx="3003">
                  <c:v>0.08</c:v>
                </c:pt>
                <c:pt idx="3004">
                  <c:v>0.08</c:v>
                </c:pt>
                <c:pt idx="3005">
                  <c:v>0.08</c:v>
                </c:pt>
                <c:pt idx="3006">
                  <c:v>0.08</c:v>
                </c:pt>
                <c:pt idx="3007">
                  <c:v>0.08</c:v>
                </c:pt>
                <c:pt idx="3008">
                  <c:v>0.08</c:v>
                </c:pt>
                <c:pt idx="3009">
                  <c:v>0.08</c:v>
                </c:pt>
                <c:pt idx="3010">
                  <c:v>0.08</c:v>
                </c:pt>
                <c:pt idx="3011">
                  <c:v>0.08</c:v>
                </c:pt>
                <c:pt idx="3012">
                  <c:v>0.08</c:v>
                </c:pt>
                <c:pt idx="3013">
                  <c:v>0.08</c:v>
                </c:pt>
                <c:pt idx="3014">
                  <c:v>0.08</c:v>
                </c:pt>
                <c:pt idx="3015">
                  <c:v>0.08</c:v>
                </c:pt>
                <c:pt idx="3016">
                  <c:v>0.08</c:v>
                </c:pt>
                <c:pt idx="3017">
                  <c:v>0.08</c:v>
                </c:pt>
                <c:pt idx="3018">
                  <c:v>0.08</c:v>
                </c:pt>
                <c:pt idx="3019">
                  <c:v>0.08</c:v>
                </c:pt>
                <c:pt idx="3020">
                  <c:v>0.08</c:v>
                </c:pt>
                <c:pt idx="3021">
                  <c:v>0.08</c:v>
                </c:pt>
                <c:pt idx="3022">
                  <c:v>0.08</c:v>
                </c:pt>
                <c:pt idx="3023">
                  <c:v>0.08</c:v>
                </c:pt>
                <c:pt idx="3024">
                  <c:v>0.08</c:v>
                </c:pt>
                <c:pt idx="3025">
                  <c:v>0.08</c:v>
                </c:pt>
                <c:pt idx="3026">
                  <c:v>0.08</c:v>
                </c:pt>
                <c:pt idx="3027">
                  <c:v>0.08</c:v>
                </c:pt>
                <c:pt idx="3028">
                  <c:v>0.08</c:v>
                </c:pt>
                <c:pt idx="3029">
                  <c:v>0.08</c:v>
                </c:pt>
                <c:pt idx="3030">
                  <c:v>0.08</c:v>
                </c:pt>
                <c:pt idx="3031">
                  <c:v>0.08</c:v>
                </c:pt>
                <c:pt idx="3032">
                  <c:v>0.08</c:v>
                </c:pt>
                <c:pt idx="3033">
                  <c:v>0.08</c:v>
                </c:pt>
                <c:pt idx="3034">
                  <c:v>0.08</c:v>
                </c:pt>
                <c:pt idx="3035">
                  <c:v>0.08</c:v>
                </c:pt>
                <c:pt idx="3036">
                  <c:v>0.08</c:v>
                </c:pt>
                <c:pt idx="3037">
                  <c:v>0.08</c:v>
                </c:pt>
                <c:pt idx="3038">
                  <c:v>0.08</c:v>
                </c:pt>
                <c:pt idx="3039">
                  <c:v>0.08</c:v>
                </c:pt>
                <c:pt idx="3040">
                  <c:v>0.08</c:v>
                </c:pt>
                <c:pt idx="3041">
                  <c:v>0.08</c:v>
                </c:pt>
                <c:pt idx="3042">
                  <c:v>0.08</c:v>
                </c:pt>
                <c:pt idx="3043">
                  <c:v>0.08</c:v>
                </c:pt>
                <c:pt idx="3044">
                  <c:v>0.08</c:v>
                </c:pt>
                <c:pt idx="3045">
                  <c:v>0.08</c:v>
                </c:pt>
                <c:pt idx="3046">
                  <c:v>0.08</c:v>
                </c:pt>
                <c:pt idx="3047">
                  <c:v>0.08</c:v>
                </c:pt>
                <c:pt idx="3048">
                  <c:v>0.08</c:v>
                </c:pt>
                <c:pt idx="3049">
                  <c:v>0.08</c:v>
                </c:pt>
                <c:pt idx="3050">
                  <c:v>0.08</c:v>
                </c:pt>
                <c:pt idx="3051">
                  <c:v>0.08</c:v>
                </c:pt>
                <c:pt idx="3052">
                  <c:v>0.08</c:v>
                </c:pt>
                <c:pt idx="3053">
                  <c:v>0.08</c:v>
                </c:pt>
                <c:pt idx="3054">
                  <c:v>0.08</c:v>
                </c:pt>
                <c:pt idx="3055">
                  <c:v>0.08</c:v>
                </c:pt>
                <c:pt idx="3056">
                  <c:v>0.08</c:v>
                </c:pt>
                <c:pt idx="3057">
                  <c:v>0.08</c:v>
                </c:pt>
                <c:pt idx="3058">
                  <c:v>0.08</c:v>
                </c:pt>
                <c:pt idx="3059">
                  <c:v>0.08</c:v>
                </c:pt>
                <c:pt idx="3060">
                  <c:v>0.08</c:v>
                </c:pt>
                <c:pt idx="3061">
                  <c:v>0.08</c:v>
                </c:pt>
                <c:pt idx="3062">
                  <c:v>0.08</c:v>
                </c:pt>
                <c:pt idx="3063">
                  <c:v>0.08</c:v>
                </c:pt>
                <c:pt idx="3064">
                  <c:v>0.08</c:v>
                </c:pt>
                <c:pt idx="3065">
                  <c:v>0.08</c:v>
                </c:pt>
                <c:pt idx="3066">
                  <c:v>0.08</c:v>
                </c:pt>
                <c:pt idx="3067">
                  <c:v>0.08</c:v>
                </c:pt>
                <c:pt idx="3068">
                  <c:v>0.08</c:v>
                </c:pt>
                <c:pt idx="3069">
                  <c:v>0.08</c:v>
                </c:pt>
                <c:pt idx="3070">
                  <c:v>0.08</c:v>
                </c:pt>
                <c:pt idx="3071">
                  <c:v>0.08</c:v>
                </c:pt>
                <c:pt idx="3072">
                  <c:v>0.08</c:v>
                </c:pt>
                <c:pt idx="3073">
                  <c:v>0.08</c:v>
                </c:pt>
                <c:pt idx="3074">
                  <c:v>0.08</c:v>
                </c:pt>
                <c:pt idx="3075">
                  <c:v>0.08</c:v>
                </c:pt>
                <c:pt idx="3076">
                  <c:v>0.08</c:v>
                </c:pt>
                <c:pt idx="3077">
                  <c:v>0.08</c:v>
                </c:pt>
                <c:pt idx="3078">
                  <c:v>0.08</c:v>
                </c:pt>
                <c:pt idx="3079">
                  <c:v>0.08</c:v>
                </c:pt>
                <c:pt idx="3080">
                  <c:v>0.08</c:v>
                </c:pt>
                <c:pt idx="3081">
                  <c:v>0.08</c:v>
                </c:pt>
                <c:pt idx="3082">
                  <c:v>0.08</c:v>
                </c:pt>
                <c:pt idx="3083">
                  <c:v>0.08</c:v>
                </c:pt>
                <c:pt idx="3084">
                  <c:v>0.08</c:v>
                </c:pt>
                <c:pt idx="3085">
                  <c:v>0.08</c:v>
                </c:pt>
                <c:pt idx="3086">
                  <c:v>0.08</c:v>
                </c:pt>
                <c:pt idx="3087">
                  <c:v>0.08</c:v>
                </c:pt>
                <c:pt idx="3088">
                  <c:v>0.08</c:v>
                </c:pt>
                <c:pt idx="3089">
                  <c:v>0.08</c:v>
                </c:pt>
                <c:pt idx="3090">
                  <c:v>0.08</c:v>
                </c:pt>
                <c:pt idx="3091">
                  <c:v>0.08</c:v>
                </c:pt>
                <c:pt idx="3092">
                  <c:v>0.08</c:v>
                </c:pt>
                <c:pt idx="3093">
                  <c:v>0.08</c:v>
                </c:pt>
                <c:pt idx="3094">
                  <c:v>0.08</c:v>
                </c:pt>
                <c:pt idx="3095">
                  <c:v>0.08</c:v>
                </c:pt>
                <c:pt idx="3096">
                  <c:v>0.08</c:v>
                </c:pt>
                <c:pt idx="3097">
                  <c:v>0.08</c:v>
                </c:pt>
                <c:pt idx="3098">
                  <c:v>0.08</c:v>
                </c:pt>
                <c:pt idx="3099">
                  <c:v>0.08</c:v>
                </c:pt>
                <c:pt idx="3100">
                  <c:v>0.08</c:v>
                </c:pt>
                <c:pt idx="3101">
                  <c:v>0.08</c:v>
                </c:pt>
                <c:pt idx="3102">
                  <c:v>0.08</c:v>
                </c:pt>
                <c:pt idx="3103">
                  <c:v>0.08</c:v>
                </c:pt>
                <c:pt idx="3104">
                  <c:v>0.08</c:v>
                </c:pt>
                <c:pt idx="3105">
                  <c:v>0.08</c:v>
                </c:pt>
                <c:pt idx="3106">
                  <c:v>0.08</c:v>
                </c:pt>
                <c:pt idx="3107">
                  <c:v>0.08</c:v>
                </c:pt>
                <c:pt idx="3108">
                  <c:v>0.08</c:v>
                </c:pt>
                <c:pt idx="3109">
                  <c:v>0.08</c:v>
                </c:pt>
                <c:pt idx="3110">
                  <c:v>0.08</c:v>
                </c:pt>
                <c:pt idx="3111">
                  <c:v>0.08</c:v>
                </c:pt>
                <c:pt idx="3112">
                  <c:v>0.08</c:v>
                </c:pt>
                <c:pt idx="3113">
                  <c:v>0.08</c:v>
                </c:pt>
                <c:pt idx="3114">
                  <c:v>0.08</c:v>
                </c:pt>
                <c:pt idx="3115">
                  <c:v>0.08</c:v>
                </c:pt>
                <c:pt idx="3116">
                  <c:v>0.08</c:v>
                </c:pt>
                <c:pt idx="3117">
                  <c:v>0.08</c:v>
                </c:pt>
                <c:pt idx="3118">
                  <c:v>0.08</c:v>
                </c:pt>
                <c:pt idx="3119">
                  <c:v>0.08</c:v>
                </c:pt>
                <c:pt idx="3120">
                  <c:v>0.08</c:v>
                </c:pt>
                <c:pt idx="3121">
                  <c:v>0.08</c:v>
                </c:pt>
                <c:pt idx="3122">
                  <c:v>0.08</c:v>
                </c:pt>
                <c:pt idx="3123">
                  <c:v>0.08</c:v>
                </c:pt>
                <c:pt idx="3124">
                  <c:v>0.08</c:v>
                </c:pt>
                <c:pt idx="3125">
                  <c:v>0.08</c:v>
                </c:pt>
                <c:pt idx="3126">
                  <c:v>0.08</c:v>
                </c:pt>
                <c:pt idx="3127">
                  <c:v>0.08</c:v>
                </c:pt>
                <c:pt idx="3128">
                  <c:v>0.08</c:v>
                </c:pt>
                <c:pt idx="3129">
                  <c:v>0.08</c:v>
                </c:pt>
                <c:pt idx="3130">
                  <c:v>0.08</c:v>
                </c:pt>
                <c:pt idx="3131">
                  <c:v>0.08</c:v>
                </c:pt>
                <c:pt idx="3132">
                  <c:v>0.08</c:v>
                </c:pt>
                <c:pt idx="3133">
                  <c:v>0.08</c:v>
                </c:pt>
                <c:pt idx="3134">
                  <c:v>0.08</c:v>
                </c:pt>
                <c:pt idx="3135">
                  <c:v>0.08</c:v>
                </c:pt>
                <c:pt idx="3136">
                  <c:v>0.08</c:v>
                </c:pt>
                <c:pt idx="3137">
                  <c:v>0.08</c:v>
                </c:pt>
                <c:pt idx="3138">
                  <c:v>0.08</c:v>
                </c:pt>
                <c:pt idx="3139">
                  <c:v>0.08</c:v>
                </c:pt>
                <c:pt idx="3140">
                  <c:v>0.08</c:v>
                </c:pt>
                <c:pt idx="3141">
                  <c:v>0.08</c:v>
                </c:pt>
                <c:pt idx="3142">
                  <c:v>0.08</c:v>
                </c:pt>
                <c:pt idx="3143">
                  <c:v>0.08</c:v>
                </c:pt>
                <c:pt idx="3144">
                  <c:v>0.08</c:v>
                </c:pt>
                <c:pt idx="3145">
                  <c:v>0.08</c:v>
                </c:pt>
                <c:pt idx="3146">
                  <c:v>0.08</c:v>
                </c:pt>
                <c:pt idx="3147">
                  <c:v>0.08</c:v>
                </c:pt>
                <c:pt idx="3148">
                  <c:v>0.08</c:v>
                </c:pt>
                <c:pt idx="3149">
                  <c:v>0.08</c:v>
                </c:pt>
                <c:pt idx="3150">
                  <c:v>0.08</c:v>
                </c:pt>
                <c:pt idx="3151">
                  <c:v>0.08</c:v>
                </c:pt>
                <c:pt idx="3152">
                  <c:v>0.08</c:v>
                </c:pt>
                <c:pt idx="3153">
                  <c:v>0.08</c:v>
                </c:pt>
                <c:pt idx="3154">
                  <c:v>0.08</c:v>
                </c:pt>
                <c:pt idx="3155">
                  <c:v>0.08</c:v>
                </c:pt>
                <c:pt idx="3156">
                  <c:v>0.08</c:v>
                </c:pt>
                <c:pt idx="3157">
                  <c:v>0.08</c:v>
                </c:pt>
                <c:pt idx="3158">
                  <c:v>0.08</c:v>
                </c:pt>
                <c:pt idx="3159">
                  <c:v>0.08</c:v>
                </c:pt>
                <c:pt idx="3160">
                  <c:v>0.08</c:v>
                </c:pt>
                <c:pt idx="3161">
                  <c:v>0.08</c:v>
                </c:pt>
                <c:pt idx="3162">
                  <c:v>0.08</c:v>
                </c:pt>
                <c:pt idx="3163">
                  <c:v>0.08</c:v>
                </c:pt>
                <c:pt idx="3164">
                  <c:v>0.08</c:v>
                </c:pt>
                <c:pt idx="3165">
                  <c:v>0.08</c:v>
                </c:pt>
                <c:pt idx="3166">
                  <c:v>0.08</c:v>
                </c:pt>
                <c:pt idx="3167">
                  <c:v>0.08</c:v>
                </c:pt>
                <c:pt idx="3168">
                  <c:v>0.08</c:v>
                </c:pt>
                <c:pt idx="3169">
                  <c:v>0.08</c:v>
                </c:pt>
                <c:pt idx="3170">
                  <c:v>0.08</c:v>
                </c:pt>
                <c:pt idx="3171">
                  <c:v>0.08</c:v>
                </c:pt>
                <c:pt idx="3172">
                  <c:v>0.08</c:v>
                </c:pt>
                <c:pt idx="3173">
                  <c:v>0.08</c:v>
                </c:pt>
                <c:pt idx="3174">
                  <c:v>0.08</c:v>
                </c:pt>
                <c:pt idx="3175">
                  <c:v>0.08</c:v>
                </c:pt>
                <c:pt idx="3176">
                  <c:v>0.08</c:v>
                </c:pt>
                <c:pt idx="3177">
                  <c:v>0.08</c:v>
                </c:pt>
                <c:pt idx="3178">
                  <c:v>0.08</c:v>
                </c:pt>
                <c:pt idx="3179">
                  <c:v>0.08</c:v>
                </c:pt>
                <c:pt idx="3180">
                  <c:v>0.08</c:v>
                </c:pt>
                <c:pt idx="3181">
                  <c:v>0.08</c:v>
                </c:pt>
                <c:pt idx="3182">
                  <c:v>0.08</c:v>
                </c:pt>
                <c:pt idx="3183">
                  <c:v>0.08</c:v>
                </c:pt>
                <c:pt idx="3184">
                  <c:v>0.08</c:v>
                </c:pt>
                <c:pt idx="3185">
                  <c:v>0.08</c:v>
                </c:pt>
                <c:pt idx="3186">
                  <c:v>0.08</c:v>
                </c:pt>
                <c:pt idx="3187">
                  <c:v>0.08</c:v>
                </c:pt>
                <c:pt idx="3188">
                  <c:v>0.08</c:v>
                </c:pt>
                <c:pt idx="3189">
                  <c:v>0.08</c:v>
                </c:pt>
                <c:pt idx="3190">
                  <c:v>0.08</c:v>
                </c:pt>
                <c:pt idx="3191">
                  <c:v>0.08</c:v>
                </c:pt>
                <c:pt idx="3192">
                  <c:v>0.08</c:v>
                </c:pt>
                <c:pt idx="3193">
                  <c:v>0.08</c:v>
                </c:pt>
                <c:pt idx="3194">
                  <c:v>0.08</c:v>
                </c:pt>
                <c:pt idx="3195">
                  <c:v>0.08</c:v>
                </c:pt>
                <c:pt idx="3196">
                  <c:v>0.08</c:v>
                </c:pt>
                <c:pt idx="3197">
                  <c:v>0.08</c:v>
                </c:pt>
                <c:pt idx="3198">
                  <c:v>0.08</c:v>
                </c:pt>
                <c:pt idx="3199">
                  <c:v>0.08</c:v>
                </c:pt>
                <c:pt idx="3200">
                  <c:v>0.08</c:v>
                </c:pt>
                <c:pt idx="3201">
                  <c:v>0.08</c:v>
                </c:pt>
                <c:pt idx="3202">
                  <c:v>0.08</c:v>
                </c:pt>
                <c:pt idx="3203">
                  <c:v>0.08</c:v>
                </c:pt>
                <c:pt idx="3204">
                  <c:v>0.08</c:v>
                </c:pt>
                <c:pt idx="3205">
                  <c:v>0.08</c:v>
                </c:pt>
                <c:pt idx="3206">
                  <c:v>0.08</c:v>
                </c:pt>
                <c:pt idx="3207">
                  <c:v>0.08</c:v>
                </c:pt>
                <c:pt idx="3208">
                  <c:v>0.08</c:v>
                </c:pt>
                <c:pt idx="3209">
                  <c:v>0.08</c:v>
                </c:pt>
                <c:pt idx="3210">
                  <c:v>0.08</c:v>
                </c:pt>
                <c:pt idx="3211">
                  <c:v>0.08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6E-4156-B49D-23EF097E1D73}"/>
            </c:ext>
          </c:extLst>
        </c:ser>
        <c:ser>
          <c:idx val="3"/>
          <c:order val="3"/>
          <c:tx>
            <c:v>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RPM_LOGFILE!$L:$L</c:f>
              <c:strCache>
                <c:ptCount val="3211"/>
                <c:pt idx="0">
                  <c:v>time</c:v>
                </c:pt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  <c:pt idx="13">
                  <c:v>120</c:v>
                </c:pt>
                <c:pt idx="14">
                  <c:v>130</c:v>
                </c:pt>
                <c:pt idx="15">
                  <c:v>140</c:v>
                </c:pt>
                <c:pt idx="16">
                  <c:v>150</c:v>
                </c:pt>
                <c:pt idx="17">
                  <c:v>160</c:v>
                </c:pt>
                <c:pt idx="18">
                  <c:v>170</c:v>
                </c:pt>
                <c:pt idx="19">
                  <c:v>180</c:v>
                </c:pt>
                <c:pt idx="20">
                  <c:v>190</c:v>
                </c:pt>
                <c:pt idx="21">
                  <c:v>200</c:v>
                </c:pt>
                <c:pt idx="22">
                  <c:v>210</c:v>
                </c:pt>
                <c:pt idx="23">
                  <c:v>220</c:v>
                </c:pt>
                <c:pt idx="24">
                  <c:v>230</c:v>
                </c:pt>
                <c:pt idx="25">
                  <c:v>240</c:v>
                </c:pt>
                <c:pt idx="26">
                  <c:v>250</c:v>
                </c:pt>
                <c:pt idx="27">
                  <c:v>260</c:v>
                </c:pt>
                <c:pt idx="28">
                  <c:v>270</c:v>
                </c:pt>
                <c:pt idx="29">
                  <c:v>280</c:v>
                </c:pt>
                <c:pt idx="30">
                  <c:v>290</c:v>
                </c:pt>
                <c:pt idx="31">
                  <c:v>300</c:v>
                </c:pt>
                <c:pt idx="32">
                  <c:v>310</c:v>
                </c:pt>
                <c:pt idx="33">
                  <c:v>320</c:v>
                </c:pt>
                <c:pt idx="34">
                  <c:v>330</c:v>
                </c:pt>
                <c:pt idx="35">
                  <c:v>340</c:v>
                </c:pt>
                <c:pt idx="36">
                  <c:v>350</c:v>
                </c:pt>
                <c:pt idx="37">
                  <c:v>360</c:v>
                </c:pt>
                <c:pt idx="38">
                  <c:v>370</c:v>
                </c:pt>
                <c:pt idx="39">
                  <c:v>380</c:v>
                </c:pt>
                <c:pt idx="40">
                  <c:v>390</c:v>
                </c:pt>
                <c:pt idx="41">
                  <c:v>400</c:v>
                </c:pt>
                <c:pt idx="42">
                  <c:v>410</c:v>
                </c:pt>
                <c:pt idx="43">
                  <c:v>420</c:v>
                </c:pt>
                <c:pt idx="44">
                  <c:v>430</c:v>
                </c:pt>
                <c:pt idx="45">
                  <c:v>440</c:v>
                </c:pt>
                <c:pt idx="46">
                  <c:v>450</c:v>
                </c:pt>
                <c:pt idx="47">
                  <c:v>460</c:v>
                </c:pt>
                <c:pt idx="48">
                  <c:v>470</c:v>
                </c:pt>
                <c:pt idx="49">
                  <c:v>480</c:v>
                </c:pt>
                <c:pt idx="50">
                  <c:v>490</c:v>
                </c:pt>
                <c:pt idx="51">
                  <c:v>500</c:v>
                </c:pt>
                <c:pt idx="52">
                  <c:v>510</c:v>
                </c:pt>
                <c:pt idx="53">
                  <c:v>520</c:v>
                </c:pt>
                <c:pt idx="54">
                  <c:v>530</c:v>
                </c:pt>
                <c:pt idx="55">
                  <c:v>540</c:v>
                </c:pt>
                <c:pt idx="56">
                  <c:v>550</c:v>
                </c:pt>
                <c:pt idx="57">
                  <c:v>560</c:v>
                </c:pt>
                <c:pt idx="58">
                  <c:v>570</c:v>
                </c:pt>
                <c:pt idx="59">
                  <c:v>580</c:v>
                </c:pt>
                <c:pt idx="60">
                  <c:v>590</c:v>
                </c:pt>
                <c:pt idx="61">
                  <c:v>600</c:v>
                </c:pt>
                <c:pt idx="62">
                  <c:v>610</c:v>
                </c:pt>
                <c:pt idx="63">
                  <c:v>620</c:v>
                </c:pt>
                <c:pt idx="64">
                  <c:v>630</c:v>
                </c:pt>
                <c:pt idx="65">
                  <c:v>640</c:v>
                </c:pt>
                <c:pt idx="66">
                  <c:v>650</c:v>
                </c:pt>
                <c:pt idx="67">
                  <c:v>660</c:v>
                </c:pt>
                <c:pt idx="68">
                  <c:v>670</c:v>
                </c:pt>
                <c:pt idx="69">
                  <c:v>680</c:v>
                </c:pt>
                <c:pt idx="70">
                  <c:v>690</c:v>
                </c:pt>
                <c:pt idx="71">
                  <c:v>700</c:v>
                </c:pt>
                <c:pt idx="72">
                  <c:v>710</c:v>
                </c:pt>
                <c:pt idx="73">
                  <c:v>720</c:v>
                </c:pt>
                <c:pt idx="74">
                  <c:v>730</c:v>
                </c:pt>
                <c:pt idx="75">
                  <c:v>740</c:v>
                </c:pt>
                <c:pt idx="76">
                  <c:v>750</c:v>
                </c:pt>
                <c:pt idx="77">
                  <c:v>760</c:v>
                </c:pt>
                <c:pt idx="78">
                  <c:v>770</c:v>
                </c:pt>
                <c:pt idx="79">
                  <c:v>780</c:v>
                </c:pt>
                <c:pt idx="80">
                  <c:v>790</c:v>
                </c:pt>
                <c:pt idx="81">
                  <c:v>800</c:v>
                </c:pt>
                <c:pt idx="82">
                  <c:v>810</c:v>
                </c:pt>
                <c:pt idx="83">
                  <c:v>820</c:v>
                </c:pt>
                <c:pt idx="84">
                  <c:v>830</c:v>
                </c:pt>
                <c:pt idx="85">
                  <c:v>840</c:v>
                </c:pt>
                <c:pt idx="86">
                  <c:v>850</c:v>
                </c:pt>
                <c:pt idx="87">
                  <c:v>860</c:v>
                </c:pt>
                <c:pt idx="88">
                  <c:v>870</c:v>
                </c:pt>
                <c:pt idx="89">
                  <c:v>880</c:v>
                </c:pt>
                <c:pt idx="90">
                  <c:v>890</c:v>
                </c:pt>
                <c:pt idx="91">
                  <c:v>900</c:v>
                </c:pt>
                <c:pt idx="92">
                  <c:v>910</c:v>
                </c:pt>
                <c:pt idx="93">
                  <c:v>920</c:v>
                </c:pt>
                <c:pt idx="94">
                  <c:v>930</c:v>
                </c:pt>
                <c:pt idx="95">
                  <c:v>940</c:v>
                </c:pt>
                <c:pt idx="96">
                  <c:v>950</c:v>
                </c:pt>
                <c:pt idx="97">
                  <c:v>960</c:v>
                </c:pt>
                <c:pt idx="98">
                  <c:v>970</c:v>
                </c:pt>
                <c:pt idx="99">
                  <c:v>980</c:v>
                </c:pt>
                <c:pt idx="100">
                  <c:v>990</c:v>
                </c:pt>
                <c:pt idx="101">
                  <c:v>1000</c:v>
                </c:pt>
                <c:pt idx="102">
                  <c:v>1010</c:v>
                </c:pt>
                <c:pt idx="103">
                  <c:v>1020</c:v>
                </c:pt>
                <c:pt idx="104">
                  <c:v>1030</c:v>
                </c:pt>
                <c:pt idx="105">
                  <c:v>1040</c:v>
                </c:pt>
                <c:pt idx="106">
                  <c:v>1050</c:v>
                </c:pt>
                <c:pt idx="107">
                  <c:v>1060</c:v>
                </c:pt>
                <c:pt idx="108">
                  <c:v>1070</c:v>
                </c:pt>
                <c:pt idx="109">
                  <c:v>1080</c:v>
                </c:pt>
                <c:pt idx="110">
                  <c:v>1090</c:v>
                </c:pt>
                <c:pt idx="111">
                  <c:v>1100</c:v>
                </c:pt>
                <c:pt idx="112">
                  <c:v>1110</c:v>
                </c:pt>
                <c:pt idx="113">
                  <c:v>1120</c:v>
                </c:pt>
                <c:pt idx="114">
                  <c:v>1130</c:v>
                </c:pt>
                <c:pt idx="115">
                  <c:v>1140</c:v>
                </c:pt>
                <c:pt idx="116">
                  <c:v>1150</c:v>
                </c:pt>
                <c:pt idx="117">
                  <c:v>1160</c:v>
                </c:pt>
                <c:pt idx="118">
                  <c:v>1170</c:v>
                </c:pt>
                <c:pt idx="119">
                  <c:v>1180</c:v>
                </c:pt>
                <c:pt idx="120">
                  <c:v>1190</c:v>
                </c:pt>
                <c:pt idx="121">
                  <c:v>1200</c:v>
                </c:pt>
                <c:pt idx="122">
                  <c:v>1210</c:v>
                </c:pt>
                <c:pt idx="123">
                  <c:v>1220</c:v>
                </c:pt>
                <c:pt idx="124">
                  <c:v>1230</c:v>
                </c:pt>
                <c:pt idx="125">
                  <c:v>1240</c:v>
                </c:pt>
                <c:pt idx="126">
                  <c:v>1250</c:v>
                </c:pt>
                <c:pt idx="127">
                  <c:v>1260</c:v>
                </c:pt>
                <c:pt idx="128">
                  <c:v>1270</c:v>
                </c:pt>
                <c:pt idx="129">
                  <c:v>1280</c:v>
                </c:pt>
                <c:pt idx="130">
                  <c:v>1290</c:v>
                </c:pt>
                <c:pt idx="131">
                  <c:v>1300</c:v>
                </c:pt>
                <c:pt idx="132">
                  <c:v>1310</c:v>
                </c:pt>
                <c:pt idx="133">
                  <c:v>1320</c:v>
                </c:pt>
                <c:pt idx="134">
                  <c:v>1330</c:v>
                </c:pt>
                <c:pt idx="135">
                  <c:v>1340</c:v>
                </c:pt>
                <c:pt idx="136">
                  <c:v>1350</c:v>
                </c:pt>
                <c:pt idx="137">
                  <c:v>1360</c:v>
                </c:pt>
                <c:pt idx="138">
                  <c:v>1370</c:v>
                </c:pt>
                <c:pt idx="139">
                  <c:v>1380</c:v>
                </c:pt>
                <c:pt idx="140">
                  <c:v>1390</c:v>
                </c:pt>
                <c:pt idx="141">
                  <c:v>1400</c:v>
                </c:pt>
                <c:pt idx="142">
                  <c:v>1410</c:v>
                </c:pt>
                <c:pt idx="143">
                  <c:v>1420</c:v>
                </c:pt>
                <c:pt idx="144">
                  <c:v>1430</c:v>
                </c:pt>
                <c:pt idx="145">
                  <c:v>1440</c:v>
                </c:pt>
                <c:pt idx="146">
                  <c:v>1450</c:v>
                </c:pt>
                <c:pt idx="147">
                  <c:v>1460</c:v>
                </c:pt>
                <c:pt idx="148">
                  <c:v>1470</c:v>
                </c:pt>
                <c:pt idx="149">
                  <c:v>1480</c:v>
                </c:pt>
                <c:pt idx="150">
                  <c:v>1490</c:v>
                </c:pt>
                <c:pt idx="151">
                  <c:v>1500</c:v>
                </c:pt>
                <c:pt idx="152">
                  <c:v>1510</c:v>
                </c:pt>
                <c:pt idx="153">
                  <c:v>1520</c:v>
                </c:pt>
                <c:pt idx="154">
                  <c:v>1530</c:v>
                </c:pt>
                <c:pt idx="155">
                  <c:v>1540</c:v>
                </c:pt>
                <c:pt idx="156">
                  <c:v>1550</c:v>
                </c:pt>
                <c:pt idx="157">
                  <c:v>1560</c:v>
                </c:pt>
                <c:pt idx="158">
                  <c:v>1570</c:v>
                </c:pt>
                <c:pt idx="159">
                  <c:v>1580</c:v>
                </c:pt>
                <c:pt idx="160">
                  <c:v>1590</c:v>
                </c:pt>
                <c:pt idx="161">
                  <c:v>1600</c:v>
                </c:pt>
                <c:pt idx="162">
                  <c:v>1610</c:v>
                </c:pt>
                <c:pt idx="163">
                  <c:v>1620</c:v>
                </c:pt>
                <c:pt idx="164">
                  <c:v>1630</c:v>
                </c:pt>
                <c:pt idx="165">
                  <c:v>1640</c:v>
                </c:pt>
                <c:pt idx="166">
                  <c:v>1650</c:v>
                </c:pt>
                <c:pt idx="167">
                  <c:v>1660</c:v>
                </c:pt>
                <c:pt idx="168">
                  <c:v>1670</c:v>
                </c:pt>
                <c:pt idx="169">
                  <c:v>1680</c:v>
                </c:pt>
                <c:pt idx="170">
                  <c:v>1690</c:v>
                </c:pt>
                <c:pt idx="171">
                  <c:v>1700</c:v>
                </c:pt>
                <c:pt idx="172">
                  <c:v>1710</c:v>
                </c:pt>
                <c:pt idx="173">
                  <c:v>1720</c:v>
                </c:pt>
                <c:pt idx="174">
                  <c:v>1730</c:v>
                </c:pt>
                <c:pt idx="175">
                  <c:v>1740</c:v>
                </c:pt>
                <c:pt idx="176">
                  <c:v>1750</c:v>
                </c:pt>
                <c:pt idx="177">
                  <c:v>1760</c:v>
                </c:pt>
                <c:pt idx="178">
                  <c:v>1770</c:v>
                </c:pt>
                <c:pt idx="179">
                  <c:v>1780</c:v>
                </c:pt>
                <c:pt idx="180">
                  <c:v>1790</c:v>
                </c:pt>
                <c:pt idx="181">
                  <c:v>1800</c:v>
                </c:pt>
                <c:pt idx="182">
                  <c:v>1810</c:v>
                </c:pt>
                <c:pt idx="183">
                  <c:v>1820</c:v>
                </c:pt>
                <c:pt idx="184">
                  <c:v>1830</c:v>
                </c:pt>
                <c:pt idx="185">
                  <c:v>1840</c:v>
                </c:pt>
                <c:pt idx="186">
                  <c:v>1850</c:v>
                </c:pt>
                <c:pt idx="187">
                  <c:v>1860</c:v>
                </c:pt>
                <c:pt idx="188">
                  <c:v>1870</c:v>
                </c:pt>
                <c:pt idx="189">
                  <c:v>1880</c:v>
                </c:pt>
                <c:pt idx="190">
                  <c:v>1890</c:v>
                </c:pt>
                <c:pt idx="191">
                  <c:v>1900</c:v>
                </c:pt>
                <c:pt idx="192">
                  <c:v>1910</c:v>
                </c:pt>
                <c:pt idx="193">
                  <c:v>1920</c:v>
                </c:pt>
                <c:pt idx="194">
                  <c:v>1930</c:v>
                </c:pt>
                <c:pt idx="195">
                  <c:v>1940</c:v>
                </c:pt>
                <c:pt idx="196">
                  <c:v>1950</c:v>
                </c:pt>
                <c:pt idx="197">
                  <c:v>1960</c:v>
                </c:pt>
                <c:pt idx="198">
                  <c:v>1970</c:v>
                </c:pt>
                <c:pt idx="199">
                  <c:v>1980</c:v>
                </c:pt>
                <c:pt idx="200">
                  <c:v>1990</c:v>
                </c:pt>
                <c:pt idx="201">
                  <c:v>2000</c:v>
                </c:pt>
                <c:pt idx="202">
                  <c:v>2010</c:v>
                </c:pt>
                <c:pt idx="203">
                  <c:v>2020</c:v>
                </c:pt>
                <c:pt idx="204">
                  <c:v>2030</c:v>
                </c:pt>
                <c:pt idx="205">
                  <c:v>2040</c:v>
                </c:pt>
                <c:pt idx="206">
                  <c:v>2050</c:v>
                </c:pt>
                <c:pt idx="207">
                  <c:v>2060</c:v>
                </c:pt>
                <c:pt idx="208">
                  <c:v>2070</c:v>
                </c:pt>
                <c:pt idx="209">
                  <c:v>2080</c:v>
                </c:pt>
                <c:pt idx="210">
                  <c:v>2090</c:v>
                </c:pt>
                <c:pt idx="211">
                  <c:v>2100</c:v>
                </c:pt>
                <c:pt idx="212">
                  <c:v>2110</c:v>
                </c:pt>
                <c:pt idx="213">
                  <c:v>2120</c:v>
                </c:pt>
                <c:pt idx="214">
                  <c:v>2130</c:v>
                </c:pt>
                <c:pt idx="215">
                  <c:v>2140</c:v>
                </c:pt>
                <c:pt idx="216">
                  <c:v>2150</c:v>
                </c:pt>
                <c:pt idx="217">
                  <c:v>2160</c:v>
                </c:pt>
                <c:pt idx="218">
                  <c:v>2170</c:v>
                </c:pt>
                <c:pt idx="219">
                  <c:v>2180</c:v>
                </c:pt>
                <c:pt idx="220">
                  <c:v>2190</c:v>
                </c:pt>
                <c:pt idx="221">
                  <c:v>2200</c:v>
                </c:pt>
                <c:pt idx="222">
                  <c:v>2210</c:v>
                </c:pt>
                <c:pt idx="223">
                  <c:v>2220</c:v>
                </c:pt>
                <c:pt idx="224">
                  <c:v>2230</c:v>
                </c:pt>
                <c:pt idx="225">
                  <c:v>2240</c:v>
                </c:pt>
                <c:pt idx="226">
                  <c:v>2250</c:v>
                </c:pt>
                <c:pt idx="227">
                  <c:v>2260</c:v>
                </c:pt>
                <c:pt idx="228">
                  <c:v>2270</c:v>
                </c:pt>
                <c:pt idx="229">
                  <c:v>2280</c:v>
                </c:pt>
                <c:pt idx="230">
                  <c:v>2290</c:v>
                </c:pt>
                <c:pt idx="231">
                  <c:v>2300</c:v>
                </c:pt>
                <c:pt idx="232">
                  <c:v>2310</c:v>
                </c:pt>
                <c:pt idx="233">
                  <c:v>2320</c:v>
                </c:pt>
                <c:pt idx="234">
                  <c:v>2330</c:v>
                </c:pt>
                <c:pt idx="235">
                  <c:v>2340</c:v>
                </c:pt>
                <c:pt idx="236">
                  <c:v>2350</c:v>
                </c:pt>
                <c:pt idx="237">
                  <c:v>2360</c:v>
                </c:pt>
                <c:pt idx="238">
                  <c:v>2370</c:v>
                </c:pt>
                <c:pt idx="239">
                  <c:v>2380</c:v>
                </c:pt>
                <c:pt idx="240">
                  <c:v>2390</c:v>
                </c:pt>
                <c:pt idx="241">
                  <c:v>2400</c:v>
                </c:pt>
                <c:pt idx="242">
                  <c:v>2410</c:v>
                </c:pt>
                <c:pt idx="243">
                  <c:v>2420</c:v>
                </c:pt>
                <c:pt idx="244">
                  <c:v>2430</c:v>
                </c:pt>
                <c:pt idx="245">
                  <c:v>2440</c:v>
                </c:pt>
                <c:pt idx="246">
                  <c:v>2450</c:v>
                </c:pt>
                <c:pt idx="247">
                  <c:v>2460</c:v>
                </c:pt>
                <c:pt idx="248">
                  <c:v>2470</c:v>
                </c:pt>
                <c:pt idx="249">
                  <c:v>2480</c:v>
                </c:pt>
                <c:pt idx="250">
                  <c:v>2490</c:v>
                </c:pt>
                <c:pt idx="251">
                  <c:v>2500</c:v>
                </c:pt>
                <c:pt idx="252">
                  <c:v>2510</c:v>
                </c:pt>
                <c:pt idx="253">
                  <c:v>2520</c:v>
                </c:pt>
                <c:pt idx="254">
                  <c:v>2530</c:v>
                </c:pt>
                <c:pt idx="255">
                  <c:v>2540</c:v>
                </c:pt>
                <c:pt idx="256">
                  <c:v>2550</c:v>
                </c:pt>
                <c:pt idx="257">
                  <c:v>2560</c:v>
                </c:pt>
                <c:pt idx="258">
                  <c:v>2570</c:v>
                </c:pt>
                <c:pt idx="259">
                  <c:v>2580</c:v>
                </c:pt>
                <c:pt idx="260">
                  <c:v>2590</c:v>
                </c:pt>
                <c:pt idx="261">
                  <c:v>2600</c:v>
                </c:pt>
                <c:pt idx="262">
                  <c:v>2610</c:v>
                </c:pt>
                <c:pt idx="263">
                  <c:v>2620</c:v>
                </c:pt>
                <c:pt idx="264">
                  <c:v>2630</c:v>
                </c:pt>
                <c:pt idx="265">
                  <c:v>2640</c:v>
                </c:pt>
                <c:pt idx="266">
                  <c:v>2650</c:v>
                </c:pt>
                <c:pt idx="267">
                  <c:v>2660</c:v>
                </c:pt>
                <c:pt idx="268">
                  <c:v>2670</c:v>
                </c:pt>
                <c:pt idx="269">
                  <c:v>2680</c:v>
                </c:pt>
                <c:pt idx="270">
                  <c:v>2690</c:v>
                </c:pt>
                <c:pt idx="271">
                  <c:v>2700</c:v>
                </c:pt>
                <c:pt idx="272">
                  <c:v>2710</c:v>
                </c:pt>
                <c:pt idx="273">
                  <c:v>2720</c:v>
                </c:pt>
                <c:pt idx="274">
                  <c:v>2730</c:v>
                </c:pt>
                <c:pt idx="275">
                  <c:v>2740</c:v>
                </c:pt>
                <c:pt idx="276">
                  <c:v>2750</c:v>
                </c:pt>
                <c:pt idx="277">
                  <c:v>2760</c:v>
                </c:pt>
                <c:pt idx="278">
                  <c:v>2770</c:v>
                </c:pt>
                <c:pt idx="279">
                  <c:v>2780</c:v>
                </c:pt>
                <c:pt idx="280">
                  <c:v>2790</c:v>
                </c:pt>
                <c:pt idx="281">
                  <c:v>2800</c:v>
                </c:pt>
                <c:pt idx="282">
                  <c:v>2810</c:v>
                </c:pt>
                <c:pt idx="283">
                  <c:v>2820</c:v>
                </c:pt>
                <c:pt idx="284">
                  <c:v>2830</c:v>
                </c:pt>
                <c:pt idx="285">
                  <c:v>2840</c:v>
                </c:pt>
                <c:pt idx="286">
                  <c:v>2850</c:v>
                </c:pt>
                <c:pt idx="287">
                  <c:v>2860</c:v>
                </c:pt>
                <c:pt idx="288">
                  <c:v>2870</c:v>
                </c:pt>
                <c:pt idx="289">
                  <c:v>2880</c:v>
                </c:pt>
                <c:pt idx="290">
                  <c:v>2890</c:v>
                </c:pt>
                <c:pt idx="291">
                  <c:v>2900</c:v>
                </c:pt>
                <c:pt idx="292">
                  <c:v>2910</c:v>
                </c:pt>
                <c:pt idx="293">
                  <c:v>2920</c:v>
                </c:pt>
                <c:pt idx="294">
                  <c:v>2930</c:v>
                </c:pt>
                <c:pt idx="295">
                  <c:v>2940</c:v>
                </c:pt>
                <c:pt idx="296">
                  <c:v>2950</c:v>
                </c:pt>
                <c:pt idx="297">
                  <c:v>2960</c:v>
                </c:pt>
                <c:pt idx="298">
                  <c:v>2970</c:v>
                </c:pt>
                <c:pt idx="299">
                  <c:v>2980</c:v>
                </c:pt>
                <c:pt idx="300">
                  <c:v>2990</c:v>
                </c:pt>
                <c:pt idx="301">
                  <c:v>3000</c:v>
                </c:pt>
                <c:pt idx="302">
                  <c:v>3010</c:v>
                </c:pt>
                <c:pt idx="303">
                  <c:v>3020</c:v>
                </c:pt>
                <c:pt idx="304">
                  <c:v>3030</c:v>
                </c:pt>
                <c:pt idx="305">
                  <c:v>3040</c:v>
                </c:pt>
                <c:pt idx="306">
                  <c:v>3050</c:v>
                </c:pt>
                <c:pt idx="307">
                  <c:v>3060</c:v>
                </c:pt>
                <c:pt idx="308">
                  <c:v>3070</c:v>
                </c:pt>
                <c:pt idx="309">
                  <c:v>3080</c:v>
                </c:pt>
                <c:pt idx="310">
                  <c:v>3090</c:v>
                </c:pt>
                <c:pt idx="311">
                  <c:v>3100</c:v>
                </c:pt>
                <c:pt idx="312">
                  <c:v>3110</c:v>
                </c:pt>
                <c:pt idx="313">
                  <c:v>3120</c:v>
                </c:pt>
                <c:pt idx="314">
                  <c:v>3130</c:v>
                </c:pt>
                <c:pt idx="315">
                  <c:v>3140</c:v>
                </c:pt>
                <c:pt idx="316">
                  <c:v>3150</c:v>
                </c:pt>
                <c:pt idx="317">
                  <c:v>3160</c:v>
                </c:pt>
                <c:pt idx="318">
                  <c:v>3170</c:v>
                </c:pt>
                <c:pt idx="319">
                  <c:v>3180</c:v>
                </c:pt>
                <c:pt idx="320">
                  <c:v>3190</c:v>
                </c:pt>
                <c:pt idx="321">
                  <c:v>3200</c:v>
                </c:pt>
                <c:pt idx="322">
                  <c:v>3210</c:v>
                </c:pt>
                <c:pt idx="323">
                  <c:v>3220</c:v>
                </c:pt>
                <c:pt idx="324">
                  <c:v>3230</c:v>
                </c:pt>
                <c:pt idx="325">
                  <c:v>3240</c:v>
                </c:pt>
                <c:pt idx="326">
                  <c:v>3250</c:v>
                </c:pt>
                <c:pt idx="327">
                  <c:v>3260</c:v>
                </c:pt>
                <c:pt idx="328">
                  <c:v>3270</c:v>
                </c:pt>
                <c:pt idx="329">
                  <c:v>3280</c:v>
                </c:pt>
                <c:pt idx="330">
                  <c:v>3290</c:v>
                </c:pt>
                <c:pt idx="331">
                  <c:v>3300</c:v>
                </c:pt>
                <c:pt idx="332">
                  <c:v>3310</c:v>
                </c:pt>
                <c:pt idx="333">
                  <c:v>3320</c:v>
                </c:pt>
                <c:pt idx="334">
                  <c:v>3330</c:v>
                </c:pt>
                <c:pt idx="335">
                  <c:v>3340</c:v>
                </c:pt>
                <c:pt idx="336">
                  <c:v>3350</c:v>
                </c:pt>
                <c:pt idx="337">
                  <c:v>3360</c:v>
                </c:pt>
                <c:pt idx="338">
                  <c:v>3370</c:v>
                </c:pt>
                <c:pt idx="339">
                  <c:v>3380</c:v>
                </c:pt>
                <c:pt idx="340">
                  <c:v>3390</c:v>
                </c:pt>
                <c:pt idx="341">
                  <c:v>3400</c:v>
                </c:pt>
                <c:pt idx="342">
                  <c:v>3410</c:v>
                </c:pt>
                <c:pt idx="343">
                  <c:v>3420</c:v>
                </c:pt>
                <c:pt idx="344">
                  <c:v>3430</c:v>
                </c:pt>
                <c:pt idx="345">
                  <c:v>3440</c:v>
                </c:pt>
                <c:pt idx="346">
                  <c:v>3450</c:v>
                </c:pt>
                <c:pt idx="347">
                  <c:v>3460</c:v>
                </c:pt>
                <c:pt idx="348">
                  <c:v>3470</c:v>
                </c:pt>
                <c:pt idx="349">
                  <c:v>3480</c:v>
                </c:pt>
                <c:pt idx="350">
                  <c:v>3490</c:v>
                </c:pt>
                <c:pt idx="351">
                  <c:v>3500</c:v>
                </c:pt>
                <c:pt idx="352">
                  <c:v>3510</c:v>
                </c:pt>
                <c:pt idx="353">
                  <c:v>3520</c:v>
                </c:pt>
                <c:pt idx="354">
                  <c:v>3530</c:v>
                </c:pt>
                <c:pt idx="355">
                  <c:v>3540</c:v>
                </c:pt>
                <c:pt idx="356">
                  <c:v>3550</c:v>
                </c:pt>
                <c:pt idx="357">
                  <c:v>3560</c:v>
                </c:pt>
                <c:pt idx="358">
                  <c:v>3570</c:v>
                </c:pt>
                <c:pt idx="359">
                  <c:v>3580</c:v>
                </c:pt>
                <c:pt idx="360">
                  <c:v>3590</c:v>
                </c:pt>
                <c:pt idx="361">
                  <c:v>3600</c:v>
                </c:pt>
                <c:pt idx="362">
                  <c:v>3610</c:v>
                </c:pt>
                <c:pt idx="363">
                  <c:v>3620</c:v>
                </c:pt>
                <c:pt idx="364">
                  <c:v>3630</c:v>
                </c:pt>
                <c:pt idx="365">
                  <c:v>3640</c:v>
                </c:pt>
                <c:pt idx="366">
                  <c:v>3650</c:v>
                </c:pt>
                <c:pt idx="367">
                  <c:v>3660</c:v>
                </c:pt>
                <c:pt idx="368">
                  <c:v>3670</c:v>
                </c:pt>
                <c:pt idx="369">
                  <c:v>3680</c:v>
                </c:pt>
                <c:pt idx="370">
                  <c:v>3690</c:v>
                </c:pt>
                <c:pt idx="371">
                  <c:v>3700</c:v>
                </c:pt>
                <c:pt idx="372">
                  <c:v>3710</c:v>
                </c:pt>
                <c:pt idx="373">
                  <c:v>3720</c:v>
                </c:pt>
                <c:pt idx="374">
                  <c:v>3730</c:v>
                </c:pt>
                <c:pt idx="375">
                  <c:v>3740</c:v>
                </c:pt>
                <c:pt idx="376">
                  <c:v>3750</c:v>
                </c:pt>
                <c:pt idx="377">
                  <c:v>3760</c:v>
                </c:pt>
                <c:pt idx="378">
                  <c:v>3770</c:v>
                </c:pt>
                <c:pt idx="379">
                  <c:v>3780</c:v>
                </c:pt>
                <c:pt idx="380">
                  <c:v>3790</c:v>
                </c:pt>
                <c:pt idx="381">
                  <c:v>3800</c:v>
                </c:pt>
                <c:pt idx="382">
                  <c:v>3810</c:v>
                </c:pt>
                <c:pt idx="383">
                  <c:v>3820</c:v>
                </c:pt>
                <c:pt idx="384">
                  <c:v>3830</c:v>
                </c:pt>
                <c:pt idx="385">
                  <c:v>3840</c:v>
                </c:pt>
                <c:pt idx="386">
                  <c:v>3850</c:v>
                </c:pt>
                <c:pt idx="387">
                  <c:v>3860</c:v>
                </c:pt>
                <c:pt idx="388">
                  <c:v>3870</c:v>
                </c:pt>
                <c:pt idx="389">
                  <c:v>3880</c:v>
                </c:pt>
                <c:pt idx="390">
                  <c:v>3890</c:v>
                </c:pt>
                <c:pt idx="391">
                  <c:v>3900</c:v>
                </c:pt>
                <c:pt idx="392">
                  <c:v>3910</c:v>
                </c:pt>
                <c:pt idx="393">
                  <c:v>3920</c:v>
                </c:pt>
                <c:pt idx="394">
                  <c:v>3930</c:v>
                </c:pt>
                <c:pt idx="395">
                  <c:v>3940</c:v>
                </c:pt>
                <c:pt idx="396">
                  <c:v>3950</c:v>
                </c:pt>
                <c:pt idx="397">
                  <c:v>3960</c:v>
                </c:pt>
                <c:pt idx="398">
                  <c:v>3970</c:v>
                </c:pt>
                <c:pt idx="399">
                  <c:v>3980</c:v>
                </c:pt>
                <c:pt idx="400">
                  <c:v>3990</c:v>
                </c:pt>
                <c:pt idx="401">
                  <c:v>4000</c:v>
                </c:pt>
                <c:pt idx="402">
                  <c:v>4010</c:v>
                </c:pt>
                <c:pt idx="403">
                  <c:v>4020</c:v>
                </c:pt>
                <c:pt idx="404">
                  <c:v>4030</c:v>
                </c:pt>
                <c:pt idx="405">
                  <c:v>4040</c:v>
                </c:pt>
                <c:pt idx="406">
                  <c:v>4050</c:v>
                </c:pt>
                <c:pt idx="407">
                  <c:v>4060</c:v>
                </c:pt>
                <c:pt idx="408">
                  <c:v>4070</c:v>
                </c:pt>
                <c:pt idx="409">
                  <c:v>4080</c:v>
                </c:pt>
                <c:pt idx="410">
                  <c:v>4090</c:v>
                </c:pt>
                <c:pt idx="411">
                  <c:v>4100</c:v>
                </c:pt>
                <c:pt idx="412">
                  <c:v>4110</c:v>
                </c:pt>
                <c:pt idx="413">
                  <c:v>4120</c:v>
                </c:pt>
                <c:pt idx="414">
                  <c:v>4130</c:v>
                </c:pt>
                <c:pt idx="415">
                  <c:v>4140</c:v>
                </c:pt>
                <c:pt idx="416">
                  <c:v>4150</c:v>
                </c:pt>
                <c:pt idx="417">
                  <c:v>4160</c:v>
                </c:pt>
                <c:pt idx="418">
                  <c:v>4170</c:v>
                </c:pt>
                <c:pt idx="419">
                  <c:v>4180</c:v>
                </c:pt>
                <c:pt idx="420">
                  <c:v>4190</c:v>
                </c:pt>
                <c:pt idx="421">
                  <c:v>4200</c:v>
                </c:pt>
                <c:pt idx="422">
                  <c:v>4210</c:v>
                </c:pt>
                <c:pt idx="423">
                  <c:v>4220</c:v>
                </c:pt>
                <c:pt idx="424">
                  <c:v>4230</c:v>
                </c:pt>
                <c:pt idx="425">
                  <c:v>4240</c:v>
                </c:pt>
                <c:pt idx="426">
                  <c:v>4250</c:v>
                </c:pt>
                <c:pt idx="427">
                  <c:v>4260</c:v>
                </c:pt>
                <c:pt idx="428">
                  <c:v>4270</c:v>
                </c:pt>
                <c:pt idx="429">
                  <c:v>4280</c:v>
                </c:pt>
                <c:pt idx="430">
                  <c:v>4290</c:v>
                </c:pt>
                <c:pt idx="431">
                  <c:v>4300</c:v>
                </c:pt>
                <c:pt idx="432">
                  <c:v>4310</c:v>
                </c:pt>
                <c:pt idx="433">
                  <c:v>4320</c:v>
                </c:pt>
                <c:pt idx="434">
                  <c:v>4330</c:v>
                </c:pt>
                <c:pt idx="435">
                  <c:v>4340</c:v>
                </c:pt>
                <c:pt idx="436">
                  <c:v>4350</c:v>
                </c:pt>
                <c:pt idx="437">
                  <c:v>4360</c:v>
                </c:pt>
                <c:pt idx="438">
                  <c:v>4370</c:v>
                </c:pt>
                <c:pt idx="439">
                  <c:v>4380</c:v>
                </c:pt>
                <c:pt idx="440">
                  <c:v>4390</c:v>
                </c:pt>
                <c:pt idx="441">
                  <c:v>4400</c:v>
                </c:pt>
                <c:pt idx="442">
                  <c:v>4410</c:v>
                </c:pt>
                <c:pt idx="443">
                  <c:v>4420</c:v>
                </c:pt>
                <c:pt idx="444">
                  <c:v>4430</c:v>
                </c:pt>
                <c:pt idx="445">
                  <c:v>4440</c:v>
                </c:pt>
                <c:pt idx="446">
                  <c:v>4450</c:v>
                </c:pt>
                <c:pt idx="447">
                  <c:v>4460</c:v>
                </c:pt>
                <c:pt idx="448">
                  <c:v>4470</c:v>
                </c:pt>
                <c:pt idx="449">
                  <c:v>4480</c:v>
                </c:pt>
                <c:pt idx="450">
                  <c:v>4490</c:v>
                </c:pt>
                <c:pt idx="451">
                  <c:v>4500</c:v>
                </c:pt>
                <c:pt idx="452">
                  <c:v>4510</c:v>
                </c:pt>
                <c:pt idx="453">
                  <c:v>4520</c:v>
                </c:pt>
                <c:pt idx="454">
                  <c:v>4530</c:v>
                </c:pt>
                <c:pt idx="455">
                  <c:v>4540</c:v>
                </c:pt>
                <c:pt idx="456">
                  <c:v>4550</c:v>
                </c:pt>
                <c:pt idx="457">
                  <c:v>4560</c:v>
                </c:pt>
                <c:pt idx="458">
                  <c:v>4570</c:v>
                </c:pt>
                <c:pt idx="459">
                  <c:v>4580</c:v>
                </c:pt>
                <c:pt idx="460">
                  <c:v>4590</c:v>
                </c:pt>
                <c:pt idx="461">
                  <c:v>4600</c:v>
                </c:pt>
                <c:pt idx="462">
                  <c:v>4610</c:v>
                </c:pt>
                <c:pt idx="463">
                  <c:v>4620</c:v>
                </c:pt>
                <c:pt idx="464">
                  <c:v>4630</c:v>
                </c:pt>
                <c:pt idx="465">
                  <c:v>4640</c:v>
                </c:pt>
                <c:pt idx="466">
                  <c:v>4650</c:v>
                </c:pt>
                <c:pt idx="467">
                  <c:v>4660</c:v>
                </c:pt>
                <c:pt idx="468">
                  <c:v>4670</c:v>
                </c:pt>
                <c:pt idx="469">
                  <c:v>4680</c:v>
                </c:pt>
                <c:pt idx="470">
                  <c:v>4690</c:v>
                </c:pt>
                <c:pt idx="471">
                  <c:v>4700</c:v>
                </c:pt>
                <c:pt idx="472">
                  <c:v>4710</c:v>
                </c:pt>
                <c:pt idx="473">
                  <c:v>4720</c:v>
                </c:pt>
                <c:pt idx="474">
                  <c:v>4730</c:v>
                </c:pt>
                <c:pt idx="475">
                  <c:v>4740</c:v>
                </c:pt>
                <c:pt idx="476">
                  <c:v>4750</c:v>
                </c:pt>
                <c:pt idx="477">
                  <c:v>4760</c:v>
                </c:pt>
                <c:pt idx="478">
                  <c:v>4770</c:v>
                </c:pt>
                <c:pt idx="479">
                  <c:v>4780</c:v>
                </c:pt>
                <c:pt idx="480">
                  <c:v>4790</c:v>
                </c:pt>
                <c:pt idx="481">
                  <c:v>4800</c:v>
                </c:pt>
                <c:pt idx="482">
                  <c:v>4810</c:v>
                </c:pt>
                <c:pt idx="483">
                  <c:v>4820</c:v>
                </c:pt>
                <c:pt idx="484">
                  <c:v>4830</c:v>
                </c:pt>
                <c:pt idx="485">
                  <c:v>4840</c:v>
                </c:pt>
                <c:pt idx="486">
                  <c:v>4850</c:v>
                </c:pt>
                <c:pt idx="487">
                  <c:v>4860</c:v>
                </c:pt>
                <c:pt idx="488">
                  <c:v>4870</c:v>
                </c:pt>
                <c:pt idx="489">
                  <c:v>4880</c:v>
                </c:pt>
                <c:pt idx="490">
                  <c:v>4890</c:v>
                </c:pt>
                <c:pt idx="491">
                  <c:v>4900</c:v>
                </c:pt>
                <c:pt idx="492">
                  <c:v>4910</c:v>
                </c:pt>
                <c:pt idx="493">
                  <c:v>4920</c:v>
                </c:pt>
                <c:pt idx="494">
                  <c:v>4930</c:v>
                </c:pt>
                <c:pt idx="495">
                  <c:v>4940</c:v>
                </c:pt>
                <c:pt idx="496">
                  <c:v>4950</c:v>
                </c:pt>
                <c:pt idx="497">
                  <c:v>4960</c:v>
                </c:pt>
                <c:pt idx="498">
                  <c:v>4970</c:v>
                </c:pt>
                <c:pt idx="499">
                  <c:v>4980</c:v>
                </c:pt>
                <c:pt idx="500">
                  <c:v>4990</c:v>
                </c:pt>
                <c:pt idx="501">
                  <c:v>5000</c:v>
                </c:pt>
                <c:pt idx="502">
                  <c:v>5010</c:v>
                </c:pt>
                <c:pt idx="503">
                  <c:v>5020</c:v>
                </c:pt>
                <c:pt idx="504">
                  <c:v>5030</c:v>
                </c:pt>
                <c:pt idx="505">
                  <c:v>5040</c:v>
                </c:pt>
                <c:pt idx="506">
                  <c:v>5050</c:v>
                </c:pt>
                <c:pt idx="507">
                  <c:v>5060</c:v>
                </c:pt>
                <c:pt idx="508">
                  <c:v>5070</c:v>
                </c:pt>
                <c:pt idx="509">
                  <c:v>5080</c:v>
                </c:pt>
                <c:pt idx="510">
                  <c:v>5090</c:v>
                </c:pt>
                <c:pt idx="511">
                  <c:v>5100</c:v>
                </c:pt>
                <c:pt idx="512">
                  <c:v>5110</c:v>
                </c:pt>
                <c:pt idx="513">
                  <c:v>5120</c:v>
                </c:pt>
                <c:pt idx="514">
                  <c:v>5130</c:v>
                </c:pt>
                <c:pt idx="515">
                  <c:v>5140</c:v>
                </c:pt>
                <c:pt idx="516">
                  <c:v>5150</c:v>
                </c:pt>
                <c:pt idx="517">
                  <c:v>5160</c:v>
                </c:pt>
                <c:pt idx="518">
                  <c:v>5170</c:v>
                </c:pt>
                <c:pt idx="519">
                  <c:v>5180</c:v>
                </c:pt>
                <c:pt idx="520">
                  <c:v>5190</c:v>
                </c:pt>
                <c:pt idx="521">
                  <c:v>5200</c:v>
                </c:pt>
                <c:pt idx="522">
                  <c:v>5210</c:v>
                </c:pt>
                <c:pt idx="523">
                  <c:v>5220</c:v>
                </c:pt>
                <c:pt idx="524">
                  <c:v>5230</c:v>
                </c:pt>
                <c:pt idx="525">
                  <c:v>5240</c:v>
                </c:pt>
                <c:pt idx="526">
                  <c:v>5250</c:v>
                </c:pt>
                <c:pt idx="527">
                  <c:v>5260</c:v>
                </c:pt>
                <c:pt idx="528">
                  <c:v>5270</c:v>
                </c:pt>
                <c:pt idx="529">
                  <c:v>5280</c:v>
                </c:pt>
                <c:pt idx="530">
                  <c:v>5290</c:v>
                </c:pt>
                <c:pt idx="531">
                  <c:v>5300</c:v>
                </c:pt>
                <c:pt idx="532">
                  <c:v>5310</c:v>
                </c:pt>
                <c:pt idx="533">
                  <c:v>5320</c:v>
                </c:pt>
                <c:pt idx="534">
                  <c:v>5330</c:v>
                </c:pt>
                <c:pt idx="535">
                  <c:v>5340</c:v>
                </c:pt>
                <c:pt idx="536">
                  <c:v>5350</c:v>
                </c:pt>
                <c:pt idx="537">
                  <c:v>5360</c:v>
                </c:pt>
                <c:pt idx="538">
                  <c:v>5370</c:v>
                </c:pt>
                <c:pt idx="539">
                  <c:v>5380</c:v>
                </c:pt>
                <c:pt idx="540">
                  <c:v>5390</c:v>
                </c:pt>
                <c:pt idx="541">
                  <c:v>5400</c:v>
                </c:pt>
                <c:pt idx="542">
                  <c:v>5410</c:v>
                </c:pt>
                <c:pt idx="543">
                  <c:v>5420</c:v>
                </c:pt>
                <c:pt idx="544">
                  <c:v>5430</c:v>
                </c:pt>
                <c:pt idx="545">
                  <c:v>5440</c:v>
                </c:pt>
                <c:pt idx="546">
                  <c:v>5450</c:v>
                </c:pt>
                <c:pt idx="547">
                  <c:v>5460</c:v>
                </c:pt>
                <c:pt idx="548">
                  <c:v>5470</c:v>
                </c:pt>
                <c:pt idx="549">
                  <c:v>5480</c:v>
                </c:pt>
                <c:pt idx="550">
                  <c:v>5490</c:v>
                </c:pt>
                <c:pt idx="551">
                  <c:v>5500</c:v>
                </c:pt>
                <c:pt idx="552">
                  <c:v>5510</c:v>
                </c:pt>
                <c:pt idx="553">
                  <c:v>5520</c:v>
                </c:pt>
                <c:pt idx="554">
                  <c:v>5530</c:v>
                </c:pt>
                <c:pt idx="555">
                  <c:v>5540</c:v>
                </c:pt>
                <c:pt idx="556">
                  <c:v>5550</c:v>
                </c:pt>
                <c:pt idx="557">
                  <c:v>5560</c:v>
                </c:pt>
                <c:pt idx="558">
                  <c:v>5570</c:v>
                </c:pt>
                <c:pt idx="559">
                  <c:v>5580</c:v>
                </c:pt>
                <c:pt idx="560">
                  <c:v>5590</c:v>
                </c:pt>
                <c:pt idx="561">
                  <c:v>5600</c:v>
                </c:pt>
                <c:pt idx="562">
                  <c:v>5610</c:v>
                </c:pt>
                <c:pt idx="563">
                  <c:v>5620</c:v>
                </c:pt>
                <c:pt idx="564">
                  <c:v>5630</c:v>
                </c:pt>
                <c:pt idx="565">
                  <c:v>5640</c:v>
                </c:pt>
                <c:pt idx="566">
                  <c:v>5650</c:v>
                </c:pt>
                <c:pt idx="567">
                  <c:v>5660</c:v>
                </c:pt>
                <c:pt idx="568">
                  <c:v>5670</c:v>
                </c:pt>
                <c:pt idx="569">
                  <c:v>5680</c:v>
                </c:pt>
                <c:pt idx="570">
                  <c:v>5690</c:v>
                </c:pt>
                <c:pt idx="571">
                  <c:v>5700</c:v>
                </c:pt>
                <c:pt idx="572">
                  <c:v>5710</c:v>
                </c:pt>
                <c:pt idx="573">
                  <c:v>5720</c:v>
                </c:pt>
                <c:pt idx="574">
                  <c:v>5730</c:v>
                </c:pt>
                <c:pt idx="575">
                  <c:v>5740</c:v>
                </c:pt>
                <c:pt idx="576">
                  <c:v>5750</c:v>
                </c:pt>
                <c:pt idx="577">
                  <c:v>5760</c:v>
                </c:pt>
                <c:pt idx="578">
                  <c:v>5770</c:v>
                </c:pt>
                <c:pt idx="579">
                  <c:v>5780</c:v>
                </c:pt>
                <c:pt idx="580">
                  <c:v>5790</c:v>
                </c:pt>
                <c:pt idx="581">
                  <c:v>5800</c:v>
                </c:pt>
                <c:pt idx="582">
                  <c:v>5810</c:v>
                </c:pt>
                <c:pt idx="583">
                  <c:v>5820</c:v>
                </c:pt>
                <c:pt idx="584">
                  <c:v>5830</c:v>
                </c:pt>
                <c:pt idx="585">
                  <c:v>5840</c:v>
                </c:pt>
                <c:pt idx="586">
                  <c:v>5850</c:v>
                </c:pt>
                <c:pt idx="587">
                  <c:v>5860</c:v>
                </c:pt>
                <c:pt idx="588">
                  <c:v>5870</c:v>
                </c:pt>
                <c:pt idx="589">
                  <c:v>5880</c:v>
                </c:pt>
                <c:pt idx="590">
                  <c:v>5890</c:v>
                </c:pt>
                <c:pt idx="591">
                  <c:v>5900</c:v>
                </c:pt>
                <c:pt idx="592">
                  <c:v>5910</c:v>
                </c:pt>
                <c:pt idx="593">
                  <c:v>5920</c:v>
                </c:pt>
                <c:pt idx="594">
                  <c:v>5930</c:v>
                </c:pt>
                <c:pt idx="595">
                  <c:v>5940</c:v>
                </c:pt>
                <c:pt idx="596">
                  <c:v>5950</c:v>
                </c:pt>
                <c:pt idx="597">
                  <c:v>5960</c:v>
                </c:pt>
                <c:pt idx="598">
                  <c:v>5970</c:v>
                </c:pt>
                <c:pt idx="599">
                  <c:v>5980</c:v>
                </c:pt>
                <c:pt idx="600">
                  <c:v>5990</c:v>
                </c:pt>
                <c:pt idx="601">
                  <c:v>6000</c:v>
                </c:pt>
                <c:pt idx="602">
                  <c:v>6010</c:v>
                </c:pt>
                <c:pt idx="603">
                  <c:v>6020</c:v>
                </c:pt>
                <c:pt idx="604">
                  <c:v>6030</c:v>
                </c:pt>
                <c:pt idx="605">
                  <c:v>6040</c:v>
                </c:pt>
                <c:pt idx="606">
                  <c:v>6050</c:v>
                </c:pt>
                <c:pt idx="607">
                  <c:v>6060</c:v>
                </c:pt>
                <c:pt idx="608">
                  <c:v>6070</c:v>
                </c:pt>
                <c:pt idx="609">
                  <c:v>6080</c:v>
                </c:pt>
                <c:pt idx="610">
                  <c:v>6090</c:v>
                </c:pt>
                <c:pt idx="611">
                  <c:v>6100</c:v>
                </c:pt>
                <c:pt idx="612">
                  <c:v>6110</c:v>
                </c:pt>
                <c:pt idx="613">
                  <c:v>6120</c:v>
                </c:pt>
                <c:pt idx="614">
                  <c:v>6130</c:v>
                </c:pt>
                <c:pt idx="615">
                  <c:v>6140</c:v>
                </c:pt>
                <c:pt idx="616">
                  <c:v>6150</c:v>
                </c:pt>
                <c:pt idx="617">
                  <c:v>6160</c:v>
                </c:pt>
                <c:pt idx="618">
                  <c:v>6170</c:v>
                </c:pt>
                <c:pt idx="619">
                  <c:v>6180</c:v>
                </c:pt>
                <c:pt idx="620">
                  <c:v>6190</c:v>
                </c:pt>
                <c:pt idx="621">
                  <c:v>6200</c:v>
                </c:pt>
                <c:pt idx="622">
                  <c:v>6210</c:v>
                </c:pt>
                <c:pt idx="623">
                  <c:v>6220</c:v>
                </c:pt>
                <c:pt idx="624">
                  <c:v>6230</c:v>
                </c:pt>
                <c:pt idx="625">
                  <c:v>6240</c:v>
                </c:pt>
                <c:pt idx="626">
                  <c:v>6250</c:v>
                </c:pt>
                <c:pt idx="627">
                  <c:v>6260</c:v>
                </c:pt>
                <c:pt idx="628">
                  <c:v>6270</c:v>
                </c:pt>
                <c:pt idx="629">
                  <c:v>6280</c:v>
                </c:pt>
                <c:pt idx="630">
                  <c:v>6290</c:v>
                </c:pt>
                <c:pt idx="631">
                  <c:v>6300</c:v>
                </c:pt>
                <c:pt idx="632">
                  <c:v>6310</c:v>
                </c:pt>
                <c:pt idx="633">
                  <c:v>6320</c:v>
                </c:pt>
                <c:pt idx="634">
                  <c:v>6330</c:v>
                </c:pt>
                <c:pt idx="635">
                  <c:v>6340</c:v>
                </c:pt>
                <c:pt idx="636">
                  <c:v>6350</c:v>
                </c:pt>
                <c:pt idx="637">
                  <c:v>6360</c:v>
                </c:pt>
                <c:pt idx="638">
                  <c:v>6370</c:v>
                </c:pt>
                <c:pt idx="639">
                  <c:v>6380</c:v>
                </c:pt>
                <c:pt idx="640">
                  <c:v>6390</c:v>
                </c:pt>
                <c:pt idx="641">
                  <c:v>6400</c:v>
                </c:pt>
                <c:pt idx="642">
                  <c:v>6410</c:v>
                </c:pt>
                <c:pt idx="643">
                  <c:v>6420</c:v>
                </c:pt>
                <c:pt idx="644">
                  <c:v>6430</c:v>
                </c:pt>
                <c:pt idx="645">
                  <c:v>6440</c:v>
                </c:pt>
                <c:pt idx="646">
                  <c:v>6450</c:v>
                </c:pt>
                <c:pt idx="647">
                  <c:v>6460</c:v>
                </c:pt>
                <c:pt idx="648">
                  <c:v>6470</c:v>
                </c:pt>
                <c:pt idx="649">
                  <c:v>6480</c:v>
                </c:pt>
                <c:pt idx="650">
                  <c:v>6490</c:v>
                </c:pt>
                <c:pt idx="651">
                  <c:v>6500</c:v>
                </c:pt>
                <c:pt idx="652">
                  <c:v>6510</c:v>
                </c:pt>
                <c:pt idx="653">
                  <c:v>6520</c:v>
                </c:pt>
                <c:pt idx="654">
                  <c:v>6530</c:v>
                </c:pt>
                <c:pt idx="655">
                  <c:v>6540</c:v>
                </c:pt>
                <c:pt idx="656">
                  <c:v>6550</c:v>
                </c:pt>
                <c:pt idx="657">
                  <c:v>6560</c:v>
                </c:pt>
                <c:pt idx="658">
                  <c:v>6570</c:v>
                </c:pt>
                <c:pt idx="659">
                  <c:v>6580</c:v>
                </c:pt>
                <c:pt idx="660">
                  <c:v>6590</c:v>
                </c:pt>
                <c:pt idx="661">
                  <c:v>6600</c:v>
                </c:pt>
                <c:pt idx="662">
                  <c:v>6610</c:v>
                </c:pt>
                <c:pt idx="663">
                  <c:v>6620</c:v>
                </c:pt>
                <c:pt idx="664">
                  <c:v>6630</c:v>
                </c:pt>
                <c:pt idx="665">
                  <c:v>6640</c:v>
                </c:pt>
                <c:pt idx="666">
                  <c:v>6650</c:v>
                </c:pt>
                <c:pt idx="667">
                  <c:v>6660</c:v>
                </c:pt>
                <c:pt idx="668">
                  <c:v>6670</c:v>
                </c:pt>
                <c:pt idx="669">
                  <c:v>6680</c:v>
                </c:pt>
                <c:pt idx="670">
                  <c:v>6690</c:v>
                </c:pt>
                <c:pt idx="671">
                  <c:v>6700</c:v>
                </c:pt>
                <c:pt idx="672">
                  <c:v>6710</c:v>
                </c:pt>
                <c:pt idx="673">
                  <c:v>6720</c:v>
                </c:pt>
                <c:pt idx="674">
                  <c:v>6730</c:v>
                </c:pt>
                <c:pt idx="675">
                  <c:v>6740</c:v>
                </c:pt>
                <c:pt idx="676">
                  <c:v>6750</c:v>
                </c:pt>
                <c:pt idx="677">
                  <c:v>6760</c:v>
                </c:pt>
                <c:pt idx="678">
                  <c:v>6770</c:v>
                </c:pt>
                <c:pt idx="679">
                  <c:v>6780</c:v>
                </c:pt>
                <c:pt idx="680">
                  <c:v>6790</c:v>
                </c:pt>
                <c:pt idx="681">
                  <c:v>6800</c:v>
                </c:pt>
                <c:pt idx="682">
                  <c:v>6810</c:v>
                </c:pt>
                <c:pt idx="683">
                  <c:v>6820</c:v>
                </c:pt>
                <c:pt idx="684">
                  <c:v>6830</c:v>
                </c:pt>
                <c:pt idx="685">
                  <c:v>6840</c:v>
                </c:pt>
                <c:pt idx="686">
                  <c:v>6850</c:v>
                </c:pt>
                <c:pt idx="687">
                  <c:v>6860</c:v>
                </c:pt>
                <c:pt idx="688">
                  <c:v>6870</c:v>
                </c:pt>
                <c:pt idx="689">
                  <c:v>6880</c:v>
                </c:pt>
                <c:pt idx="690">
                  <c:v>6890</c:v>
                </c:pt>
                <c:pt idx="691">
                  <c:v>6900</c:v>
                </c:pt>
                <c:pt idx="692">
                  <c:v>6910</c:v>
                </c:pt>
                <c:pt idx="693">
                  <c:v>6920</c:v>
                </c:pt>
                <c:pt idx="694">
                  <c:v>6930</c:v>
                </c:pt>
                <c:pt idx="695">
                  <c:v>6940</c:v>
                </c:pt>
                <c:pt idx="696">
                  <c:v>6950</c:v>
                </c:pt>
                <c:pt idx="697">
                  <c:v>6960</c:v>
                </c:pt>
                <c:pt idx="698">
                  <c:v>6970</c:v>
                </c:pt>
                <c:pt idx="699">
                  <c:v>6980</c:v>
                </c:pt>
                <c:pt idx="700">
                  <c:v>6990</c:v>
                </c:pt>
                <c:pt idx="701">
                  <c:v>7000</c:v>
                </c:pt>
                <c:pt idx="702">
                  <c:v>7010</c:v>
                </c:pt>
                <c:pt idx="703">
                  <c:v>7020</c:v>
                </c:pt>
                <c:pt idx="704">
                  <c:v>7030</c:v>
                </c:pt>
                <c:pt idx="705">
                  <c:v>7040</c:v>
                </c:pt>
                <c:pt idx="706">
                  <c:v>7050</c:v>
                </c:pt>
                <c:pt idx="707">
                  <c:v>7060</c:v>
                </c:pt>
                <c:pt idx="708">
                  <c:v>7070</c:v>
                </c:pt>
                <c:pt idx="709">
                  <c:v>7080</c:v>
                </c:pt>
                <c:pt idx="710">
                  <c:v>7090</c:v>
                </c:pt>
                <c:pt idx="711">
                  <c:v>7100</c:v>
                </c:pt>
                <c:pt idx="712">
                  <c:v>7110</c:v>
                </c:pt>
                <c:pt idx="713">
                  <c:v>7120</c:v>
                </c:pt>
                <c:pt idx="714">
                  <c:v>7130</c:v>
                </c:pt>
                <c:pt idx="715">
                  <c:v>7140</c:v>
                </c:pt>
                <c:pt idx="716">
                  <c:v>7150</c:v>
                </c:pt>
                <c:pt idx="717">
                  <c:v>7160</c:v>
                </c:pt>
                <c:pt idx="718">
                  <c:v>7170</c:v>
                </c:pt>
                <c:pt idx="719">
                  <c:v>7180</c:v>
                </c:pt>
                <c:pt idx="720">
                  <c:v>7190</c:v>
                </c:pt>
                <c:pt idx="721">
                  <c:v>7200</c:v>
                </c:pt>
                <c:pt idx="722">
                  <c:v>7210</c:v>
                </c:pt>
                <c:pt idx="723">
                  <c:v>7220</c:v>
                </c:pt>
                <c:pt idx="724">
                  <c:v>7230</c:v>
                </c:pt>
                <c:pt idx="725">
                  <c:v>7240</c:v>
                </c:pt>
                <c:pt idx="726">
                  <c:v>7250</c:v>
                </c:pt>
                <c:pt idx="727">
                  <c:v>7260</c:v>
                </c:pt>
                <c:pt idx="728">
                  <c:v>7270</c:v>
                </c:pt>
                <c:pt idx="729">
                  <c:v>7280</c:v>
                </c:pt>
                <c:pt idx="730">
                  <c:v>7290</c:v>
                </c:pt>
                <c:pt idx="731">
                  <c:v>7300</c:v>
                </c:pt>
                <c:pt idx="732">
                  <c:v>7310</c:v>
                </c:pt>
                <c:pt idx="733">
                  <c:v>7320</c:v>
                </c:pt>
                <c:pt idx="734">
                  <c:v>7330</c:v>
                </c:pt>
                <c:pt idx="735">
                  <c:v>7340</c:v>
                </c:pt>
                <c:pt idx="736">
                  <c:v>7350</c:v>
                </c:pt>
                <c:pt idx="737">
                  <c:v>7360</c:v>
                </c:pt>
                <c:pt idx="738">
                  <c:v>7370</c:v>
                </c:pt>
                <c:pt idx="739">
                  <c:v>7380</c:v>
                </c:pt>
                <c:pt idx="740">
                  <c:v>7390</c:v>
                </c:pt>
                <c:pt idx="741">
                  <c:v>7400</c:v>
                </c:pt>
                <c:pt idx="742">
                  <c:v>7410</c:v>
                </c:pt>
                <c:pt idx="743">
                  <c:v>7420</c:v>
                </c:pt>
                <c:pt idx="744">
                  <c:v>7430</c:v>
                </c:pt>
                <c:pt idx="745">
                  <c:v>7440</c:v>
                </c:pt>
                <c:pt idx="746">
                  <c:v>7450</c:v>
                </c:pt>
                <c:pt idx="747">
                  <c:v>7460</c:v>
                </c:pt>
                <c:pt idx="748">
                  <c:v>7470</c:v>
                </c:pt>
                <c:pt idx="749">
                  <c:v>7480</c:v>
                </c:pt>
                <c:pt idx="750">
                  <c:v>7490</c:v>
                </c:pt>
                <c:pt idx="751">
                  <c:v>7500</c:v>
                </c:pt>
                <c:pt idx="752">
                  <c:v>7510</c:v>
                </c:pt>
                <c:pt idx="753">
                  <c:v>7520</c:v>
                </c:pt>
                <c:pt idx="754">
                  <c:v>7530</c:v>
                </c:pt>
                <c:pt idx="755">
                  <c:v>7540</c:v>
                </c:pt>
                <c:pt idx="756">
                  <c:v>7550</c:v>
                </c:pt>
                <c:pt idx="757">
                  <c:v>7560</c:v>
                </c:pt>
                <c:pt idx="758">
                  <c:v>7570</c:v>
                </c:pt>
                <c:pt idx="759">
                  <c:v>7580</c:v>
                </c:pt>
                <c:pt idx="760">
                  <c:v>7590</c:v>
                </c:pt>
                <c:pt idx="761">
                  <c:v>7600</c:v>
                </c:pt>
                <c:pt idx="762">
                  <c:v>7610</c:v>
                </c:pt>
                <c:pt idx="763">
                  <c:v>7620</c:v>
                </c:pt>
                <c:pt idx="764">
                  <c:v>7630</c:v>
                </c:pt>
                <c:pt idx="765">
                  <c:v>7640</c:v>
                </c:pt>
                <c:pt idx="766">
                  <c:v>7650</c:v>
                </c:pt>
                <c:pt idx="767">
                  <c:v>7660</c:v>
                </c:pt>
                <c:pt idx="768">
                  <c:v>7670</c:v>
                </c:pt>
                <c:pt idx="769">
                  <c:v>7680</c:v>
                </c:pt>
                <c:pt idx="770">
                  <c:v>7690</c:v>
                </c:pt>
                <c:pt idx="771">
                  <c:v>7700</c:v>
                </c:pt>
                <c:pt idx="772">
                  <c:v>7710</c:v>
                </c:pt>
                <c:pt idx="773">
                  <c:v>7720</c:v>
                </c:pt>
                <c:pt idx="774">
                  <c:v>7730</c:v>
                </c:pt>
                <c:pt idx="775">
                  <c:v>7740</c:v>
                </c:pt>
                <c:pt idx="776">
                  <c:v>7750</c:v>
                </c:pt>
                <c:pt idx="777">
                  <c:v>7760</c:v>
                </c:pt>
                <c:pt idx="778">
                  <c:v>7770</c:v>
                </c:pt>
                <c:pt idx="779">
                  <c:v>7780</c:v>
                </c:pt>
                <c:pt idx="780">
                  <c:v>7790</c:v>
                </c:pt>
                <c:pt idx="781">
                  <c:v>7800</c:v>
                </c:pt>
                <c:pt idx="782">
                  <c:v>7810</c:v>
                </c:pt>
                <c:pt idx="783">
                  <c:v>7820</c:v>
                </c:pt>
                <c:pt idx="784">
                  <c:v>7830</c:v>
                </c:pt>
                <c:pt idx="785">
                  <c:v>7840</c:v>
                </c:pt>
                <c:pt idx="786">
                  <c:v>7850</c:v>
                </c:pt>
                <c:pt idx="787">
                  <c:v>7860</c:v>
                </c:pt>
                <c:pt idx="788">
                  <c:v>7870</c:v>
                </c:pt>
                <c:pt idx="789">
                  <c:v>7880</c:v>
                </c:pt>
                <c:pt idx="790">
                  <c:v>7890</c:v>
                </c:pt>
                <c:pt idx="791">
                  <c:v>7900</c:v>
                </c:pt>
                <c:pt idx="792">
                  <c:v>7910</c:v>
                </c:pt>
                <c:pt idx="793">
                  <c:v>7920</c:v>
                </c:pt>
                <c:pt idx="794">
                  <c:v>7930</c:v>
                </c:pt>
                <c:pt idx="795">
                  <c:v>7940</c:v>
                </c:pt>
                <c:pt idx="796">
                  <c:v>7950</c:v>
                </c:pt>
                <c:pt idx="797">
                  <c:v>7960</c:v>
                </c:pt>
                <c:pt idx="798">
                  <c:v>7970</c:v>
                </c:pt>
                <c:pt idx="799">
                  <c:v>7980</c:v>
                </c:pt>
                <c:pt idx="800">
                  <c:v>7990</c:v>
                </c:pt>
                <c:pt idx="801">
                  <c:v>8000</c:v>
                </c:pt>
                <c:pt idx="802">
                  <c:v>8010</c:v>
                </c:pt>
                <c:pt idx="803">
                  <c:v>8020</c:v>
                </c:pt>
                <c:pt idx="804">
                  <c:v>8030</c:v>
                </c:pt>
                <c:pt idx="805">
                  <c:v>8040</c:v>
                </c:pt>
                <c:pt idx="806">
                  <c:v>8050</c:v>
                </c:pt>
                <c:pt idx="807">
                  <c:v>8060</c:v>
                </c:pt>
                <c:pt idx="808">
                  <c:v>8070</c:v>
                </c:pt>
                <c:pt idx="809">
                  <c:v>8080</c:v>
                </c:pt>
                <c:pt idx="810">
                  <c:v>8090</c:v>
                </c:pt>
                <c:pt idx="811">
                  <c:v>8100</c:v>
                </c:pt>
                <c:pt idx="812">
                  <c:v>8110</c:v>
                </c:pt>
                <c:pt idx="813">
                  <c:v>8120</c:v>
                </c:pt>
                <c:pt idx="814">
                  <c:v>8130</c:v>
                </c:pt>
                <c:pt idx="815">
                  <c:v>8140</c:v>
                </c:pt>
                <c:pt idx="816">
                  <c:v>8150</c:v>
                </c:pt>
                <c:pt idx="817">
                  <c:v>8160</c:v>
                </c:pt>
                <c:pt idx="818">
                  <c:v>8170</c:v>
                </c:pt>
                <c:pt idx="819">
                  <c:v>8180</c:v>
                </c:pt>
                <c:pt idx="820">
                  <c:v>8190</c:v>
                </c:pt>
                <c:pt idx="821">
                  <c:v>8200</c:v>
                </c:pt>
                <c:pt idx="822">
                  <c:v>8210</c:v>
                </c:pt>
                <c:pt idx="823">
                  <c:v>8220</c:v>
                </c:pt>
                <c:pt idx="824">
                  <c:v>8230</c:v>
                </c:pt>
                <c:pt idx="825">
                  <c:v>8240</c:v>
                </c:pt>
                <c:pt idx="826">
                  <c:v>8250</c:v>
                </c:pt>
                <c:pt idx="827">
                  <c:v>8260</c:v>
                </c:pt>
                <c:pt idx="828">
                  <c:v>8270</c:v>
                </c:pt>
                <c:pt idx="829">
                  <c:v>8280</c:v>
                </c:pt>
                <c:pt idx="830">
                  <c:v>8290</c:v>
                </c:pt>
                <c:pt idx="831">
                  <c:v>8300</c:v>
                </c:pt>
                <c:pt idx="832">
                  <c:v>8310</c:v>
                </c:pt>
                <c:pt idx="833">
                  <c:v>8320</c:v>
                </c:pt>
                <c:pt idx="834">
                  <c:v>8330</c:v>
                </c:pt>
                <c:pt idx="835">
                  <c:v>8340</c:v>
                </c:pt>
                <c:pt idx="836">
                  <c:v>8350</c:v>
                </c:pt>
                <c:pt idx="837">
                  <c:v>8360</c:v>
                </c:pt>
                <c:pt idx="838">
                  <c:v>8370</c:v>
                </c:pt>
                <c:pt idx="839">
                  <c:v>8380</c:v>
                </c:pt>
                <c:pt idx="840">
                  <c:v>8390</c:v>
                </c:pt>
                <c:pt idx="841">
                  <c:v>8400</c:v>
                </c:pt>
                <c:pt idx="842">
                  <c:v>8410</c:v>
                </c:pt>
                <c:pt idx="843">
                  <c:v>8420</c:v>
                </c:pt>
                <c:pt idx="844">
                  <c:v>8430</c:v>
                </c:pt>
                <c:pt idx="845">
                  <c:v>8440</c:v>
                </c:pt>
                <c:pt idx="846">
                  <c:v>8450</c:v>
                </c:pt>
                <c:pt idx="847">
                  <c:v>8460</c:v>
                </c:pt>
                <c:pt idx="848">
                  <c:v>8470</c:v>
                </c:pt>
                <c:pt idx="849">
                  <c:v>8480</c:v>
                </c:pt>
                <c:pt idx="850">
                  <c:v>8490</c:v>
                </c:pt>
                <c:pt idx="851">
                  <c:v>8500</c:v>
                </c:pt>
                <c:pt idx="852">
                  <c:v>8510</c:v>
                </c:pt>
                <c:pt idx="853">
                  <c:v>8520</c:v>
                </c:pt>
                <c:pt idx="854">
                  <c:v>8530</c:v>
                </c:pt>
                <c:pt idx="855">
                  <c:v>8540</c:v>
                </c:pt>
                <c:pt idx="856">
                  <c:v>8550</c:v>
                </c:pt>
                <c:pt idx="857">
                  <c:v>8560</c:v>
                </c:pt>
                <c:pt idx="858">
                  <c:v>8570</c:v>
                </c:pt>
                <c:pt idx="859">
                  <c:v>8580</c:v>
                </c:pt>
                <c:pt idx="860">
                  <c:v>8590</c:v>
                </c:pt>
                <c:pt idx="861">
                  <c:v>8600</c:v>
                </c:pt>
                <c:pt idx="862">
                  <c:v>8610</c:v>
                </c:pt>
                <c:pt idx="863">
                  <c:v>8620</c:v>
                </c:pt>
                <c:pt idx="864">
                  <c:v>8630</c:v>
                </c:pt>
                <c:pt idx="865">
                  <c:v>8640</c:v>
                </c:pt>
                <c:pt idx="866">
                  <c:v>8650</c:v>
                </c:pt>
                <c:pt idx="867">
                  <c:v>8660</c:v>
                </c:pt>
                <c:pt idx="868">
                  <c:v>8670</c:v>
                </c:pt>
                <c:pt idx="869">
                  <c:v>8680</c:v>
                </c:pt>
                <c:pt idx="870">
                  <c:v>8690</c:v>
                </c:pt>
                <c:pt idx="871">
                  <c:v>8700</c:v>
                </c:pt>
                <c:pt idx="872">
                  <c:v>8710</c:v>
                </c:pt>
                <c:pt idx="873">
                  <c:v>8720</c:v>
                </c:pt>
                <c:pt idx="874">
                  <c:v>8730</c:v>
                </c:pt>
                <c:pt idx="875">
                  <c:v>8740</c:v>
                </c:pt>
                <c:pt idx="876">
                  <c:v>8750</c:v>
                </c:pt>
                <c:pt idx="877">
                  <c:v>8760</c:v>
                </c:pt>
                <c:pt idx="878">
                  <c:v>8770</c:v>
                </c:pt>
                <c:pt idx="879">
                  <c:v>8780</c:v>
                </c:pt>
                <c:pt idx="880">
                  <c:v>8790</c:v>
                </c:pt>
                <c:pt idx="881">
                  <c:v>8800</c:v>
                </c:pt>
                <c:pt idx="882">
                  <c:v>8810</c:v>
                </c:pt>
                <c:pt idx="883">
                  <c:v>8820</c:v>
                </c:pt>
                <c:pt idx="884">
                  <c:v>8830</c:v>
                </c:pt>
                <c:pt idx="885">
                  <c:v>8840</c:v>
                </c:pt>
                <c:pt idx="886">
                  <c:v>8850</c:v>
                </c:pt>
                <c:pt idx="887">
                  <c:v>8860</c:v>
                </c:pt>
                <c:pt idx="888">
                  <c:v>8870</c:v>
                </c:pt>
                <c:pt idx="889">
                  <c:v>8880</c:v>
                </c:pt>
                <c:pt idx="890">
                  <c:v>8890</c:v>
                </c:pt>
                <c:pt idx="891">
                  <c:v>8900</c:v>
                </c:pt>
                <c:pt idx="892">
                  <c:v>8910</c:v>
                </c:pt>
                <c:pt idx="893">
                  <c:v>8920</c:v>
                </c:pt>
                <c:pt idx="894">
                  <c:v>8930</c:v>
                </c:pt>
                <c:pt idx="895">
                  <c:v>8940</c:v>
                </c:pt>
                <c:pt idx="896">
                  <c:v>8950</c:v>
                </c:pt>
                <c:pt idx="897">
                  <c:v>8960</c:v>
                </c:pt>
                <c:pt idx="898">
                  <c:v>8970</c:v>
                </c:pt>
                <c:pt idx="899">
                  <c:v>8980</c:v>
                </c:pt>
                <c:pt idx="900">
                  <c:v>8990</c:v>
                </c:pt>
                <c:pt idx="901">
                  <c:v>9000</c:v>
                </c:pt>
                <c:pt idx="902">
                  <c:v>9010</c:v>
                </c:pt>
                <c:pt idx="903">
                  <c:v>9020</c:v>
                </c:pt>
                <c:pt idx="904">
                  <c:v>9030</c:v>
                </c:pt>
                <c:pt idx="905">
                  <c:v>9040</c:v>
                </c:pt>
                <c:pt idx="906">
                  <c:v>9050</c:v>
                </c:pt>
                <c:pt idx="907">
                  <c:v>9060</c:v>
                </c:pt>
                <c:pt idx="908">
                  <c:v>9070</c:v>
                </c:pt>
                <c:pt idx="909">
                  <c:v>9080</c:v>
                </c:pt>
                <c:pt idx="910">
                  <c:v>9090</c:v>
                </c:pt>
                <c:pt idx="911">
                  <c:v>9100</c:v>
                </c:pt>
                <c:pt idx="912">
                  <c:v>9110</c:v>
                </c:pt>
                <c:pt idx="913">
                  <c:v>9120</c:v>
                </c:pt>
                <c:pt idx="914">
                  <c:v>9130</c:v>
                </c:pt>
                <c:pt idx="915">
                  <c:v>9140</c:v>
                </c:pt>
                <c:pt idx="916">
                  <c:v>9150</c:v>
                </c:pt>
                <c:pt idx="917">
                  <c:v>9160</c:v>
                </c:pt>
                <c:pt idx="918">
                  <c:v>9170</c:v>
                </c:pt>
                <c:pt idx="919">
                  <c:v>9180</c:v>
                </c:pt>
                <c:pt idx="920">
                  <c:v>9190</c:v>
                </c:pt>
                <c:pt idx="921">
                  <c:v>9200</c:v>
                </c:pt>
                <c:pt idx="922">
                  <c:v>9210</c:v>
                </c:pt>
                <c:pt idx="923">
                  <c:v>9220</c:v>
                </c:pt>
                <c:pt idx="924">
                  <c:v>9230</c:v>
                </c:pt>
                <c:pt idx="925">
                  <c:v>9240</c:v>
                </c:pt>
                <c:pt idx="926">
                  <c:v>9250</c:v>
                </c:pt>
                <c:pt idx="927">
                  <c:v>9260</c:v>
                </c:pt>
                <c:pt idx="928">
                  <c:v>9270</c:v>
                </c:pt>
                <c:pt idx="929">
                  <c:v>9280</c:v>
                </c:pt>
                <c:pt idx="930">
                  <c:v>9290</c:v>
                </c:pt>
                <c:pt idx="931">
                  <c:v>9300</c:v>
                </c:pt>
                <c:pt idx="932">
                  <c:v>9310</c:v>
                </c:pt>
                <c:pt idx="933">
                  <c:v>9320</c:v>
                </c:pt>
                <c:pt idx="934">
                  <c:v>9330</c:v>
                </c:pt>
                <c:pt idx="935">
                  <c:v>9340</c:v>
                </c:pt>
                <c:pt idx="936">
                  <c:v>9350</c:v>
                </c:pt>
                <c:pt idx="937">
                  <c:v>9360</c:v>
                </c:pt>
                <c:pt idx="938">
                  <c:v>9370</c:v>
                </c:pt>
                <c:pt idx="939">
                  <c:v>9380</c:v>
                </c:pt>
                <c:pt idx="940">
                  <c:v>9390</c:v>
                </c:pt>
                <c:pt idx="941">
                  <c:v>9400</c:v>
                </c:pt>
                <c:pt idx="942">
                  <c:v>9410</c:v>
                </c:pt>
                <c:pt idx="943">
                  <c:v>9420</c:v>
                </c:pt>
                <c:pt idx="944">
                  <c:v>9430</c:v>
                </c:pt>
                <c:pt idx="945">
                  <c:v>9440</c:v>
                </c:pt>
                <c:pt idx="946">
                  <c:v>9450</c:v>
                </c:pt>
                <c:pt idx="947">
                  <c:v>9460</c:v>
                </c:pt>
                <c:pt idx="948">
                  <c:v>9470</c:v>
                </c:pt>
                <c:pt idx="949">
                  <c:v>9480</c:v>
                </c:pt>
                <c:pt idx="950">
                  <c:v>9490</c:v>
                </c:pt>
                <c:pt idx="951">
                  <c:v>9500</c:v>
                </c:pt>
                <c:pt idx="952">
                  <c:v>9510</c:v>
                </c:pt>
                <c:pt idx="953">
                  <c:v>9520</c:v>
                </c:pt>
                <c:pt idx="954">
                  <c:v>9530</c:v>
                </c:pt>
                <c:pt idx="955">
                  <c:v>9540</c:v>
                </c:pt>
                <c:pt idx="956">
                  <c:v>9550</c:v>
                </c:pt>
                <c:pt idx="957">
                  <c:v>9560</c:v>
                </c:pt>
                <c:pt idx="958">
                  <c:v>9570</c:v>
                </c:pt>
                <c:pt idx="959">
                  <c:v>9580</c:v>
                </c:pt>
                <c:pt idx="960">
                  <c:v>9590</c:v>
                </c:pt>
                <c:pt idx="961">
                  <c:v>9600</c:v>
                </c:pt>
                <c:pt idx="962">
                  <c:v>9610</c:v>
                </c:pt>
                <c:pt idx="963">
                  <c:v>9620</c:v>
                </c:pt>
                <c:pt idx="964">
                  <c:v>9630</c:v>
                </c:pt>
                <c:pt idx="965">
                  <c:v>9640</c:v>
                </c:pt>
                <c:pt idx="966">
                  <c:v>9650</c:v>
                </c:pt>
                <c:pt idx="967">
                  <c:v>9660</c:v>
                </c:pt>
                <c:pt idx="968">
                  <c:v>9670</c:v>
                </c:pt>
                <c:pt idx="969">
                  <c:v>9680</c:v>
                </c:pt>
                <c:pt idx="970">
                  <c:v>9690</c:v>
                </c:pt>
                <c:pt idx="971">
                  <c:v>9700</c:v>
                </c:pt>
                <c:pt idx="972">
                  <c:v>9710</c:v>
                </c:pt>
                <c:pt idx="973">
                  <c:v>9720</c:v>
                </c:pt>
                <c:pt idx="974">
                  <c:v>9730</c:v>
                </c:pt>
                <c:pt idx="975">
                  <c:v>9740</c:v>
                </c:pt>
                <c:pt idx="976">
                  <c:v>9750</c:v>
                </c:pt>
                <c:pt idx="977">
                  <c:v>9760</c:v>
                </c:pt>
                <c:pt idx="978">
                  <c:v>9770</c:v>
                </c:pt>
                <c:pt idx="979">
                  <c:v>9780</c:v>
                </c:pt>
                <c:pt idx="980">
                  <c:v>9790</c:v>
                </c:pt>
                <c:pt idx="981">
                  <c:v>9800</c:v>
                </c:pt>
                <c:pt idx="982">
                  <c:v>9810</c:v>
                </c:pt>
                <c:pt idx="983">
                  <c:v>9820</c:v>
                </c:pt>
                <c:pt idx="984">
                  <c:v>9830</c:v>
                </c:pt>
                <c:pt idx="985">
                  <c:v>9840</c:v>
                </c:pt>
                <c:pt idx="986">
                  <c:v>9850</c:v>
                </c:pt>
                <c:pt idx="987">
                  <c:v>9860</c:v>
                </c:pt>
                <c:pt idx="988">
                  <c:v>9870</c:v>
                </c:pt>
                <c:pt idx="989">
                  <c:v>9880</c:v>
                </c:pt>
                <c:pt idx="990">
                  <c:v>9890</c:v>
                </c:pt>
                <c:pt idx="991">
                  <c:v>9900</c:v>
                </c:pt>
                <c:pt idx="992">
                  <c:v>9910</c:v>
                </c:pt>
                <c:pt idx="993">
                  <c:v>9920</c:v>
                </c:pt>
                <c:pt idx="994">
                  <c:v>9930</c:v>
                </c:pt>
                <c:pt idx="995">
                  <c:v>9940</c:v>
                </c:pt>
                <c:pt idx="996">
                  <c:v>9950</c:v>
                </c:pt>
                <c:pt idx="997">
                  <c:v>9960</c:v>
                </c:pt>
                <c:pt idx="998">
                  <c:v>9970</c:v>
                </c:pt>
                <c:pt idx="999">
                  <c:v>9980</c:v>
                </c:pt>
                <c:pt idx="1000">
                  <c:v>9990</c:v>
                </c:pt>
                <c:pt idx="1001">
                  <c:v>10000</c:v>
                </c:pt>
                <c:pt idx="1002">
                  <c:v>10010</c:v>
                </c:pt>
                <c:pt idx="1003">
                  <c:v>10020</c:v>
                </c:pt>
                <c:pt idx="1004">
                  <c:v>10030</c:v>
                </c:pt>
                <c:pt idx="1005">
                  <c:v>10040</c:v>
                </c:pt>
                <c:pt idx="1006">
                  <c:v>10050</c:v>
                </c:pt>
                <c:pt idx="1007">
                  <c:v>10060</c:v>
                </c:pt>
                <c:pt idx="1008">
                  <c:v>10070</c:v>
                </c:pt>
                <c:pt idx="1009">
                  <c:v>10080</c:v>
                </c:pt>
                <c:pt idx="1010">
                  <c:v>10090</c:v>
                </c:pt>
                <c:pt idx="1011">
                  <c:v>10100</c:v>
                </c:pt>
                <c:pt idx="1012">
                  <c:v>10110</c:v>
                </c:pt>
                <c:pt idx="1013">
                  <c:v>10120</c:v>
                </c:pt>
                <c:pt idx="1014">
                  <c:v>10130</c:v>
                </c:pt>
                <c:pt idx="1015">
                  <c:v>10140</c:v>
                </c:pt>
                <c:pt idx="1016">
                  <c:v>10150</c:v>
                </c:pt>
                <c:pt idx="1017">
                  <c:v>10160</c:v>
                </c:pt>
                <c:pt idx="1018">
                  <c:v>10170</c:v>
                </c:pt>
                <c:pt idx="1019">
                  <c:v>10180</c:v>
                </c:pt>
                <c:pt idx="1020">
                  <c:v>10190</c:v>
                </c:pt>
                <c:pt idx="1021">
                  <c:v>10200</c:v>
                </c:pt>
                <c:pt idx="1022">
                  <c:v>10210</c:v>
                </c:pt>
                <c:pt idx="1023">
                  <c:v>10220</c:v>
                </c:pt>
                <c:pt idx="1024">
                  <c:v>10230</c:v>
                </c:pt>
                <c:pt idx="1025">
                  <c:v>10240</c:v>
                </c:pt>
                <c:pt idx="1026">
                  <c:v>10250</c:v>
                </c:pt>
                <c:pt idx="1027">
                  <c:v>10260</c:v>
                </c:pt>
                <c:pt idx="1028">
                  <c:v>10270</c:v>
                </c:pt>
                <c:pt idx="1029">
                  <c:v>10280</c:v>
                </c:pt>
                <c:pt idx="1030">
                  <c:v>10290</c:v>
                </c:pt>
                <c:pt idx="1031">
                  <c:v>10300</c:v>
                </c:pt>
                <c:pt idx="1032">
                  <c:v>10310</c:v>
                </c:pt>
                <c:pt idx="1033">
                  <c:v>10320</c:v>
                </c:pt>
                <c:pt idx="1034">
                  <c:v>10330</c:v>
                </c:pt>
                <c:pt idx="1035">
                  <c:v>10340</c:v>
                </c:pt>
                <c:pt idx="1036">
                  <c:v>10350</c:v>
                </c:pt>
                <c:pt idx="1037">
                  <c:v>10360</c:v>
                </c:pt>
                <c:pt idx="1038">
                  <c:v>10370</c:v>
                </c:pt>
                <c:pt idx="1039">
                  <c:v>10380</c:v>
                </c:pt>
                <c:pt idx="1040">
                  <c:v>10390</c:v>
                </c:pt>
                <c:pt idx="1041">
                  <c:v>10400</c:v>
                </c:pt>
                <c:pt idx="1042">
                  <c:v>10410</c:v>
                </c:pt>
                <c:pt idx="1043">
                  <c:v>10420</c:v>
                </c:pt>
                <c:pt idx="1044">
                  <c:v>10430</c:v>
                </c:pt>
                <c:pt idx="1045">
                  <c:v>10440</c:v>
                </c:pt>
                <c:pt idx="1046">
                  <c:v>10450</c:v>
                </c:pt>
                <c:pt idx="1047">
                  <c:v>10460</c:v>
                </c:pt>
                <c:pt idx="1048">
                  <c:v>10470</c:v>
                </c:pt>
                <c:pt idx="1049">
                  <c:v>10480</c:v>
                </c:pt>
                <c:pt idx="1050">
                  <c:v>10490</c:v>
                </c:pt>
                <c:pt idx="1051">
                  <c:v>10500</c:v>
                </c:pt>
                <c:pt idx="1052">
                  <c:v>10510</c:v>
                </c:pt>
                <c:pt idx="1053">
                  <c:v>10520</c:v>
                </c:pt>
                <c:pt idx="1054">
                  <c:v>10530</c:v>
                </c:pt>
                <c:pt idx="1055">
                  <c:v>10540</c:v>
                </c:pt>
                <c:pt idx="1056">
                  <c:v>10550</c:v>
                </c:pt>
                <c:pt idx="1057">
                  <c:v>10560</c:v>
                </c:pt>
                <c:pt idx="1058">
                  <c:v>10570</c:v>
                </c:pt>
                <c:pt idx="1059">
                  <c:v>10580</c:v>
                </c:pt>
                <c:pt idx="1060">
                  <c:v>10590</c:v>
                </c:pt>
                <c:pt idx="1061">
                  <c:v>10600</c:v>
                </c:pt>
                <c:pt idx="1062">
                  <c:v>10610</c:v>
                </c:pt>
                <c:pt idx="1063">
                  <c:v>10620</c:v>
                </c:pt>
                <c:pt idx="1064">
                  <c:v>10630</c:v>
                </c:pt>
                <c:pt idx="1065">
                  <c:v>10640</c:v>
                </c:pt>
                <c:pt idx="1066">
                  <c:v>10650</c:v>
                </c:pt>
                <c:pt idx="1067">
                  <c:v>10660</c:v>
                </c:pt>
                <c:pt idx="1068">
                  <c:v>10670</c:v>
                </c:pt>
                <c:pt idx="1069">
                  <c:v>10680</c:v>
                </c:pt>
                <c:pt idx="1070">
                  <c:v>10690</c:v>
                </c:pt>
                <c:pt idx="1071">
                  <c:v>10700</c:v>
                </c:pt>
                <c:pt idx="1072">
                  <c:v>10710</c:v>
                </c:pt>
                <c:pt idx="1073">
                  <c:v>10720</c:v>
                </c:pt>
                <c:pt idx="1074">
                  <c:v>10730</c:v>
                </c:pt>
                <c:pt idx="1075">
                  <c:v>10740</c:v>
                </c:pt>
                <c:pt idx="1076">
                  <c:v>10750</c:v>
                </c:pt>
                <c:pt idx="1077">
                  <c:v>10760</c:v>
                </c:pt>
                <c:pt idx="1078">
                  <c:v>10770</c:v>
                </c:pt>
                <c:pt idx="1079">
                  <c:v>10780</c:v>
                </c:pt>
                <c:pt idx="1080">
                  <c:v>10790</c:v>
                </c:pt>
                <c:pt idx="1081">
                  <c:v>10800</c:v>
                </c:pt>
                <c:pt idx="1082">
                  <c:v>10810</c:v>
                </c:pt>
                <c:pt idx="1083">
                  <c:v>10820</c:v>
                </c:pt>
                <c:pt idx="1084">
                  <c:v>10830</c:v>
                </c:pt>
                <c:pt idx="1085">
                  <c:v>10840</c:v>
                </c:pt>
                <c:pt idx="1086">
                  <c:v>10850</c:v>
                </c:pt>
                <c:pt idx="1087">
                  <c:v>10860</c:v>
                </c:pt>
                <c:pt idx="1088">
                  <c:v>10870</c:v>
                </c:pt>
                <c:pt idx="1089">
                  <c:v>10880</c:v>
                </c:pt>
                <c:pt idx="1090">
                  <c:v>10890</c:v>
                </c:pt>
                <c:pt idx="1091">
                  <c:v>10900</c:v>
                </c:pt>
                <c:pt idx="1092">
                  <c:v>10910</c:v>
                </c:pt>
                <c:pt idx="1093">
                  <c:v>10920</c:v>
                </c:pt>
                <c:pt idx="1094">
                  <c:v>10930</c:v>
                </c:pt>
                <c:pt idx="1095">
                  <c:v>10940</c:v>
                </c:pt>
                <c:pt idx="1096">
                  <c:v>10950</c:v>
                </c:pt>
                <c:pt idx="1097">
                  <c:v>10960</c:v>
                </c:pt>
                <c:pt idx="1098">
                  <c:v>10970</c:v>
                </c:pt>
                <c:pt idx="1099">
                  <c:v>10980</c:v>
                </c:pt>
                <c:pt idx="1100">
                  <c:v>10990</c:v>
                </c:pt>
                <c:pt idx="1101">
                  <c:v>11000</c:v>
                </c:pt>
                <c:pt idx="1102">
                  <c:v>11010</c:v>
                </c:pt>
                <c:pt idx="1103">
                  <c:v>11020</c:v>
                </c:pt>
                <c:pt idx="1104">
                  <c:v>11030</c:v>
                </c:pt>
                <c:pt idx="1105">
                  <c:v>11040</c:v>
                </c:pt>
                <c:pt idx="1106">
                  <c:v>11050</c:v>
                </c:pt>
                <c:pt idx="1107">
                  <c:v>11060</c:v>
                </c:pt>
                <c:pt idx="1108">
                  <c:v>11070</c:v>
                </c:pt>
                <c:pt idx="1109">
                  <c:v>11080</c:v>
                </c:pt>
                <c:pt idx="1110">
                  <c:v>11090</c:v>
                </c:pt>
                <c:pt idx="1111">
                  <c:v>11100</c:v>
                </c:pt>
                <c:pt idx="1112">
                  <c:v>11110</c:v>
                </c:pt>
                <c:pt idx="1113">
                  <c:v>11120</c:v>
                </c:pt>
                <c:pt idx="1114">
                  <c:v>11130</c:v>
                </c:pt>
                <c:pt idx="1115">
                  <c:v>11140</c:v>
                </c:pt>
                <c:pt idx="1116">
                  <c:v>11150</c:v>
                </c:pt>
                <c:pt idx="1117">
                  <c:v>11160</c:v>
                </c:pt>
                <c:pt idx="1118">
                  <c:v>11170</c:v>
                </c:pt>
                <c:pt idx="1119">
                  <c:v>11180</c:v>
                </c:pt>
                <c:pt idx="1120">
                  <c:v>11190</c:v>
                </c:pt>
                <c:pt idx="1121">
                  <c:v>11200</c:v>
                </c:pt>
                <c:pt idx="1122">
                  <c:v>11210</c:v>
                </c:pt>
                <c:pt idx="1123">
                  <c:v>11220</c:v>
                </c:pt>
                <c:pt idx="1124">
                  <c:v>11230</c:v>
                </c:pt>
                <c:pt idx="1125">
                  <c:v>11240</c:v>
                </c:pt>
                <c:pt idx="1126">
                  <c:v>11250</c:v>
                </c:pt>
                <c:pt idx="1127">
                  <c:v>11260</c:v>
                </c:pt>
                <c:pt idx="1128">
                  <c:v>11270</c:v>
                </c:pt>
                <c:pt idx="1129">
                  <c:v>11280</c:v>
                </c:pt>
                <c:pt idx="1130">
                  <c:v>11290</c:v>
                </c:pt>
                <c:pt idx="1131">
                  <c:v>11300</c:v>
                </c:pt>
                <c:pt idx="1132">
                  <c:v>11310</c:v>
                </c:pt>
                <c:pt idx="1133">
                  <c:v>11320</c:v>
                </c:pt>
                <c:pt idx="1134">
                  <c:v>11330</c:v>
                </c:pt>
                <c:pt idx="1135">
                  <c:v>11340</c:v>
                </c:pt>
                <c:pt idx="1136">
                  <c:v>11350</c:v>
                </c:pt>
                <c:pt idx="1137">
                  <c:v>11360</c:v>
                </c:pt>
                <c:pt idx="1138">
                  <c:v>11370</c:v>
                </c:pt>
                <c:pt idx="1139">
                  <c:v>11380</c:v>
                </c:pt>
                <c:pt idx="1140">
                  <c:v>11390</c:v>
                </c:pt>
                <c:pt idx="1141">
                  <c:v>11400</c:v>
                </c:pt>
                <c:pt idx="1142">
                  <c:v>11410</c:v>
                </c:pt>
                <c:pt idx="1143">
                  <c:v>11420</c:v>
                </c:pt>
                <c:pt idx="1144">
                  <c:v>11430</c:v>
                </c:pt>
                <c:pt idx="1145">
                  <c:v>11440</c:v>
                </c:pt>
                <c:pt idx="1146">
                  <c:v>11450</c:v>
                </c:pt>
                <c:pt idx="1147">
                  <c:v>11460</c:v>
                </c:pt>
                <c:pt idx="1148">
                  <c:v>11470</c:v>
                </c:pt>
                <c:pt idx="1149">
                  <c:v>11480</c:v>
                </c:pt>
                <c:pt idx="1150">
                  <c:v>11490</c:v>
                </c:pt>
                <c:pt idx="1151">
                  <c:v>11500</c:v>
                </c:pt>
                <c:pt idx="1152">
                  <c:v>11510</c:v>
                </c:pt>
                <c:pt idx="1153">
                  <c:v>11520</c:v>
                </c:pt>
                <c:pt idx="1154">
                  <c:v>11530</c:v>
                </c:pt>
                <c:pt idx="1155">
                  <c:v>11540</c:v>
                </c:pt>
                <c:pt idx="1156">
                  <c:v>11550</c:v>
                </c:pt>
                <c:pt idx="1157">
                  <c:v>11560</c:v>
                </c:pt>
                <c:pt idx="1158">
                  <c:v>11570</c:v>
                </c:pt>
                <c:pt idx="1159">
                  <c:v>11580</c:v>
                </c:pt>
                <c:pt idx="1160">
                  <c:v>11590</c:v>
                </c:pt>
                <c:pt idx="1161">
                  <c:v>11600</c:v>
                </c:pt>
                <c:pt idx="1162">
                  <c:v>11610</c:v>
                </c:pt>
                <c:pt idx="1163">
                  <c:v>11620</c:v>
                </c:pt>
                <c:pt idx="1164">
                  <c:v>11630</c:v>
                </c:pt>
                <c:pt idx="1165">
                  <c:v>11640</c:v>
                </c:pt>
                <c:pt idx="1166">
                  <c:v>11650</c:v>
                </c:pt>
                <c:pt idx="1167">
                  <c:v>11660</c:v>
                </c:pt>
                <c:pt idx="1168">
                  <c:v>11670</c:v>
                </c:pt>
                <c:pt idx="1169">
                  <c:v>11680</c:v>
                </c:pt>
                <c:pt idx="1170">
                  <c:v>11690</c:v>
                </c:pt>
                <c:pt idx="1171">
                  <c:v>11700</c:v>
                </c:pt>
                <c:pt idx="1172">
                  <c:v>11710</c:v>
                </c:pt>
                <c:pt idx="1173">
                  <c:v>11720</c:v>
                </c:pt>
                <c:pt idx="1174">
                  <c:v>11730</c:v>
                </c:pt>
                <c:pt idx="1175">
                  <c:v>11740</c:v>
                </c:pt>
                <c:pt idx="1176">
                  <c:v>11750</c:v>
                </c:pt>
                <c:pt idx="1177">
                  <c:v>11760</c:v>
                </c:pt>
                <c:pt idx="1178">
                  <c:v>11770</c:v>
                </c:pt>
                <c:pt idx="1179">
                  <c:v>11780</c:v>
                </c:pt>
                <c:pt idx="1180">
                  <c:v>11790</c:v>
                </c:pt>
                <c:pt idx="1181">
                  <c:v>11800</c:v>
                </c:pt>
                <c:pt idx="1182">
                  <c:v>11810</c:v>
                </c:pt>
                <c:pt idx="1183">
                  <c:v>11820</c:v>
                </c:pt>
                <c:pt idx="1184">
                  <c:v>11830</c:v>
                </c:pt>
                <c:pt idx="1185">
                  <c:v>11840</c:v>
                </c:pt>
                <c:pt idx="1186">
                  <c:v>11850</c:v>
                </c:pt>
                <c:pt idx="1187">
                  <c:v>11860</c:v>
                </c:pt>
                <c:pt idx="1188">
                  <c:v>11870</c:v>
                </c:pt>
                <c:pt idx="1189">
                  <c:v>11880</c:v>
                </c:pt>
                <c:pt idx="1190">
                  <c:v>11890</c:v>
                </c:pt>
                <c:pt idx="1191">
                  <c:v>11900</c:v>
                </c:pt>
                <c:pt idx="1192">
                  <c:v>11910</c:v>
                </c:pt>
                <c:pt idx="1193">
                  <c:v>11920</c:v>
                </c:pt>
                <c:pt idx="1194">
                  <c:v>11930</c:v>
                </c:pt>
                <c:pt idx="1195">
                  <c:v>11940</c:v>
                </c:pt>
                <c:pt idx="1196">
                  <c:v>11950</c:v>
                </c:pt>
                <c:pt idx="1197">
                  <c:v>11960</c:v>
                </c:pt>
                <c:pt idx="1198">
                  <c:v>11970</c:v>
                </c:pt>
                <c:pt idx="1199">
                  <c:v>11980</c:v>
                </c:pt>
                <c:pt idx="1200">
                  <c:v>11990</c:v>
                </c:pt>
                <c:pt idx="1201">
                  <c:v>12000</c:v>
                </c:pt>
                <c:pt idx="1202">
                  <c:v>12010</c:v>
                </c:pt>
                <c:pt idx="1203">
                  <c:v>12020</c:v>
                </c:pt>
                <c:pt idx="1204">
                  <c:v>12030</c:v>
                </c:pt>
                <c:pt idx="1205">
                  <c:v>12040</c:v>
                </c:pt>
                <c:pt idx="1206">
                  <c:v>12050</c:v>
                </c:pt>
                <c:pt idx="1207">
                  <c:v>12060</c:v>
                </c:pt>
                <c:pt idx="1208">
                  <c:v>12070</c:v>
                </c:pt>
                <c:pt idx="1209">
                  <c:v>12080</c:v>
                </c:pt>
                <c:pt idx="1210">
                  <c:v>12090</c:v>
                </c:pt>
                <c:pt idx="1211">
                  <c:v>12100</c:v>
                </c:pt>
                <c:pt idx="1212">
                  <c:v>12110</c:v>
                </c:pt>
                <c:pt idx="1213">
                  <c:v>12120</c:v>
                </c:pt>
                <c:pt idx="1214">
                  <c:v>12130</c:v>
                </c:pt>
                <c:pt idx="1215">
                  <c:v>12140</c:v>
                </c:pt>
                <c:pt idx="1216">
                  <c:v>12150</c:v>
                </c:pt>
                <c:pt idx="1217">
                  <c:v>12160</c:v>
                </c:pt>
                <c:pt idx="1218">
                  <c:v>12170</c:v>
                </c:pt>
                <c:pt idx="1219">
                  <c:v>12180</c:v>
                </c:pt>
                <c:pt idx="1220">
                  <c:v>12190</c:v>
                </c:pt>
                <c:pt idx="1221">
                  <c:v>12200</c:v>
                </c:pt>
                <c:pt idx="1222">
                  <c:v>12210</c:v>
                </c:pt>
                <c:pt idx="1223">
                  <c:v>12220</c:v>
                </c:pt>
                <c:pt idx="1224">
                  <c:v>12230</c:v>
                </c:pt>
                <c:pt idx="1225">
                  <c:v>12240</c:v>
                </c:pt>
                <c:pt idx="1226">
                  <c:v>12250</c:v>
                </c:pt>
                <c:pt idx="1227">
                  <c:v>12260</c:v>
                </c:pt>
                <c:pt idx="1228">
                  <c:v>12270</c:v>
                </c:pt>
                <c:pt idx="1229">
                  <c:v>12280</c:v>
                </c:pt>
                <c:pt idx="1230">
                  <c:v>12290</c:v>
                </c:pt>
                <c:pt idx="1231">
                  <c:v>12300</c:v>
                </c:pt>
                <c:pt idx="1232">
                  <c:v>12310</c:v>
                </c:pt>
                <c:pt idx="1233">
                  <c:v>12320</c:v>
                </c:pt>
                <c:pt idx="1234">
                  <c:v>12330</c:v>
                </c:pt>
                <c:pt idx="1235">
                  <c:v>12340</c:v>
                </c:pt>
                <c:pt idx="1236">
                  <c:v>12350</c:v>
                </c:pt>
                <c:pt idx="1237">
                  <c:v>12360</c:v>
                </c:pt>
                <c:pt idx="1238">
                  <c:v>12370</c:v>
                </c:pt>
                <c:pt idx="1239">
                  <c:v>12380</c:v>
                </c:pt>
                <c:pt idx="1240">
                  <c:v>12390</c:v>
                </c:pt>
                <c:pt idx="1241">
                  <c:v>12400</c:v>
                </c:pt>
                <c:pt idx="1242">
                  <c:v>12410</c:v>
                </c:pt>
                <c:pt idx="1243">
                  <c:v>12420</c:v>
                </c:pt>
                <c:pt idx="1244">
                  <c:v>12430</c:v>
                </c:pt>
                <c:pt idx="1245">
                  <c:v>12440</c:v>
                </c:pt>
                <c:pt idx="1246">
                  <c:v>12450</c:v>
                </c:pt>
                <c:pt idx="1247">
                  <c:v>12460</c:v>
                </c:pt>
                <c:pt idx="1248">
                  <c:v>12470</c:v>
                </c:pt>
                <c:pt idx="1249">
                  <c:v>12480</c:v>
                </c:pt>
                <c:pt idx="1250">
                  <c:v>12490</c:v>
                </c:pt>
                <c:pt idx="1251">
                  <c:v>12500</c:v>
                </c:pt>
                <c:pt idx="1252">
                  <c:v>12510</c:v>
                </c:pt>
                <c:pt idx="1253">
                  <c:v>12520</c:v>
                </c:pt>
                <c:pt idx="1254">
                  <c:v>12530</c:v>
                </c:pt>
                <c:pt idx="1255">
                  <c:v>12540</c:v>
                </c:pt>
                <c:pt idx="1256">
                  <c:v>12550</c:v>
                </c:pt>
                <c:pt idx="1257">
                  <c:v>12560</c:v>
                </c:pt>
                <c:pt idx="1258">
                  <c:v>12570</c:v>
                </c:pt>
                <c:pt idx="1259">
                  <c:v>12580</c:v>
                </c:pt>
                <c:pt idx="1260">
                  <c:v>12590</c:v>
                </c:pt>
                <c:pt idx="1261">
                  <c:v>12600</c:v>
                </c:pt>
                <c:pt idx="1262">
                  <c:v>12610</c:v>
                </c:pt>
                <c:pt idx="1263">
                  <c:v>12620</c:v>
                </c:pt>
                <c:pt idx="1264">
                  <c:v>12630</c:v>
                </c:pt>
                <c:pt idx="1265">
                  <c:v>12640</c:v>
                </c:pt>
                <c:pt idx="1266">
                  <c:v>12650</c:v>
                </c:pt>
                <c:pt idx="1267">
                  <c:v>12660</c:v>
                </c:pt>
                <c:pt idx="1268">
                  <c:v>12670</c:v>
                </c:pt>
                <c:pt idx="1269">
                  <c:v>12680</c:v>
                </c:pt>
                <c:pt idx="1270">
                  <c:v>12690</c:v>
                </c:pt>
                <c:pt idx="1271">
                  <c:v>12700</c:v>
                </c:pt>
                <c:pt idx="1272">
                  <c:v>12710</c:v>
                </c:pt>
                <c:pt idx="1273">
                  <c:v>12720</c:v>
                </c:pt>
                <c:pt idx="1274">
                  <c:v>12730</c:v>
                </c:pt>
                <c:pt idx="1275">
                  <c:v>12740</c:v>
                </c:pt>
                <c:pt idx="1276">
                  <c:v>12750</c:v>
                </c:pt>
                <c:pt idx="1277">
                  <c:v>12760</c:v>
                </c:pt>
                <c:pt idx="1278">
                  <c:v>12770</c:v>
                </c:pt>
                <c:pt idx="1279">
                  <c:v>12780</c:v>
                </c:pt>
                <c:pt idx="1280">
                  <c:v>12790</c:v>
                </c:pt>
                <c:pt idx="1281">
                  <c:v>12800</c:v>
                </c:pt>
                <c:pt idx="1282">
                  <c:v>12810</c:v>
                </c:pt>
                <c:pt idx="1283">
                  <c:v>12820</c:v>
                </c:pt>
                <c:pt idx="1284">
                  <c:v>12830</c:v>
                </c:pt>
                <c:pt idx="1285">
                  <c:v>12840</c:v>
                </c:pt>
                <c:pt idx="1286">
                  <c:v>12850</c:v>
                </c:pt>
                <c:pt idx="1287">
                  <c:v>12860</c:v>
                </c:pt>
                <c:pt idx="1288">
                  <c:v>12870</c:v>
                </c:pt>
                <c:pt idx="1289">
                  <c:v>12880</c:v>
                </c:pt>
                <c:pt idx="1290">
                  <c:v>12890</c:v>
                </c:pt>
                <c:pt idx="1291">
                  <c:v>12900</c:v>
                </c:pt>
                <c:pt idx="1292">
                  <c:v>12910</c:v>
                </c:pt>
                <c:pt idx="1293">
                  <c:v>12920</c:v>
                </c:pt>
                <c:pt idx="1294">
                  <c:v>12930</c:v>
                </c:pt>
                <c:pt idx="1295">
                  <c:v>12940</c:v>
                </c:pt>
                <c:pt idx="1296">
                  <c:v>12950</c:v>
                </c:pt>
                <c:pt idx="1297">
                  <c:v>12960</c:v>
                </c:pt>
                <c:pt idx="1298">
                  <c:v>12970</c:v>
                </c:pt>
                <c:pt idx="1299">
                  <c:v>12980</c:v>
                </c:pt>
                <c:pt idx="1300">
                  <c:v>12990</c:v>
                </c:pt>
                <c:pt idx="1301">
                  <c:v>13000</c:v>
                </c:pt>
                <c:pt idx="1302">
                  <c:v>13010</c:v>
                </c:pt>
                <c:pt idx="1303">
                  <c:v>13020</c:v>
                </c:pt>
                <c:pt idx="1304">
                  <c:v>13030</c:v>
                </c:pt>
                <c:pt idx="1305">
                  <c:v>13040</c:v>
                </c:pt>
                <c:pt idx="1306">
                  <c:v>13050</c:v>
                </c:pt>
                <c:pt idx="1307">
                  <c:v>13060</c:v>
                </c:pt>
                <c:pt idx="1308">
                  <c:v>13070</c:v>
                </c:pt>
                <c:pt idx="1309">
                  <c:v>13080</c:v>
                </c:pt>
                <c:pt idx="1310">
                  <c:v>13090</c:v>
                </c:pt>
                <c:pt idx="1311">
                  <c:v>13100</c:v>
                </c:pt>
                <c:pt idx="1312">
                  <c:v>13110</c:v>
                </c:pt>
                <c:pt idx="1313">
                  <c:v>13120</c:v>
                </c:pt>
                <c:pt idx="1314">
                  <c:v>13130</c:v>
                </c:pt>
                <c:pt idx="1315">
                  <c:v>13140</c:v>
                </c:pt>
                <c:pt idx="1316">
                  <c:v>13150</c:v>
                </c:pt>
                <c:pt idx="1317">
                  <c:v>13160</c:v>
                </c:pt>
                <c:pt idx="1318">
                  <c:v>13170</c:v>
                </c:pt>
                <c:pt idx="1319">
                  <c:v>13180</c:v>
                </c:pt>
                <c:pt idx="1320">
                  <c:v>13190</c:v>
                </c:pt>
                <c:pt idx="1321">
                  <c:v>13200</c:v>
                </c:pt>
                <c:pt idx="1322">
                  <c:v>13210</c:v>
                </c:pt>
                <c:pt idx="1323">
                  <c:v>13220</c:v>
                </c:pt>
                <c:pt idx="1324">
                  <c:v>13230</c:v>
                </c:pt>
                <c:pt idx="1325">
                  <c:v>13240</c:v>
                </c:pt>
                <c:pt idx="1326">
                  <c:v>13250</c:v>
                </c:pt>
                <c:pt idx="1327">
                  <c:v>13260</c:v>
                </c:pt>
                <c:pt idx="1328">
                  <c:v>13270</c:v>
                </c:pt>
                <c:pt idx="1329">
                  <c:v>13280</c:v>
                </c:pt>
                <c:pt idx="1330">
                  <c:v>13290</c:v>
                </c:pt>
                <c:pt idx="1331">
                  <c:v>13300</c:v>
                </c:pt>
                <c:pt idx="1332">
                  <c:v>13310</c:v>
                </c:pt>
                <c:pt idx="1333">
                  <c:v>13320</c:v>
                </c:pt>
                <c:pt idx="1334">
                  <c:v>13330</c:v>
                </c:pt>
                <c:pt idx="1335">
                  <c:v>13340</c:v>
                </c:pt>
                <c:pt idx="1336">
                  <c:v>13350</c:v>
                </c:pt>
                <c:pt idx="1337">
                  <c:v>13360</c:v>
                </c:pt>
                <c:pt idx="1338">
                  <c:v>13370</c:v>
                </c:pt>
                <c:pt idx="1339">
                  <c:v>13380</c:v>
                </c:pt>
                <c:pt idx="1340">
                  <c:v>13390</c:v>
                </c:pt>
                <c:pt idx="1341">
                  <c:v>13400</c:v>
                </c:pt>
                <c:pt idx="1342">
                  <c:v>13410</c:v>
                </c:pt>
                <c:pt idx="1343">
                  <c:v>13420</c:v>
                </c:pt>
                <c:pt idx="1344">
                  <c:v>13430</c:v>
                </c:pt>
                <c:pt idx="1345">
                  <c:v>13440</c:v>
                </c:pt>
                <c:pt idx="1346">
                  <c:v>13450</c:v>
                </c:pt>
                <c:pt idx="1347">
                  <c:v>13460</c:v>
                </c:pt>
                <c:pt idx="1348">
                  <c:v>13470</c:v>
                </c:pt>
                <c:pt idx="1349">
                  <c:v>13480</c:v>
                </c:pt>
                <c:pt idx="1350">
                  <c:v>13490</c:v>
                </c:pt>
                <c:pt idx="1351">
                  <c:v>13500</c:v>
                </c:pt>
                <c:pt idx="1352">
                  <c:v>13510</c:v>
                </c:pt>
                <c:pt idx="1353">
                  <c:v>13520</c:v>
                </c:pt>
                <c:pt idx="1354">
                  <c:v>13530</c:v>
                </c:pt>
                <c:pt idx="1355">
                  <c:v>13540</c:v>
                </c:pt>
                <c:pt idx="1356">
                  <c:v>13550</c:v>
                </c:pt>
                <c:pt idx="1357">
                  <c:v>13560</c:v>
                </c:pt>
                <c:pt idx="1358">
                  <c:v>13570</c:v>
                </c:pt>
                <c:pt idx="1359">
                  <c:v>13580</c:v>
                </c:pt>
                <c:pt idx="1360">
                  <c:v>13590</c:v>
                </c:pt>
                <c:pt idx="1361">
                  <c:v>13600</c:v>
                </c:pt>
                <c:pt idx="1362">
                  <c:v>13610</c:v>
                </c:pt>
                <c:pt idx="1363">
                  <c:v>13620</c:v>
                </c:pt>
                <c:pt idx="1364">
                  <c:v>13630</c:v>
                </c:pt>
                <c:pt idx="1365">
                  <c:v>13640</c:v>
                </c:pt>
                <c:pt idx="1366">
                  <c:v>13650</c:v>
                </c:pt>
                <c:pt idx="1367">
                  <c:v>13660</c:v>
                </c:pt>
                <c:pt idx="1368">
                  <c:v>13670</c:v>
                </c:pt>
                <c:pt idx="1369">
                  <c:v>13680</c:v>
                </c:pt>
                <c:pt idx="1370">
                  <c:v>13690</c:v>
                </c:pt>
                <c:pt idx="1371">
                  <c:v>13700</c:v>
                </c:pt>
                <c:pt idx="1372">
                  <c:v>13710</c:v>
                </c:pt>
                <c:pt idx="1373">
                  <c:v>13720</c:v>
                </c:pt>
                <c:pt idx="1374">
                  <c:v>13730</c:v>
                </c:pt>
                <c:pt idx="1375">
                  <c:v>13740</c:v>
                </c:pt>
                <c:pt idx="1376">
                  <c:v>13750</c:v>
                </c:pt>
                <c:pt idx="1377">
                  <c:v>13760</c:v>
                </c:pt>
                <c:pt idx="1378">
                  <c:v>13770</c:v>
                </c:pt>
                <c:pt idx="1379">
                  <c:v>13780</c:v>
                </c:pt>
                <c:pt idx="1380">
                  <c:v>13790</c:v>
                </c:pt>
                <c:pt idx="1381">
                  <c:v>13800</c:v>
                </c:pt>
                <c:pt idx="1382">
                  <c:v>13810</c:v>
                </c:pt>
                <c:pt idx="1383">
                  <c:v>13820</c:v>
                </c:pt>
                <c:pt idx="1384">
                  <c:v>13830</c:v>
                </c:pt>
                <c:pt idx="1385">
                  <c:v>13840</c:v>
                </c:pt>
                <c:pt idx="1386">
                  <c:v>13850</c:v>
                </c:pt>
                <c:pt idx="1387">
                  <c:v>13860</c:v>
                </c:pt>
                <c:pt idx="1388">
                  <c:v>13870</c:v>
                </c:pt>
                <c:pt idx="1389">
                  <c:v>13880</c:v>
                </c:pt>
                <c:pt idx="1390">
                  <c:v>13890</c:v>
                </c:pt>
                <c:pt idx="1391">
                  <c:v>13900</c:v>
                </c:pt>
                <c:pt idx="1392">
                  <c:v>13910</c:v>
                </c:pt>
                <c:pt idx="1393">
                  <c:v>13920</c:v>
                </c:pt>
                <c:pt idx="1394">
                  <c:v>13930</c:v>
                </c:pt>
                <c:pt idx="1395">
                  <c:v>13940</c:v>
                </c:pt>
                <c:pt idx="1396">
                  <c:v>13950</c:v>
                </c:pt>
                <c:pt idx="1397">
                  <c:v>13960</c:v>
                </c:pt>
                <c:pt idx="1398">
                  <c:v>13970</c:v>
                </c:pt>
                <c:pt idx="1399">
                  <c:v>13980</c:v>
                </c:pt>
                <c:pt idx="1400">
                  <c:v>13990</c:v>
                </c:pt>
                <c:pt idx="1401">
                  <c:v>14000</c:v>
                </c:pt>
                <c:pt idx="1402">
                  <c:v>14010</c:v>
                </c:pt>
                <c:pt idx="1403">
                  <c:v>14020</c:v>
                </c:pt>
                <c:pt idx="1404">
                  <c:v>14030</c:v>
                </c:pt>
                <c:pt idx="1405">
                  <c:v>14040</c:v>
                </c:pt>
                <c:pt idx="1406">
                  <c:v>14050</c:v>
                </c:pt>
                <c:pt idx="1407">
                  <c:v>14060</c:v>
                </c:pt>
                <c:pt idx="1408">
                  <c:v>14070</c:v>
                </c:pt>
                <c:pt idx="1409">
                  <c:v>14080</c:v>
                </c:pt>
                <c:pt idx="1410">
                  <c:v>14090</c:v>
                </c:pt>
                <c:pt idx="1411">
                  <c:v>14100</c:v>
                </c:pt>
                <c:pt idx="1412">
                  <c:v>14110</c:v>
                </c:pt>
                <c:pt idx="1413">
                  <c:v>14120</c:v>
                </c:pt>
                <c:pt idx="1414">
                  <c:v>14130</c:v>
                </c:pt>
                <c:pt idx="1415">
                  <c:v>14140</c:v>
                </c:pt>
                <c:pt idx="1416">
                  <c:v>14150</c:v>
                </c:pt>
                <c:pt idx="1417">
                  <c:v>14160</c:v>
                </c:pt>
                <c:pt idx="1418">
                  <c:v>14170</c:v>
                </c:pt>
                <c:pt idx="1419">
                  <c:v>14180</c:v>
                </c:pt>
                <c:pt idx="1420">
                  <c:v>14190</c:v>
                </c:pt>
                <c:pt idx="1421">
                  <c:v>14200</c:v>
                </c:pt>
                <c:pt idx="1422">
                  <c:v>14210</c:v>
                </c:pt>
                <c:pt idx="1423">
                  <c:v>14220</c:v>
                </c:pt>
                <c:pt idx="1424">
                  <c:v>14230</c:v>
                </c:pt>
                <c:pt idx="1425">
                  <c:v>14240</c:v>
                </c:pt>
                <c:pt idx="1426">
                  <c:v>14250</c:v>
                </c:pt>
                <c:pt idx="1427">
                  <c:v>14260</c:v>
                </c:pt>
                <c:pt idx="1428">
                  <c:v>14270</c:v>
                </c:pt>
                <c:pt idx="1429">
                  <c:v>14280</c:v>
                </c:pt>
                <c:pt idx="1430">
                  <c:v>14290</c:v>
                </c:pt>
                <c:pt idx="1431">
                  <c:v>14300</c:v>
                </c:pt>
                <c:pt idx="1432">
                  <c:v>14310</c:v>
                </c:pt>
                <c:pt idx="1433">
                  <c:v>14320</c:v>
                </c:pt>
                <c:pt idx="1434">
                  <c:v>14330</c:v>
                </c:pt>
                <c:pt idx="1435">
                  <c:v>14340</c:v>
                </c:pt>
                <c:pt idx="1436">
                  <c:v>14350</c:v>
                </c:pt>
                <c:pt idx="1437">
                  <c:v>14360</c:v>
                </c:pt>
                <c:pt idx="1438">
                  <c:v>14370</c:v>
                </c:pt>
                <c:pt idx="1439">
                  <c:v>14380</c:v>
                </c:pt>
                <c:pt idx="1440">
                  <c:v>14390</c:v>
                </c:pt>
                <c:pt idx="1441">
                  <c:v>14400</c:v>
                </c:pt>
                <c:pt idx="1442">
                  <c:v>14410</c:v>
                </c:pt>
                <c:pt idx="1443">
                  <c:v>14420</c:v>
                </c:pt>
                <c:pt idx="1444">
                  <c:v>14430</c:v>
                </c:pt>
                <c:pt idx="1445">
                  <c:v>14440</c:v>
                </c:pt>
                <c:pt idx="1446">
                  <c:v>14450</c:v>
                </c:pt>
                <c:pt idx="1447">
                  <c:v>14460</c:v>
                </c:pt>
                <c:pt idx="1448">
                  <c:v>14470</c:v>
                </c:pt>
                <c:pt idx="1449">
                  <c:v>14480</c:v>
                </c:pt>
                <c:pt idx="1450">
                  <c:v>14490</c:v>
                </c:pt>
                <c:pt idx="1451">
                  <c:v>14500</c:v>
                </c:pt>
                <c:pt idx="1452">
                  <c:v>14510</c:v>
                </c:pt>
                <c:pt idx="1453">
                  <c:v>14520</c:v>
                </c:pt>
                <c:pt idx="1454">
                  <c:v>14530</c:v>
                </c:pt>
                <c:pt idx="1455">
                  <c:v>14540</c:v>
                </c:pt>
                <c:pt idx="1456">
                  <c:v>14550</c:v>
                </c:pt>
                <c:pt idx="1457">
                  <c:v>14560</c:v>
                </c:pt>
                <c:pt idx="1458">
                  <c:v>14570</c:v>
                </c:pt>
                <c:pt idx="1459">
                  <c:v>14580</c:v>
                </c:pt>
                <c:pt idx="1460">
                  <c:v>14590</c:v>
                </c:pt>
                <c:pt idx="1461">
                  <c:v>14600</c:v>
                </c:pt>
                <c:pt idx="1462">
                  <c:v>14610</c:v>
                </c:pt>
                <c:pt idx="1463">
                  <c:v>14620</c:v>
                </c:pt>
                <c:pt idx="1464">
                  <c:v>14630</c:v>
                </c:pt>
                <c:pt idx="1465">
                  <c:v>14640</c:v>
                </c:pt>
                <c:pt idx="1466">
                  <c:v>14650</c:v>
                </c:pt>
                <c:pt idx="1467">
                  <c:v>14660</c:v>
                </c:pt>
                <c:pt idx="1468">
                  <c:v>14670</c:v>
                </c:pt>
                <c:pt idx="1469">
                  <c:v>14680</c:v>
                </c:pt>
                <c:pt idx="1470">
                  <c:v>14690</c:v>
                </c:pt>
                <c:pt idx="1471">
                  <c:v>14700</c:v>
                </c:pt>
                <c:pt idx="1472">
                  <c:v>14710</c:v>
                </c:pt>
                <c:pt idx="1473">
                  <c:v>14720</c:v>
                </c:pt>
                <c:pt idx="1474">
                  <c:v>14730</c:v>
                </c:pt>
                <c:pt idx="1475">
                  <c:v>14740</c:v>
                </c:pt>
                <c:pt idx="1476">
                  <c:v>14750</c:v>
                </c:pt>
                <c:pt idx="1477">
                  <c:v>14760</c:v>
                </c:pt>
                <c:pt idx="1478">
                  <c:v>14770</c:v>
                </c:pt>
                <c:pt idx="1479">
                  <c:v>14780</c:v>
                </c:pt>
                <c:pt idx="1480">
                  <c:v>14790</c:v>
                </c:pt>
                <c:pt idx="1481">
                  <c:v>14800</c:v>
                </c:pt>
                <c:pt idx="1482">
                  <c:v>14810</c:v>
                </c:pt>
                <c:pt idx="1483">
                  <c:v>14820</c:v>
                </c:pt>
                <c:pt idx="1484">
                  <c:v>14830</c:v>
                </c:pt>
                <c:pt idx="1485">
                  <c:v>14840</c:v>
                </c:pt>
                <c:pt idx="1486">
                  <c:v>14850</c:v>
                </c:pt>
                <c:pt idx="1487">
                  <c:v>14860</c:v>
                </c:pt>
                <c:pt idx="1488">
                  <c:v>14870</c:v>
                </c:pt>
                <c:pt idx="1489">
                  <c:v>14880</c:v>
                </c:pt>
                <c:pt idx="1490">
                  <c:v>14890</c:v>
                </c:pt>
                <c:pt idx="1491">
                  <c:v>14900</c:v>
                </c:pt>
                <c:pt idx="1492">
                  <c:v>14910</c:v>
                </c:pt>
                <c:pt idx="1493">
                  <c:v>14920</c:v>
                </c:pt>
                <c:pt idx="1494">
                  <c:v>14930</c:v>
                </c:pt>
                <c:pt idx="1495">
                  <c:v>14940</c:v>
                </c:pt>
                <c:pt idx="1496">
                  <c:v>14950</c:v>
                </c:pt>
                <c:pt idx="1497">
                  <c:v>14960</c:v>
                </c:pt>
                <c:pt idx="1498">
                  <c:v>14970</c:v>
                </c:pt>
                <c:pt idx="1499">
                  <c:v>14980</c:v>
                </c:pt>
                <c:pt idx="1500">
                  <c:v>14990</c:v>
                </c:pt>
                <c:pt idx="1501">
                  <c:v>15000</c:v>
                </c:pt>
                <c:pt idx="1502">
                  <c:v>15010</c:v>
                </c:pt>
                <c:pt idx="1503">
                  <c:v>15020</c:v>
                </c:pt>
                <c:pt idx="1504">
                  <c:v>15030</c:v>
                </c:pt>
                <c:pt idx="1505">
                  <c:v>15040</c:v>
                </c:pt>
                <c:pt idx="1506">
                  <c:v>15050</c:v>
                </c:pt>
                <c:pt idx="1507">
                  <c:v>15060</c:v>
                </c:pt>
                <c:pt idx="1508">
                  <c:v>15070</c:v>
                </c:pt>
                <c:pt idx="1509">
                  <c:v>15080</c:v>
                </c:pt>
                <c:pt idx="1510">
                  <c:v>15090</c:v>
                </c:pt>
                <c:pt idx="1511">
                  <c:v>15100</c:v>
                </c:pt>
                <c:pt idx="1512">
                  <c:v>15110</c:v>
                </c:pt>
                <c:pt idx="1513">
                  <c:v>15120</c:v>
                </c:pt>
                <c:pt idx="1514">
                  <c:v>15130</c:v>
                </c:pt>
                <c:pt idx="1515">
                  <c:v>15140</c:v>
                </c:pt>
                <c:pt idx="1516">
                  <c:v>15150</c:v>
                </c:pt>
                <c:pt idx="1517">
                  <c:v>15160</c:v>
                </c:pt>
                <c:pt idx="1518">
                  <c:v>15170</c:v>
                </c:pt>
                <c:pt idx="1519">
                  <c:v>15180</c:v>
                </c:pt>
                <c:pt idx="1520">
                  <c:v>15190</c:v>
                </c:pt>
                <c:pt idx="1521">
                  <c:v>15200</c:v>
                </c:pt>
                <c:pt idx="1522">
                  <c:v>15210</c:v>
                </c:pt>
                <c:pt idx="1523">
                  <c:v>15220</c:v>
                </c:pt>
                <c:pt idx="1524">
                  <c:v>15230</c:v>
                </c:pt>
                <c:pt idx="1525">
                  <c:v>15240</c:v>
                </c:pt>
                <c:pt idx="1526">
                  <c:v>15250</c:v>
                </c:pt>
                <c:pt idx="1527">
                  <c:v>15260</c:v>
                </c:pt>
                <c:pt idx="1528">
                  <c:v>15270</c:v>
                </c:pt>
                <c:pt idx="1529">
                  <c:v>15280</c:v>
                </c:pt>
                <c:pt idx="1530">
                  <c:v>15290</c:v>
                </c:pt>
                <c:pt idx="1531">
                  <c:v>15300</c:v>
                </c:pt>
                <c:pt idx="1532">
                  <c:v>15310</c:v>
                </c:pt>
                <c:pt idx="1533">
                  <c:v>15320</c:v>
                </c:pt>
                <c:pt idx="1534">
                  <c:v>15330</c:v>
                </c:pt>
                <c:pt idx="1535">
                  <c:v>15340</c:v>
                </c:pt>
                <c:pt idx="1536">
                  <c:v>15350</c:v>
                </c:pt>
                <c:pt idx="1537">
                  <c:v>15360</c:v>
                </c:pt>
                <c:pt idx="1538">
                  <c:v>15370</c:v>
                </c:pt>
                <c:pt idx="1539">
                  <c:v>15380</c:v>
                </c:pt>
                <c:pt idx="1540">
                  <c:v>15390</c:v>
                </c:pt>
                <c:pt idx="1541">
                  <c:v>15400</c:v>
                </c:pt>
                <c:pt idx="1542">
                  <c:v>15410</c:v>
                </c:pt>
                <c:pt idx="1543">
                  <c:v>15420</c:v>
                </c:pt>
                <c:pt idx="1544">
                  <c:v>15430</c:v>
                </c:pt>
                <c:pt idx="1545">
                  <c:v>15440</c:v>
                </c:pt>
                <c:pt idx="1546">
                  <c:v>15450</c:v>
                </c:pt>
                <c:pt idx="1547">
                  <c:v>15460</c:v>
                </c:pt>
                <c:pt idx="1548">
                  <c:v>15470</c:v>
                </c:pt>
                <c:pt idx="1549">
                  <c:v>15480</c:v>
                </c:pt>
                <c:pt idx="1550">
                  <c:v>15490</c:v>
                </c:pt>
                <c:pt idx="1551">
                  <c:v>15500</c:v>
                </c:pt>
                <c:pt idx="1552">
                  <c:v>15510</c:v>
                </c:pt>
                <c:pt idx="1553">
                  <c:v>15520</c:v>
                </c:pt>
                <c:pt idx="1554">
                  <c:v>15530</c:v>
                </c:pt>
                <c:pt idx="1555">
                  <c:v>15540</c:v>
                </c:pt>
                <c:pt idx="1556">
                  <c:v>15550</c:v>
                </c:pt>
                <c:pt idx="1557">
                  <c:v>15560</c:v>
                </c:pt>
                <c:pt idx="1558">
                  <c:v>15570</c:v>
                </c:pt>
                <c:pt idx="1559">
                  <c:v>15580</c:v>
                </c:pt>
                <c:pt idx="1560">
                  <c:v>15590</c:v>
                </c:pt>
                <c:pt idx="1561">
                  <c:v>15600</c:v>
                </c:pt>
                <c:pt idx="1562">
                  <c:v>15610</c:v>
                </c:pt>
                <c:pt idx="1563">
                  <c:v>15620</c:v>
                </c:pt>
                <c:pt idx="1564">
                  <c:v>15630</c:v>
                </c:pt>
                <c:pt idx="1565">
                  <c:v>15640</c:v>
                </c:pt>
                <c:pt idx="1566">
                  <c:v>15650</c:v>
                </c:pt>
                <c:pt idx="1567">
                  <c:v>15660</c:v>
                </c:pt>
                <c:pt idx="1568">
                  <c:v>15670</c:v>
                </c:pt>
                <c:pt idx="1569">
                  <c:v>15680</c:v>
                </c:pt>
                <c:pt idx="1570">
                  <c:v>15690</c:v>
                </c:pt>
                <c:pt idx="1571">
                  <c:v>15700</c:v>
                </c:pt>
                <c:pt idx="1572">
                  <c:v>15710</c:v>
                </c:pt>
                <c:pt idx="1573">
                  <c:v>15720</c:v>
                </c:pt>
                <c:pt idx="1574">
                  <c:v>15730</c:v>
                </c:pt>
                <c:pt idx="1575">
                  <c:v>15740</c:v>
                </c:pt>
                <c:pt idx="1576">
                  <c:v>15750</c:v>
                </c:pt>
                <c:pt idx="1577">
                  <c:v>15760</c:v>
                </c:pt>
                <c:pt idx="1578">
                  <c:v>15770</c:v>
                </c:pt>
                <c:pt idx="1579">
                  <c:v>15780</c:v>
                </c:pt>
                <c:pt idx="1580">
                  <c:v>15790</c:v>
                </c:pt>
                <c:pt idx="1581">
                  <c:v>15800</c:v>
                </c:pt>
                <c:pt idx="1582">
                  <c:v>15810</c:v>
                </c:pt>
                <c:pt idx="1583">
                  <c:v>15820</c:v>
                </c:pt>
                <c:pt idx="1584">
                  <c:v>15830</c:v>
                </c:pt>
                <c:pt idx="1585">
                  <c:v>15840</c:v>
                </c:pt>
                <c:pt idx="1586">
                  <c:v>15850</c:v>
                </c:pt>
                <c:pt idx="1587">
                  <c:v>15860</c:v>
                </c:pt>
                <c:pt idx="1588">
                  <c:v>15870</c:v>
                </c:pt>
                <c:pt idx="1589">
                  <c:v>15880</c:v>
                </c:pt>
                <c:pt idx="1590">
                  <c:v>15890</c:v>
                </c:pt>
                <c:pt idx="1591">
                  <c:v>15900</c:v>
                </c:pt>
                <c:pt idx="1592">
                  <c:v>15910</c:v>
                </c:pt>
                <c:pt idx="1593">
                  <c:v>15920</c:v>
                </c:pt>
                <c:pt idx="1594">
                  <c:v>15930</c:v>
                </c:pt>
                <c:pt idx="1595">
                  <c:v>15940</c:v>
                </c:pt>
                <c:pt idx="1596">
                  <c:v>15950</c:v>
                </c:pt>
                <c:pt idx="1597">
                  <c:v>15960</c:v>
                </c:pt>
                <c:pt idx="1598">
                  <c:v>15970</c:v>
                </c:pt>
                <c:pt idx="1599">
                  <c:v>15980</c:v>
                </c:pt>
                <c:pt idx="1600">
                  <c:v>15990</c:v>
                </c:pt>
                <c:pt idx="1601">
                  <c:v>16000</c:v>
                </c:pt>
                <c:pt idx="1602">
                  <c:v>16010</c:v>
                </c:pt>
                <c:pt idx="1603">
                  <c:v>16020</c:v>
                </c:pt>
                <c:pt idx="1604">
                  <c:v>16030</c:v>
                </c:pt>
                <c:pt idx="1605">
                  <c:v>16040</c:v>
                </c:pt>
                <c:pt idx="1606">
                  <c:v>16050</c:v>
                </c:pt>
                <c:pt idx="1607">
                  <c:v>16060</c:v>
                </c:pt>
                <c:pt idx="1608">
                  <c:v>16070</c:v>
                </c:pt>
                <c:pt idx="1609">
                  <c:v>16080</c:v>
                </c:pt>
                <c:pt idx="1610">
                  <c:v>16090</c:v>
                </c:pt>
                <c:pt idx="1611">
                  <c:v>16100</c:v>
                </c:pt>
                <c:pt idx="1612">
                  <c:v>16110</c:v>
                </c:pt>
                <c:pt idx="1613">
                  <c:v>16120</c:v>
                </c:pt>
                <c:pt idx="1614">
                  <c:v>16130</c:v>
                </c:pt>
                <c:pt idx="1615">
                  <c:v>16140</c:v>
                </c:pt>
                <c:pt idx="1616">
                  <c:v>16150</c:v>
                </c:pt>
                <c:pt idx="1617">
                  <c:v>16160</c:v>
                </c:pt>
                <c:pt idx="1618">
                  <c:v>16170</c:v>
                </c:pt>
                <c:pt idx="1619">
                  <c:v>16180</c:v>
                </c:pt>
                <c:pt idx="1620">
                  <c:v>16190</c:v>
                </c:pt>
                <c:pt idx="1621">
                  <c:v>16200</c:v>
                </c:pt>
                <c:pt idx="1622">
                  <c:v>16210</c:v>
                </c:pt>
                <c:pt idx="1623">
                  <c:v>16220</c:v>
                </c:pt>
                <c:pt idx="1624">
                  <c:v>16230</c:v>
                </c:pt>
                <c:pt idx="1625">
                  <c:v>16240</c:v>
                </c:pt>
                <c:pt idx="1626">
                  <c:v>16250</c:v>
                </c:pt>
                <c:pt idx="1627">
                  <c:v>16260</c:v>
                </c:pt>
                <c:pt idx="1628">
                  <c:v>16270</c:v>
                </c:pt>
                <c:pt idx="1629">
                  <c:v>16280</c:v>
                </c:pt>
                <c:pt idx="1630">
                  <c:v>16290</c:v>
                </c:pt>
                <c:pt idx="1631">
                  <c:v>16300</c:v>
                </c:pt>
                <c:pt idx="1632">
                  <c:v>16310</c:v>
                </c:pt>
                <c:pt idx="1633">
                  <c:v>16320</c:v>
                </c:pt>
                <c:pt idx="1634">
                  <c:v>16330</c:v>
                </c:pt>
                <c:pt idx="1635">
                  <c:v>16340</c:v>
                </c:pt>
                <c:pt idx="1636">
                  <c:v>16350</c:v>
                </c:pt>
                <c:pt idx="1637">
                  <c:v>16360</c:v>
                </c:pt>
                <c:pt idx="1638">
                  <c:v>16370</c:v>
                </c:pt>
                <c:pt idx="1639">
                  <c:v>16380</c:v>
                </c:pt>
                <c:pt idx="1640">
                  <c:v>16390</c:v>
                </c:pt>
                <c:pt idx="1641">
                  <c:v>16400</c:v>
                </c:pt>
                <c:pt idx="1642">
                  <c:v>16410</c:v>
                </c:pt>
                <c:pt idx="1643">
                  <c:v>16420</c:v>
                </c:pt>
                <c:pt idx="1644">
                  <c:v>16430</c:v>
                </c:pt>
                <c:pt idx="1645">
                  <c:v>16440</c:v>
                </c:pt>
                <c:pt idx="1646">
                  <c:v>16450</c:v>
                </c:pt>
                <c:pt idx="1647">
                  <c:v>16460</c:v>
                </c:pt>
                <c:pt idx="1648">
                  <c:v>16470</c:v>
                </c:pt>
                <c:pt idx="1649">
                  <c:v>16480</c:v>
                </c:pt>
                <c:pt idx="1650">
                  <c:v>16490</c:v>
                </c:pt>
                <c:pt idx="1651">
                  <c:v>16500</c:v>
                </c:pt>
                <c:pt idx="1652">
                  <c:v>16510</c:v>
                </c:pt>
                <c:pt idx="1653">
                  <c:v>16520</c:v>
                </c:pt>
                <c:pt idx="1654">
                  <c:v>16530</c:v>
                </c:pt>
                <c:pt idx="1655">
                  <c:v>16540</c:v>
                </c:pt>
                <c:pt idx="1656">
                  <c:v>16550</c:v>
                </c:pt>
                <c:pt idx="1657">
                  <c:v>16560</c:v>
                </c:pt>
                <c:pt idx="1658">
                  <c:v>16570</c:v>
                </c:pt>
                <c:pt idx="1659">
                  <c:v>16580</c:v>
                </c:pt>
                <c:pt idx="1660">
                  <c:v>16590</c:v>
                </c:pt>
                <c:pt idx="1661">
                  <c:v>16600</c:v>
                </c:pt>
                <c:pt idx="1662">
                  <c:v>16610</c:v>
                </c:pt>
                <c:pt idx="1663">
                  <c:v>16620</c:v>
                </c:pt>
                <c:pt idx="1664">
                  <c:v>16630</c:v>
                </c:pt>
                <c:pt idx="1665">
                  <c:v>16640</c:v>
                </c:pt>
                <c:pt idx="1666">
                  <c:v>16650</c:v>
                </c:pt>
                <c:pt idx="1667">
                  <c:v>16660</c:v>
                </c:pt>
                <c:pt idx="1668">
                  <c:v>16670</c:v>
                </c:pt>
                <c:pt idx="1669">
                  <c:v>16680</c:v>
                </c:pt>
                <c:pt idx="1670">
                  <c:v>16690</c:v>
                </c:pt>
                <c:pt idx="1671">
                  <c:v>16700</c:v>
                </c:pt>
                <c:pt idx="1672">
                  <c:v>16710</c:v>
                </c:pt>
                <c:pt idx="1673">
                  <c:v>16720</c:v>
                </c:pt>
                <c:pt idx="1674">
                  <c:v>16730</c:v>
                </c:pt>
                <c:pt idx="1675">
                  <c:v>16740</c:v>
                </c:pt>
                <c:pt idx="1676">
                  <c:v>16750</c:v>
                </c:pt>
                <c:pt idx="1677">
                  <c:v>16760</c:v>
                </c:pt>
                <c:pt idx="1678">
                  <c:v>16770</c:v>
                </c:pt>
                <c:pt idx="1679">
                  <c:v>16780</c:v>
                </c:pt>
                <c:pt idx="1680">
                  <c:v>16790</c:v>
                </c:pt>
                <c:pt idx="1681">
                  <c:v>16800</c:v>
                </c:pt>
                <c:pt idx="1682">
                  <c:v>16810</c:v>
                </c:pt>
                <c:pt idx="1683">
                  <c:v>16820</c:v>
                </c:pt>
                <c:pt idx="1684">
                  <c:v>16830</c:v>
                </c:pt>
                <c:pt idx="1685">
                  <c:v>16840</c:v>
                </c:pt>
                <c:pt idx="1686">
                  <c:v>16850</c:v>
                </c:pt>
                <c:pt idx="1687">
                  <c:v>16860</c:v>
                </c:pt>
                <c:pt idx="1688">
                  <c:v>16870</c:v>
                </c:pt>
                <c:pt idx="1689">
                  <c:v>16880</c:v>
                </c:pt>
                <c:pt idx="1690">
                  <c:v>16890</c:v>
                </c:pt>
                <c:pt idx="1691">
                  <c:v>16900</c:v>
                </c:pt>
                <c:pt idx="1692">
                  <c:v>16910</c:v>
                </c:pt>
                <c:pt idx="1693">
                  <c:v>16920</c:v>
                </c:pt>
                <c:pt idx="1694">
                  <c:v>16930</c:v>
                </c:pt>
                <c:pt idx="1695">
                  <c:v>16940</c:v>
                </c:pt>
                <c:pt idx="1696">
                  <c:v>16950</c:v>
                </c:pt>
                <c:pt idx="1697">
                  <c:v>16960</c:v>
                </c:pt>
                <c:pt idx="1698">
                  <c:v>16970</c:v>
                </c:pt>
                <c:pt idx="1699">
                  <c:v>16980</c:v>
                </c:pt>
                <c:pt idx="1700">
                  <c:v>16990</c:v>
                </c:pt>
                <c:pt idx="1701">
                  <c:v>17000</c:v>
                </c:pt>
                <c:pt idx="1702">
                  <c:v>17010</c:v>
                </c:pt>
                <c:pt idx="1703">
                  <c:v>17020</c:v>
                </c:pt>
                <c:pt idx="1704">
                  <c:v>17030</c:v>
                </c:pt>
                <c:pt idx="1705">
                  <c:v>17040</c:v>
                </c:pt>
                <c:pt idx="1706">
                  <c:v>17050</c:v>
                </c:pt>
                <c:pt idx="1707">
                  <c:v>17060</c:v>
                </c:pt>
                <c:pt idx="1708">
                  <c:v>17070</c:v>
                </c:pt>
                <c:pt idx="1709">
                  <c:v>17080</c:v>
                </c:pt>
                <c:pt idx="1710">
                  <c:v>17090</c:v>
                </c:pt>
                <c:pt idx="1711">
                  <c:v>17100</c:v>
                </c:pt>
                <c:pt idx="1712">
                  <c:v>17110</c:v>
                </c:pt>
                <c:pt idx="1713">
                  <c:v>17120</c:v>
                </c:pt>
                <c:pt idx="1714">
                  <c:v>17130</c:v>
                </c:pt>
                <c:pt idx="1715">
                  <c:v>17140</c:v>
                </c:pt>
                <c:pt idx="1716">
                  <c:v>17150</c:v>
                </c:pt>
                <c:pt idx="1717">
                  <c:v>17160</c:v>
                </c:pt>
                <c:pt idx="1718">
                  <c:v>17170</c:v>
                </c:pt>
                <c:pt idx="1719">
                  <c:v>17180</c:v>
                </c:pt>
                <c:pt idx="1720">
                  <c:v>17190</c:v>
                </c:pt>
                <c:pt idx="1721">
                  <c:v>17200</c:v>
                </c:pt>
                <c:pt idx="1722">
                  <c:v>17210</c:v>
                </c:pt>
                <c:pt idx="1723">
                  <c:v>17220</c:v>
                </c:pt>
                <c:pt idx="1724">
                  <c:v>17230</c:v>
                </c:pt>
                <c:pt idx="1725">
                  <c:v>17240</c:v>
                </c:pt>
                <c:pt idx="1726">
                  <c:v>17250</c:v>
                </c:pt>
                <c:pt idx="1727">
                  <c:v>17260</c:v>
                </c:pt>
                <c:pt idx="1728">
                  <c:v>17270</c:v>
                </c:pt>
                <c:pt idx="1729">
                  <c:v>17280</c:v>
                </c:pt>
                <c:pt idx="1730">
                  <c:v>17290</c:v>
                </c:pt>
                <c:pt idx="1731">
                  <c:v>17300</c:v>
                </c:pt>
                <c:pt idx="1732">
                  <c:v>17310</c:v>
                </c:pt>
                <c:pt idx="1733">
                  <c:v>17320</c:v>
                </c:pt>
                <c:pt idx="1734">
                  <c:v>17330</c:v>
                </c:pt>
                <c:pt idx="1735">
                  <c:v>17340</c:v>
                </c:pt>
                <c:pt idx="1736">
                  <c:v>17350</c:v>
                </c:pt>
                <c:pt idx="1737">
                  <c:v>17360</c:v>
                </c:pt>
                <c:pt idx="1738">
                  <c:v>17370</c:v>
                </c:pt>
                <c:pt idx="1739">
                  <c:v>17380</c:v>
                </c:pt>
                <c:pt idx="1740">
                  <c:v>17390</c:v>
                </c:pt>
                <c:pt idx="1741">
                  <c:v>17400</c:v>
                </c:pt>
                <c:pt idx="1742">
                  <c:v>17410</c:v>
                </c:pt>
                <c:pt idx="1743">
                  <c:v>17420</c:v>
                </c:pt>
                <c:pt idx="1744">
                  <c:v>17430</c:v>
                </c:pt>
                <c:pt idx="1745">
                  <c:v>17440</c:v>
                </c:pt>
                <c:pt idx="1746">
                  <c:v>17450</c:v>
                </c:pt>
                <c:pt idx="1747">
                  <c:v>17460</c:v>
                </c:pt>
                <c:pt idx="1748">
                  <c:v>17470</c:v>
                </c:pt>
                <c:pt idx="1749">
                  <c:v>17480</c:v>
                </c:pt>
                <c:pt idx="1750">
                  <c:v>17490</c:v>
                </c:pt>
                <c:pt idx="1751">
                  <c:v>17500</c:v>
                </c:pt>
                <c:pt idx="1752">
                  <c:v>17510</c:v>
                </c:pt>
                <c:pt idx="1753">
                  <c:v>17520</c:v>
                </c:pt>
                <c:pt idx="1754">
                  <c:v>17530</c:v>
                </c:pt>
                <c:pt idx="1755">
                  <c:v>17540</c:v>
                </c:pt>
                <c:pt idx="1756">
                  <c:v>17550</c:v>
                </c:pt>
                <c:pt idx="1757">
                  <c:v>17560</c:v>
                </c:pt>
                <c:pt idx="1758">
                  <c:v>17570</c:v>
                </c:pt>
                <c:pt idx="1759">
                  <c:v>17580</c:v>
                </c:pt>
                <c:pt idx="1760">
                  <c:v>17590</c:v>
                </c:pt>
                <c:pt idx="1761">
                  <c:v>17600</c:v>
                </c:pt>
                <c:pt idx="1762">
                  <c:v>17610</c:v>
                </c:pt>
                <c:pt idx="1763">
                  <c:v>17620</c:v>
                </c:pt>
                <c:pt idx="1764">
                  <c:v>17630</c:v>
                </c:pt>
                <c:pt idx="1765">
                  <c:v>17640</c:v>
                </c:pt>
                <c:pt idx="1766">
                  <c:v>17650</c:v>
                </c:pt>
                <c:pt idx="1767">
                  <c:v>17660</c:v>
                </c:pt>
                <c:pt idx="1768">
                  <c:v>17670</c:v>
                </c:pt>
                <c:pt idx="1769">
                  <c:v>17680</c:v>
                </c:pt>
                <c:pt idx="1770">
                  <c:v>17690</c:v>
                </c:pt>
                <c:pt idx="1771">
                  <c:v>17700</c:v>
                </c:pt>
                <c:pt idx="1772">
                  <c:v>17710</c:v>
                </c:pt>
                <c:pt idx="1773">
                  <c:v>17720</c:v>
                </c:pt>
                <c:pt idx="1774">
                  <c:v>17730</c:v>
                </c:pt>
                <c:pt idx="1775">
                  <c:v>17740</c:v>
                </c:pt>
                <c:pt idx="1776">
                  <c:v>17750</c:v>
                </c:pt>
                <c:pt idx="1777">
                  <c:v>17760</c:v>
                </c:pt>
                <c:pt idx="1778">
                  <c:v>17770</c:v>
                </c:pt>
                <c:pt idx="1779">
                  <c:v>17780</c:v>
                </c:pt>
                <c:pt idx="1780">
                  <c:v>17790</c:v>
                </c:pt>
                <c:pt idx="1781">
                  <c:v>17800</c:v>
                </c:pt>
                <c:pt idx="1782">
                  <c:v>17810</c:v>
                </c:pt>
                <c:pt idx="1783">
                  <c:v>17820</c:v>
                </c:pt>
                <c:pt idx="1784">
                  <c:v>17830</c:v>
                </c:pt>
                <c:pt idx="1785">
                  <c:v>17840</c:v>
                </c:pt>
                <c:pt idx="1786">
                  <c:v>17850</c:v>
                </c:pt>
                <c:pt idx="1787">
                  <c:v>17860</c:v>
                </c:pt>
                <c:pt idx="1788">
                  <c:v>17870</c:v>
                </c:pt>
                <c:pt idx="1789">
                  <c:v>17880</c:v>
                </c:pt>
                <c:pt idx="1790">
                  <c:v>17890</c:v>
                </c:pt>
                <c:pt idx="1791">
                  <c:v>17900</c:v>
                </c:pt>
                <c:pt idx="1792">
                  <c:v>17910</c:v>
                </c:pt>
                <c:pt idx="1793">
                  <c:v>17920</c:v>
                </c:pt>
                <c:pt idx="1794">
                  <c:v>17930</c:v>
                </c:pt>
                <c:pt idx="1795">
                  <c:v>17940</c:v>
                </c:pt>
                <c:pt idx="1796">
                  <c:v>17950</c:v>
                </c:pt>
                <c:pt idx="1797">
                  <c:v>17960</c:v>
                </c:pt>
                <c:pt idx="1798">
                  <c:v>17970</c:v>
                </c:pt>
                <c:pt idx="1799">
                  <c:v>17980</c:v>
                </c:pt>
                <c:pt idx="1800">
                  <c:v>17990</c:v>
                </c:pt>
                <c:pt idx="1801">
                  <c:v>18000</c:v>
                </c:pt>
                <c:pt idx="1802">
                  <c:v>18010</c:v>
                </c:pt>
                <c:pt idx="1803">
                  <c:v>18020</c:v>
                </c:pt>
                <c:pt idx="1804">
                  <c:v>18030</c:v>
                </c:pt>
                <c:pt idx="1805">
                  <c:v>18040</c:v>
                </c:pt>
                <c:pt idx="1806">
                  <c:v>18050</c:v>
                </c:pt>
                <c:pt idx="1807">
                  <c:v>18060</c:v>
                </c:pt>
                <c:pt idx="1808">
                  <c:v>18070</c:v>
                </c:pt>
                <c:pt idx="1809">
                  <c:v>18080</c:v>
                </c:pt>
                <c:pt idx="1810">
                  <c:v>18090</c:v>
                </c:pt>
                <c:pt idx="1811">
                  <c:v>18100</c:v>
                </c:pt>
                <c:pt idx="1812">
                  <c:v>18110</c:v>
                </c:pt>
                <c:pt idx="1813">
                  <c:v>18120</c:v>
                </c:pt>
                <c:pt idx="1814">
                  <c:v>18130</c:v>
                </c:pt>
                <c:pt idx="1815">
                  <c:v>18140</c:v>
                </c:pt>
                <c:pt idx="1816">
                  <c:v>18150</c:v>
                </c:pt>
                <c:pt idx="1817">
                  <c:v>18160</c:v>
                </c:pt>
                <c:pt idx="1818">
                  <c:v>18170</c:v>
                </c:pt>
                <c:pt idx="1819">
                  <c:v>18180</c:v>
                </c:pt>
                <c:pt idx="1820">
                  <c:v>18190</c:v>
                </c:pt>
                <c:pt idx="1821">
                  <c:v>18200</c:v>
                </c:pt>
                <c:pt idx="1822">
                  <c:v>18210</c:v>
                </c:pt>
                <c:pt idx="1823">
                  <c:v>18220</c:v>
                </c:pt>
                <c:pt idx="1824">
                  <c:v>18230</c:v>
                </c:pt>
                <c:pt idx="1825">
                  <c:v>18240</c:v>
                </c:pt>
                <c:pt idx="1826">
                  <c:v>18250</c:v>
                </c:pt>
                <c:pt idx="1827">
                  <c:v>18260</c:v>
                </c:pt>
                <c:pt idx="1828">
                  <c:v>18270</c:v>
                </c:pt>
                <c:pt idx="1829">
                  <c:v>18280</c:v>
                </c:pt>
                <c:pt idx="1830">
                  <c:v>18290</c:v>
                </c:pt>
                <c:pt idx="1831">
                  <c:v>18300</c:v>
                </c:pt>
                <c:pt idx="1832">
                  <c:v>18310</c:v>
                </c:pt>
                <c:pt idx="1833">
                  <c:v>18320</c:v>
                </c:pt>
                <c:pt idx="1834">
                  <c:v>18330</c:v>
                </c:pt>
                <c:pt idx="1835">
                  <c:v>18340</c:v>
                </c:pt>
                <c:pt idx="1836">
                  <c:v>18350</c:v>
                </c:pt>
                <c:pt idx="1837">
                  <c:v>18360</c:v>
                </c:pt>
                <c:pt idx="1838">
                  <c:v>18370</c:v>
                </c:pt>
                <c:pt idx="1839">
                  <c:v>18380</c:v>
                </c:pt>
                <c:pt idx="1840">
                  <c:v>18390</c:v>
                </c:pt>
                <c:pt idx="1841">
                  <c:v>18400</c:v>
                </c:pt>
                <c:pt idx="1842">
                  <c:v>18410</c:v>
                </c:pt>
                <c:pt idx="1843">
                  <c:v>18420</c:v>
                </c:pt>
                <c:pt idx="1844">
                  <c:v>18430</c:v>
                </c:pt>
                <c:pt idx="1845">
                  <c:v>18440</c:v>
                </c:pt>
                <c:pt idx="1846">
                  <c:v>18450</c:v>
                </c:pt>
                <c:pt idx="1847">
                  <c:v>18460</c:v>
                </c:pt>
                <c:pt idx="1848">
                  <c:v>18470</c:v>
                </c:pt>
                <c:pt idx="1849">
                  <c:v>18480</c:v>
                </c:pt>
                <c:pt idx="1850">
                  <c:v>18490</c:v>
                </c:pt>
                <c:pt idx="1851">
                  <c:v>18500</c:v>
                </c:pt>
                <c:pt idx="1852">
                  <c:v>18510</c:v>
                </c:pt>
                <c:pt idx="1853">
                  <c:v>18520</c:v>
                </c:pt>
                <c:pt idx="1854">
                  <c:v>18530</c:v>
                </c:pt>
                <c:pt idx="1855">
                  <c:v>18540</c:v>
                </c:pt>
                <c:pt idx="1856">
                  <c:v>18550</c:v>
                </c:pt>
                <c:pt idx="1857">
                  <c:v>18560</c:v>
                </c:pt>
                <c:pt idx="1858">
                  <c:v>18570</c:v>
                </c:pt>
                <c:pt idx="1859">
                  <c:v>18580</c:v>
                </c:pt>
                <c:pt idx="1860">
                  <c:v>18590</c:v>
                </c:pt>
                <c:pt idx="1861">
                  <c:v>18600</c:v>
                </c:pt>
                <c:pt idx="1862">
                  <c:v>18610</c:v>
                </c:pt>
                <c:pt idx="1863">
                  <c:v>18620</c:v>
                </c:pt>
                <c:pt idx="1864">
                  <c:v>18630</c:v>
                </c:pt>
                <c:pt idx="1865">
                  <c:v>18640</c:v>
                </c:pt>
                <c:pt idx="1866">
                  <c:v>18650</c:v>
                </c:pt>
                <c:pt idx="1867">
                  <c:v>18660</c:v>
                </c:pt>
                <c:pt idx="1868">
                  <c:v>18670</c:v>
                </c:pt>
                <c:pt idx="1869">
                  <c:v>18680</c:v>
                </c:pt>
                <c:pt idx="1870">
                  <c:v>18690</c:v>
                </c:pt>
                <c:pt idx="1871">
                  <c:v>18700</c:v>
                </c:pt>
                <c:pt idx="1872">
                  <c:v>18710</c:v>
                </c:pt>
                <c:pt idx="1873">
                  <c:v>18720</c:v>
                </c:pt>
                <c:pt idx="1874">
                  <c:v>18730</c:v>
                </c:pt>
                <c:pt idx="1875">
                  <c:v>18740</c:v>
                </c:pt>
                <c:pt idx="1876">
                  <c:v>18750</c:v>
                </c:pt>
                <c:pt idx="1877">
                  <c:v>18760</c:v>
                </c:pt>
                <c:pt idx="1878">
                  <c:v>18770</c:v>
                </c:pt>
                <c:pt idx="1879">
                  <c:v>18780</c:v>
                </c:pt>
                <c:pt idx="1880">
                  <c:v>18790</c:v>
                </c:pt>
                <c:pt idx="1881">
                  <c:v>18800</c:v>
                </c:pt>
                <c:pt idx="1882">
                  <c:v>18810</c:v>
                </c:pt>
                <c:pt idx="1883">
                  <c:v>18820</c:v>
                </c:pt>
                <c:pt idx="1884">
                  <c:v>18830</c:v>
                </c:pt>
                <c:pt idx="1885">
                  <c:v>18840</c:v>
                </c:pt>
                <c:pt idx="1886">
                  <c:v>18850</c:v>
                </c:pt>
                <c:pt idx="1887">
                  <c:v>18860</c:v>
                </c:pt>
                <c:pt idx="1888">
                  <c:v>18870</c:v>
                </c:pt>
                <c:pt idx="1889">
                  <c:v>18880</c:v>
                </c:pt>
                <c:pt idx="1890">
                  <c:v>18890</c:v>
                </c:pt>
                <c:pt idx="1891">
                  <c:v>18900</c:v>
                </c:pt>
                <c:pt idx="1892">
                  <c:v>18910</c:v>
                </c:pt>
                <c:pt idx="1893">
                  <c:v>18920</c:v>
                </c:pt>
                <c:pt idx="1894">
                  <c:v>18930</c:v>
                </c:pt>
                <c:pt idx="1895">
                  <c:v>18940</c:v>
                </c:pt>
                <c:pt idx="1896">
                  <c:v>18950</c:v>
                </c:pt>
                <c:pt idx="1897">
                  <c:v>18960</c:v>
                </c:pt>
                <c:pt idx="1898">
                  <c:v>18970</c:v>
                </c:pt>
                <c:pt idx="1899">
                  <c:v>18980</c:v>
                </c:pt>
                <c:pt idx="1900">
                  <c:v>18990</c:v>
                </c:pt>
                <c:pt idx="1901">
                  <c:v>19000</c:v>
                </c:pt>
                <c:pt idx="1902">
                  <c:v>19010</c:v>
                </c:pt>
                <c:pt idx="1903">
                  <c:v>19020</c:v>
                </c:pt>
                <c:pt idx="1904">
                  <c:v>19030</c:v>
                </c:pt>
                <c:pt idx="1905">
                  <c:v>19040</c:v>
                </c:pt>
                <c:pt idx="1906">
                  <c:v>19050</c:v>
                </c:pt>
                <c:pt idx="1907">
                  <c:v>19060</c:v>
                </c:pt>
                <c:pt idx="1908">
                  <c:v>19070</c:v>
                </c:pt>
                <c:pt idx="1909">
                  <c:v>19080</c:v>
                </c:pt>
                <c:pt idx="1910">
                  <c:v>19090</c:v>
                </c:pt>
                <c:pt idx="1911">
                  <c:v>19100</c:v>
                </c:pt>
                <c:pt idx="1912">
                  <c:v>19110</c:v>
                </c:pt>
                <c:pt idx="1913">
                  <c:v>19120</c:v>
                </c:pt>
                <c:pt idx="1914">
                  <c:v>19130</c:v>
                </c:pt>
                <c:pt idx="1915">
                  <c:v>19140</c:v>
                </c:pt>
                <c:pt idx="1916">
                  <c:v>19150</c:v>
                </c:pt>
                <c:pt idx="1917">
                  <c:v>19160</c:v>
                </c:pt>
                <c:pt idx="1918">
                  <c:v>19170</c:v>
                </c:pt>
                <c:pt idx="1919">
                  <c:v>19180</c:v>
                </c:pt>
                <c:pt idx="1920">
                  <c:v>19190</c:v>
                </c:pt>
                <c:pt idx="1921">
                  <c:v>19200</c:v>
                </c:pt>
                <c:pt idx="1922">
                  <c:v>19210</c:v>
                </c:pt>
                <c:pt idx="1923">
                  <c:v>19220</c:v>
                </c:pt>
                <c:pt idx="1924">
                  <c:v>19230</c:v>
                </c:pt>
                <c:pt idx="1925">
                  <c:v>19240</c:v>
                </c:pt>
                <c:pt idx="1926">
                  <c:v>19250</c:v>
                </c:pt>
                <c:pt idx="1927">
                  <c:v>19260</c:v>
                </c:pt>
                <c:pt idx="1928">
                  <c:v>19270</c:v>
                </c:pt>
                <c:pt idx="1929">
                  <c:v>19280</c:v>
                </c:pt>
                <c:pt idx="1930">
                  <c:v>19290</c:v>
                </c:pt>
                <c:pt idx="1931">
                  <c:v>19300</c:v>
                </c:pt>
                <c:pt idx="1932">
                  <c:v>19310</c:v>
                </c:pt>
                <c:pt idx="1933">
                  <c:v>19320</c:v>
                </c:pt>
                <c:pt idx="1934">
                  <c:v>19330</c:v>
                </c:pt>
                <c:pt idx="1935">
                  <c:v>19340</c:v>
                </c:pt>
                <c:pt idx="1936">
                  <c:v>19350</c:v>
                </c:pt>
                <c:pt idx="1937">
                  <c:v>19360</c:v>
                </c:pt>
                <c:pt idx="1938">
                  <c:v>19370</c:v>
                </c:pt>
                <c:pt idx="1939">
                  <c:v>19380</c:v>
                </c:pt>
                <c:pt idx="1940">
                  <c:v>19390</c:v>
                </c:pt>
                <c:pt idx="1941">
                  <c:v>19400</c:v>
                </c:pt>
                <c:pt idx="1942">
                  <c:v>19410</c:v>
                </c:pt>
                <c:pt idx="1943">
                  <c:v>19420</c:v>
                </c:pt>
                <c:pt idx="1944">
                  <c:v>19430</c:v>
                </c:pt>
                <c:pt idx="1945">
                  <c:v>19440</c:v>
                </c:pt>
                <c:pt idx="1946">
                  <c:v>19450</c:v>
                </c:pt>
                <c:pt idx="1947">
                  <c:v>19460</c:v>
                </c:pt>
                <c:pt idx="1948">
                  <c:v>19470</c:v>
                </c:pt>
                <c:pt idx="1949">
                  <c:v>19480</c:v>
                </c:pt>
                <c:pt idx="1950">
                  <c:v>19490</c:v>
                </c:pt>
                <c:pt idx="1951">
                  <c:v>19500</c:v>
                </c:pt>
                <c:pt idx="1952">
                  <c:v>19510</c:v>
                </c:pt>
                <c:pt idx="1953">
                  <c:v>19520</c:v>
                </c:pt>
                <c:pt idx="1954">
                  <c:v>19530</c:v>
                </c:pt>
                <c:pt idx="1955">
                  <c:v>19540</c:v>
                </c:pt>
                <c:pt idx="1956">
                  <c:v>19550</c:v>
                </c:pt>
                <c:pt idx="1957">
                  <c:v>19560</c:v>
                </c:pt>
                <c:pt idx="1958">
                  <c:v>19570</c:v>
                </c:pt>
                <c:pt idx="1959">
                  <c:v>19580</c:v>
                </c:pt>
                <c:pt idx="1960">
                  <c:v>19590</c:v>
                </c:pt>
                <c:pt idx="1961">
                  <c:v>19600</c:v>
                </c:pt>
                <c:pt idx="1962">
                  <c:v>19610</c:v>
                </c:pt>
                <c:pt idx="1963">
                  <c:v>19620</c:v>
                </c:pt>
                <c:pt idx="1964">
                  <c:v>19630</c:v>
                </c:pt>
                <c:pt idx="1965">
                  <c:v>19640</c:v>
                </c:pt>
                <c:pt idx="1966">
                  <c:v>19650</c:v>
                </c:pt>
                <c:pt idx="1967">
                  <c:v>19660</c:v>
                </c:pt>
                <c:pt idx="1968">
                  <c:v>19670</c:v>
                </c:pt>
                <c:pt idx="1969">
                  <c:v>19680</c:v>
                </c:pt>
                <c:pt idx="1970">
                  <c:v>19690</c:v>
                </c:pt>
                <c:pt idx="1971">
                  <c:v>19700</c:v>
                </c:pt>
                <c:pt idx="1972">
                  <c:v>19710</c:v>
                </c:pt>
                <c:pt idx="1973">
                  <c:v>19720</c:v>
                </c:pt>
                <c:pt idx="1974">
                  <c:v>19730</c:v>
                </c:pt>
                <c:pt idx="1975">
                  <c:v>19740</c:v>
                </c:pt>
                <c:pt idx="1976">
                  <c:v>19750</c:v>
                </c:pt>
                <c:pt idx="1977">
                  <c:v>19760</c:v>
                </c:pt>
                <c:pt idx="1978">
                  <c:v>19770</c:v>
                </c:pt>
                <c:pt idx="1979">
                  <c:v>19780</c:v>
                </c:pt>
                <c:pt idx="1980">
                  <c:v>19790</c:v>
                </c:pt>
                <c:pt idx="1981">
                  <c:v>19800</c:v>
                </c:pt>
                <c:pt idx="1982">
                  <c:v>19810</c:v>
                </c:pt>
                <c:pt idx="1983">
                  <c:v>19820</c:v>
                </c:pt>
                <c:pt idx="1984">
                  <c:v>19830</c:v>
                </c:pt>
                <c:pt idx="1985">
                  <c:v>19840</c:v>
                </c:pt>
                <c:pt idx="1986">
                  <c:v>19850</c:v>
                </c:pt>
                <c:pt idx="1987">
                  <c:v>19860</c:v>
                </c:pt>
                <c:pt idx="1988">
                  <c:v>19870</c:v>
                </c:pt>
                <c:pt idx="1989">
                  <c:v>19880</c:v>
                </c:pt>
                <c:pt idx="1990">
                  <c:v>19890</c:v>
                </c:pt>
                <c:pt idx="1991">
                  <c:v>19900</c:v>
                </c:pt>
                <c:pt idx="1992">
                  <c:v>19910</c:v>
                </c:pt>
                <c:pt idx="1993">
                  <c:v>19920</c:v>
                </c:pt>
                <c:pt idx="1994">
                  <c:v>19930</c:v>
                </c:pt>
                <c:pt idx="1995">
                  <c:v>19940</c:v>
                </c:pt>
                <c:pt idx="1996">
                  <c:v>19950</c:v>
                </c:pt>
                <c:pt idx="1997">
                  <c:v>19960</c:v>
                </c:pt>
                <c:pt idx="1998">
                  <c:v>19970</c:v>
                </c:pt>
                <c:pt idx="1999">
                  <c:v>19980</c:v>
                </c:pt>
                <c:pt idx="2000">
                  <c:v>19990</c:v>
                </c:pt>
                <c:pt idx="2001">
                  <c:v>20000</c:v>
                </c:pt>
                <c:pt idx="2002">
                  <c:v>20010</c:v>
                </c:pt>
                <c:pt idx="2003">
                  <c:v>20020</c:v>
                </c:pt>
                <c:pt idx="2004">
                  <c:v>20030</c:v>
                </c:pt>
                <c:pt idx="2005">
                  <c:v>20040</c:v>
                </c:pt>
                <c:pt idx="2006">
                  <c:v>20050</c:v>
                </c:pt>
                <c:pt idx="2007">
                  <c:v>20060</c:v>
                </c:pt>
                <c:pt idx="2008">
                  <c:v>20070</c:v>
                </c:pt>
                <c:pt idx="2009">
                  <c:v>20080</c:v>
                </c:pt>
                <c:pt idx="2010">
                  <c:v>20090</c:v>
                </c:pt>
                <c:pt idx="2011">
                  <c:v>20100</c:v>
                </c:pt>
                <c:pt idx="2012">
                  <c:v>20110</c:v>
                </c:pt>
                <c:pt idx="2013">
                  <c:v>20120</c:v>
                </c:pt>
                <c:pt idx="2014">
                  <c:v>20130</c:v>
                </c:pt>
                <c:pt idx="2015">
                  <c:v>20140</c:v>
                </c:pt>
                <c:pt idx="2016">
                  <c:v>20150</c:v>
                </c:pt>
                <c:pt idx="2017">
                  <c:v>20160</c:v>
                </c:pt>
                <c:pt idx="2018">
                  <c:v>20170</c:v>
                </c:pt>
                <c:pt idx="2019">
                  <c:v>20180</c:v>
                </c:pt>
                <c:pt idx="2020">
                  <c:v>20190</c:v>
                </c:pt>
                <c:pt idx="2021">
                  <c:v>20200</c:v>
                </c:pt>
                <c:pt idx="2022">
                  <c:v>20210</c:v>
                </c:pt>
                <c:pt idx="2023">
                  <c:v>20220</c:v>
                </c:pt>
                <c:pt idx="2024">
                  <c:v>20230</c:v>
                </c:pt>
                <c:pt idx="2025">
                  <c:v>20240</c:v>
                </c:pt>
                <c:pt idx="2026">
                  <c:v>20250</c:v>
                </c:pt>
                <c:pt idx="2027">
                  <c:v>20260</c:v>
                </c:pt>
                <c:pt idx="2028">
                  <c:v>20270</c:v>
                </c:pt>
                <c:pt idx="2029">
                  <c:v>20280</c:v>
                </c:pt>
                <c:pt idx="2030">
                  <c:v>20290</c:v>
                </c:pt>
                <c:pt idx="2031">
                  <c:v>20300</c:v>
                </c:pt>
                <c:pt idx="2032">
                  <c:v>20310</c:v>
                </c:pt>
                <c:pt idx="2033">
                  <c:v>20320</c:v>
                </c:pt>
                <c:pt idx="2034">
                  <c:v>20330</c:v>
                </c:pt>
                <c:pt idx="2035">
                  <c:v>20340</c:v>
                </c:pt>
                <c:pt idx="2036">
                  <c:v>20350</c:v>
                </c:pt>
                <c:pt idx="2037">
                  <c:v>20360</c:v>
                </c:pt>
                <c:pt idx="2038">
                  <c:v>20370</c:v>
                </c:pt>
                <c:pt idx="2039">
                  <c:v>20380</c:v>
                </c:pt>
                <c:pt idx="2040">
                  <c:v>20390</c:v>
                </c:pt>
                <c:pt idx="2041">
                  <c:v>20400</c:v>
                </c:pt>
                <c:pt idx="2042">
                  <c:v>20410</c:v>
                </c:pt>
                <c:pt idx="2043">
                  <c:v>20420</c:v>
                </c:pt>
                <c:pt idx="2044">
                  <c:v>20430</c:v>
                </c:pt>
                <c:pt idx="2045">
                  <c:v>20440</c:v>
                </c:pt>
                <c:pt idx="2046">
                  <c:v>20450</c:v>
                </c:pt>
                <c:pt idx="2047">
                  <c:v>20460</c:v>
                </c:pt>
                <c:pt idx="2048">
                  <c:v>20470</c:v>
                </c:pt>
                <c:pt idx="2049">
                  <c:v>20480</c:v>
                </c:pt>
                <c:pt idx="2050">
                  <c:v>20490</c:v>
                </c:pt>
                <c:pt idx="2051">
                  <c:v>20500</c:v>
                </c:pt>
                <c:pt idx="2052">
                  <c:v>20510</c:v>
                </c:pt>
                <c:pt idx="2053">
                  <c:v>20520</c:v>
                </c:pt>
                <c:pt idx="2054">
                  <c:v>20530</c:v>
                </c:pt>
                <c:pt idx="2055">
                  <c:v>20540</c:v>
                </c:pt>
                <c:pt idx="2056">
                  <c:v>20550</c:v>
                </c:pt>
                <c:pt idx="2057">
                  <c:v>20560</c:v>
                </c:pt>
                <c:pt idx="2058">
                  <c:v>20570</c:v>
                </c:pt>
                <c:pt idx="2059">
                  <c:v>20580</c:v>
                </c:pt>
                <c:pt idx="2060">
                  <c:v>20590</c:v>
                </c:pt>
                <c:pt idx="2061">
                  <c:v>20600</c:v>
                </c:pt>
                <c:pt idx="2062">
                  <c:v>20610</c:v>
                </c:pt>
                <c:pt idx="2063">
                  <c:v>20620</c:v>
                </c:pt>
                <c:pt idx="2064">
                  <c:v>20630</c:v>
                </c:pt>
                <c:pt idx="2065">
                  <c:v>20640</c:v>
                </c:pt>
                <c:pt idx="2066">
                  <c:v>20650</c:v>
                </c:pt>
                <c:pt idx="2067">
                  <c:v>20660</c:v>
                </c:pt>
                <c:pt idx="2068">
                  <c:v>20670</c:v>
                </c:pt>
                <c:pt idx="2069">
                  <c:v>20680</c:v>
                </c:pt>
                <c:pt idx="2070">
                  <c:v>20690</c:v>
                </c:pt>
                <c:pt idx="2071">
                  <c:v>20700</c:v>
                </c:pt>
                <c:pt idx="2072">
                  <c:v>20710</c:v>
                </c:pt>
                <c:pt idx="2073">
                  <c:v>20720</c:v>
                </c:pt>
                <c:pt idx="2074">
                  <c:v>20730</c:v>
                </c:pt>
                <c:pt idx="2075">
                  <c:v>20740</c:v>
                </c:pt>
                <c:pt idx="2076">
                  <c:v>20750</c:v>
                </c:pt>
                <c:pt idx="2077">
                  <c:v>20760</c:v>
                </c:pt>
                <c:pt idx="2078">
                  <c:v>20770</c:v>
                </c:pt>
                <c:pt idx="2079">
                  <c:v>20780</c:v>
                </c:pt>
                <c:pt idx="2080">
                  <c:v>20790</c:v>
                </c:pt>
                <c:pt idx="2081">
                  <c:v>20800</c:v>
                </c:pt>
                <c:pt idx="2082">
                  <c:v>20810</c:v>
                </c:pt>
                <c:pt idx="2083">
                  <c:v>20820</c:v>
                </c:pt>
                <c:pt idx="2084">
                  <c:v>20830</c:v>
                </c:pt>
                <c:pt idx="2085">
                  <c:v>20840</c:v>
                </c:pt>
                <c:pt idx="2086">
                  <c:v>20850</c:v>
                </c:pt>
                <c:pt idx="2087">
                  <c:v>20860</c:v>
                </c:pt>
                <c:pt idx="2088">
                  <c:v>20870</c:v>
                </c:pt>
                <c:pt idx="2089">
                  <c:v>20880</c:v>
                </c:pt>
                <c:pt idx="2090">
                  <c:v>20890</c:v>
                </c:pt>
                <c:pt idx="2091">
                  <c:v>20900</c:v>
                </c:pt>
                <c:pt idx="2092">
                  <c:v>20910</c:v>
                </c:pt>
                <c:pt idx="2093">
                  <c:v>20920</c:v>
                </c:pt>
                <c:pt idx="2094">
                  <c:v>20930</c:v>
                </c:pt>
                <c:pt idx="2095">
                  <c:v>20940</c:v>
                </c:pt>
                <c:pt idx="2096">
                  <c:v>20950</c:v>
                </c:pt>
                <c:pt idx="2097">
                  <c:v>20960</c:v>
                </c:pt>
                <c:pt idx="2098">
                  <c:v>20970</c:v>
                </c:pt>
                <c:pt idx="2099">
                  <c:v>20980</c:v>
                </c:pt>
                <c:pt idx="2100">
                  <c:v>20990</c:v>
                </c:pt>
                <c:pt idx="2101">
                  <c:v>21000</c:v>
                </c:pt>
                <c:pt idx="2102">
                  <c:v>21010</c:v>
                </c:pt>
                <c:pt idx="2103">
                  <c:v>21020</c:v>
                </c:pt>
                <c:pt idx="2104">
                  <c:v>21030</c:v>
                </c:pt>
                <c:pt idx="2105">
                  <c:v>21040</c:v>
                </c:pt>
                <c:pt idx="2106">
                  <c:v>21050</c:v>
                </c:pt>
                <c:pt idx="2107">
                  <c:v>21060</c:v>
                </c:pt>
                <c:pt idx="2108">
                  <c:v>21070</c:v>
                </c:pt>
                <c:pt idx="2109">
                  <c:v>21080</c:v>
                </c:pt>
                <c:pt idx="2110">
                  <c:v>21090</c:v>
                </c:pt>
                <c:pt idx="2111">
                  <c:v>21100</c:v>
                </c:pt>
                <c:pt idx="2112">
                  <c:v>21110</c:v>
                </c:pt>
                <c:pt idx="2113">
                  <c:v>21120</c:v>
                </c:pt>
                <c:pt idx="2114">
                  <c:v>21130</c:v>
                </c:pt>
                <c:pt idx="2115">
                  <c:v>21140</c:v>
                </c:pt>
                <c:pt idx="2116">
                  <c:v>21150</c:v>
                </c:pt>
                <c:pt idx="2117">
                  <c:v>21160</c:v>
                </c:pt>
                <c:pt idx="2118">
                  <c:v>21170</c:v>
                </c:pt>
                <c:pt idx="2119">
                  <c:v>21180</c:v>
                </c:pt>
                <c:pt idx="2120">
                  <c:v>21190</c:v>
                </c:pt>
                <c:pt idx="2121">
                  <c:v>21200</c:v>
                </c:pt>
                <c:pt idx="2122">
                  <c:v>21210</c:v>
                </c:pt>
                <c:pt idx="2123">
                  <c:v>21220</c:v>
                </c:pt>
                <c:pt idx="2124">
                  <c:v>21230</c:v>
                </c:pt>
                <c:pt idx="2125">
                  <c:v>21240</c:v>
                </c:pt>
                <c:pt idx="2126">
                  <c:v>21250</c:v>
                </c:pt>
                <c:pt idx="2127">
                  <c:v>21260</c:v>
                </c:pt>
                <c:pt idx="2128">
                  <c:v>21270</c:v>
                </c:pt>
                <c:pt idx="2129">
                  <c:v>21280</c:v>
                </c:pt>
                <c:pt idx="2130">
                  <c:v>21290</c:v>
                </c:pt>
                <c:pt idx="2131">
                  <c:v>21300</c:v>
                </c:pt>
                <c:pt idx="2132">
                  <c:v>21310</c:v>
                </c:pt>
                <c:pt idx="2133">
                  <c:v>21320</c:v>
                </c:pt>
                <c:pt idx="2134">
                  <c:v>21330</c:v>
                </c:pt>
                <c:pt idx="2135">
                  <c:v>21340</c:v>
                </c:pt>
                <c:pt idx="2136">
                  <c:v>21350</c:v>
                </c:pt>
                <c:pt idx="2137">
                  <c:v>21360</c:v>
                </c:pt>
                <c:pt idx="2138">
                  <c:v>21370</c:v>
                </c:pt>
                <c:pt idx="2139">
                  <c:v>21380</c:v>
                </c:pt>
                <c:pt idx="2140">
                  <c:v>21390</c:v>
                </c:pt>
                <c:pt idx="2141">
                  <c:v>21400</c:v>
                </c:pt>
                <c:pt idx="2142">
                  <c:v>21410</c:v>
                </c:pt>
                <c:pt idx="2143">
                  <c:v>21420</c:v>
                </c:pt>
                <c:pt idx="2144">
                  <c:v>21430</c:v>
                </c:pt>
                <c:pt idx="2145">
                  <c:v>21440</c:v>
                </c:pt>
                <c:pt idx="2146">
                  <c:v>21450</c:v>
                </c:pt>
                <c:pt idx="2147">
                  <c:v>21460</c:v>
                </c:pt>
                <c:pt idx="2148">
                  <c:v>21470</c:v>
                </c:pt>
                <c:pt idx="2149">
                  <c:v>21480</c:v>
                </c:pt>
                <c:pt idx="2150">
                  <c:v>21490</c:v>
                </c:pt>
                <c:pt idx="2151">
                  <c:v>21500</c:v>
                </c:pt>
                <c:pt idx="2152">
                  <c:v>21510</c:v>
                </c:pt>
                <c:pt idx="2153">
                  <c:v>21520</c:v>
                </c:pt>
                <c:pt idx="2154">
                  <c:v>21530</c:v>
                </c:pt>
                <c:pt idx="2155">
                  <c:v>21540</c:v>
                </c:pt>
                <c:pt idx="2156">
                  <c:v>21550</c:v>
                </c:pt>
                <c:pt idx="2157">
                  <c:v>21560</c:v>
                </c:pt>
                <c:pt idx="2158">
                  <c:v>21570</c:v>
                </c:pt>
                <c:pt idx="2159">
                  <c:v>21580</c:v>
                </c:pt>
                <c:pt idx="2160">
                  <c:v>21590</c:v>
                </c:pt>
                <c:pt idx="2161">
                  <c:v>21600</c:v>
                </c:pt>
                <c:pt idx="2162">
                  <c:v>21610</c:v>
                </c:pt>
                <c:pt idx="2163">
                  <c:v>21620</c:v>
                </c:pt>
                <c:pt idx="2164">
                  <c:v>21630</c:v>
                </c:pt>
                <c:pt idx="2165">
                  <c:v>21640</c:v>
                </c:pt>
                <c:pt idx="2166">
                  <c:v>21650</c:v>
                </c:pt>
                <c:pt idx="2167">
                  <c:v>21660</c:v>
                </c:pt>
                <c:pt idx="2168">
                  <c:v>21670</c:v>
                </c:pt>
                <c:pt idx="2169">
                  <c:v>21680</c:v>
                </c:pt>
                <c:pt idx="2170">
                  <c:v>21690</c:v>
                </c:pt>
                <c:pt idx="2171">
                  <c:v>21700</c:v>
                </c:pt>
                <c:pt idx="2172">
                  <c:v>21710</c:v>
                </c:pt>
                <c:pt idx="2173">
                  <c:v>21720</c:v>
                </c:pt>
                <c:pt idx="2174">
                  <c:v>21730</c:v>
                </c:pt>
                <c:pt idx="2175">
                  <c:v>21740</c:v>
                </c:pt>
                <c:pt idx="2176">
                  <c:v>21750</c:v>
                </c:pt>
                <c:pt idx="2177">
                  <c:v>21760</c:v>
                </c:pt>
                <c:pt idx="2178">
                  <c:v>21770</c:v>
                </c:pt>
                <c:pt idx="2179">
                  <c:v>21780</c:v>
                </c:pt>
                <c:pt idx="2180">
                  <c:v>21790</c:v>
                </c:pt>
                <c:pt idx="2181">
                  <c:v>21800</c:v>
                </c:pt>
                <c:pt idx="2182">
                  <c:v>21810</c:v>
                </c:pt>
                <c:pt idx="2183">
                  <c:v>21820</c:v>
                </c:pt>
                <c:pt idx="2184">
                  <c:v>21830</c:v>
                </c:pt>
                <c:pt idx="2185">
                  <c:v>21840</c:v>
                </c:pt>
                <c:pt idx="2186">
                  <c:v>21850</c:v>
                </c:pt>
                <c:pt idx="2187">
                  <c:v>21860</c:v>
                </c:pt>
                <c:pt idx="2188">
                  <c:v>21870</c:v>
                </c:pt>
                <c:pt idx="2189">
                  <c:v>21880</c:v>
                </c:pt>
                <c:pt idx="2190">
                  <c:v>21890</c:v>
                </c:pt>
                <c:pt idx="2191">
                  <c:v>21900</c:v>
                </c:pt>
                <c:pt idx="2192">
                  <c:v>21910</c:v>
                </c:pt>
                <c:pt idx="2193">
                  <c:v>21920</c:v>
                </c:pt>
                <c:pt idx="2194">
                  <c:v>21930</c:v>
                </c:pt>
                <c:pt idx="2195">
                  <c:v>21940</c:v>
                </c:pt>
                <c:pt idx="2196">
                  <c:v>21950</c:v>
                </c:pt>
                <c:pt idx="2197">
                  <c:v>21960</c:v>
                </c:pt>
                <c:pt idx="2198">
                  <c:v>21970</c:v>
                </c:pt>
                <c:pt idx="2199">
                  <c:v>21980</c:v>
                </c:pt>
                <c:pt idx="2200">
                  <c:v>21990</c:v>
                </c:pt>
                <c:pt idx="2201">
                  <c:v>22000</c:v>
                </c:pt>
                <c:pt idx="2202">
                  <c:v>22010</c:v>
                </c:pt>
                <c:pt idx="2203">
                  <c:v>22020</c:v>
                </c:pt>
                <c:pt idx="2204">
                  <c:v>22030</c:v>
                </c:pt>
                <c:pt idx="2205">
                  <c:v>22040</c:v>
                </c:pt>
                <c:pt idx="2206">
                  <c:v>22050</c:v>
                </c:pt>
                <c:pt idx="2207">
                  <c:v>22060</c:v>
                </c:pt>
                <c:pt idx="2208">
                  <c:v>22070</c:v>
                </c:pt>
                <c:pt idx="2209">
                  <c:v>22080</c:v>
                </c:pt>
                <c:pt idx="2210">
                  <c:v>22090</c:v>
                </c:pt>
                <c:pt idx="2211">
                  <c:v>22100</c:v>
                </c:pt>
                <c:pt idx="2212">
                  <c:v>22110</c:v>
                </c:pt>
                <c:pt idx="2213">
                  <c:v>22120</c:v>
                </c:pt>
                <c:pt idx="2214">
                  <c:v>22130</c:v>
                </c:pt>
                <c:pt idx="2215">
                  <c:v>22140</c:v>
                </c:pt>
                <c:pt idx="2216">
                  <c:v>22150</c:v>
                </c:pt>
                <c:pt idx="2217">
                  <c:v>22160</c:v>
                </c:pt>
                <c:pt idx="2218">
                  <c:v>22170</c:v>
                </c:pt>
                <c:pt idx="2219">
                  <c:v>22180</c:v>
                </c:pt>
                <c:pt idx="2220">
                  <c:v>22190</c:v>
                </c:pt>
                <c:pt idx="2221">
                  <c:v>22200</c:v>
                </c:pt>
                <c:pt idx="2222">
                  <c:v>22210</c:v>
                </c:pt>
                <c:pt idx="2223">
                  <c:v>22220</c:v>
                </c:pt>
                <c:pt idx="2224">
                  <c:v>22230</c:v>
                </c:pt>
                <c:pt idx="2225">
                  <c:v>22240</c:v>
                </c:pt>
                <c:pt idx="2226">
                  <c:v>22250</c:v>
                </c:pt>
                <c:pt idx="2227">
                  <c:v>22260</c:v>
                </c:pt>
                <c:pt idx="2228">
                  <c:v>22270</c:v>
                </c:pt>
                <c:pt idx="2229">
                  <c:v>22280</c:v>
                </c:pt>
                <c:pt idx="2230">
                  <c:v>22290</c:v>
                </c:pt>
                <c:pt idx="2231">
                  <c:v>22300</c:v>
                </c:pt>
                <c:pt idx="2232">
                  <c:v>22310</c:v>
                </c:pt>
                <c:pt idx="2233">
                  <c:v>22320</c:v>
                </c:pt>
                <c:pt idx="2234">
                  <c:v>22330</c:v>
                </c:pt>
                <c:pt idx="2235">
                  <c:v>22340</c:v>
                </c:pt>
                <c:pt idx="2236">
                  <c:v>22350</c:v>
                </c:pt>
                <c:pt idx="2237">
                  <c:v>22360</c:v>
                </c:pt>
                <c:pt idx="2238">
                  <c:v>22370</c:v>
                </c:pt>
                <c:pt idx="2239">
                  <c:v>22380</c:v>
                </c:pt>
                <c:pt idx="2240">
                  <c:v>22390</c:v>
                </c:pt>
                <c:pt idx="2241">
                  <c:v>22400</c:v>
                </c:pt>
                <c:pt idx="2242">
                  <c:v>22410</c:v>
                </c:pt>
                <c:pt idx="2243">
                  <c:v>22420</c:v>
                </c:pt>
                <c:pt idx="2244">
                  <c:v>22430</c:v>
                </c:pt>
                <c:pt idx="2245">
                  <c:v>22440</c:v>
                </c:pt>
                <c:pt idx="2246">
                  <c:v>22450</c:v>
                </c:pt>
                <c:pt idx="2247">
                  <c:v>22460</c:v>
                </c:pt>
                <c:pt idx="2248">
                  <c:v>22470</c:v>
                </c:pt>
                <c:pt idx="2249">
                  <c:v>22480</c:v>
                </c:pt>
                <c:pt idx="2250">
                  <c:v>22490</c:v>
                </c:pt>
                <c:pt idx="2251">
                  <c:v>22500</c:v>
                </c:pt>
                <c:pt idx="2252">
                  <c:v>22510</c:v>
                </c:pt>
                <c:pt idx="2253">
                  <c:v>22520</c:v>
                </c:pt>
                <c:pt idx="2254">
                  <c:v>22530</c:v>
                </c:pt>
                <c:pt idx="2255">
                  <c:v>22540</c:v>
                </c:pt>
                <c:pt idx="2256">
                  <c:v>22550</c:v>
                </c:pt>
                <c:pt idx="2257">
                  <c:v>22560</c:v>
                </c:pt>
                <c:pt idx="2258">
                  <c:v>22570</c:v>
                </c:pt>
                <c:pt idx="2259">
                  <c:v>22580</c:v>
                </c:pt>
                <c:pt idx="2260">
                  <c:v>22590</c:v>
                </c:pt>
                <c:pt idx="2261">
                  <c:v>22600</c:v>
                </c:pt>
                <c:pt idx="2262">
                  <c:v>22610</c:v>
                </c:pt>
                <c:pt idx="2263">
                  <c:v>22620</c:v>
                </c:pt>
                <c:pt idx="2264">
                  <c:v>22630</c:v>
                </c:pt>
                <c:pt idx="2265">
                  <c:v>22640</c:v>
                </c:pt>
                <c:pt idx="2266">
                  <c:v>22650</c:v>
                </c:pt>
                <c:pt idx="2267">
                  <c:v>22660</c:v>
                </c:pt>
                <c:pt idx="2268">
                  <c:v>22670</c:v>
                </c:pt>
                <c:pt idx="2269">
                  <c:v>22680</c:v>
                </c:pt>
                <c:pt idx="2270">
                  <c:v>22690</c:v>
                </c:pt>
                <c:pt idx="2271">
                  <c:v>22700</c:v>
                </c:pt>
                <c:pt idx="2272">
                  <c:v>22710</c:v>
                </c:pt>
                <c:pt idx="2273">
                  <c:v>22720</c:v>
                </c:pt>
                <c:pt idx="2274">
                  <c:v>22730</c:v>
                </c:pt>
                <c:pt idx="2275">
                  <c:v>22740</c:v>
                </c:pt>
                <c:pt idx="2276">
                  <c:v>22750</c:v>
                </c:pt>
                <c:pt idx="2277">
                  <c:v>22760</c:v>
                </c:pt>
                <c:pt idx="2278">
                  <c:v>22770</c:v>
                </c:pt>
                <c:pt idx="2279">
                  <c:v>22780</c:v>
                </c:pt>
                <c:pt idx="2280">
                  <c:v>22790</c:v>
                </c:pt>
                <c:pt idx="2281">
                  <c:v>22800</c:v>
                </c:pt>
                <c:pt idx="2282">
                  <c:v>22810</c:v>
                </c:pt>
                <c:pt idx="2283">
                  <c:v>22820</c:v>
                </c:pt>
                <c:pt idx="2284">
                  <c:v>22830</c:v>
                </c:pt>
                <c:pt idx="2285">
                  <c:v>22840</c:v>
                </c:pt>
                <c:pt idx="2286">
                  <c:v>22850</c:v>
                </c:pt>
                <c:pt idx="2287">
                  <c:v>22860</c:v>
                </c:pt>
                <c:pt idx="2288">
                  <c:v>22870</c:v>
                </c:pt>
                <c:pt idx="2289">
                  <c:v>22880</c:v>
                </c:pt>
                <c:pt idx="2290">
                  <c:v>22890</c:v>
                </c:pt>
                <c:pt idx="2291">
                  <c:v>22900</c:v>
                </c:pt>
                <c:pt idx="2292">
                  <c:v>22910</c:v>
                </c:pt>
                <c:pt idx="2293">
                  <c:v>22920</c:v>
                </c:pt>
                <c:pt idx="2294">
                  <c:v>22930</c:v>
                </c:pt>
                <c:pt idx="2295">
                  <c:v>22940</c:v>
                </c:pt>
                <c:pt idx="2296">
                  <c:v>22950</c:v>
                </c:pt>
                <c:pt idx="2297">
                  <c:v>22960</c:v>
                </c:pt>
                <c:pt idx="2298">
                  <c:v>22970</c:v>
                </c:pt>
                <c:pt idx="2299">
                  <c:v>22980</c:v>
                </c:pt>
                <c:pt idx="2300">
                  <c:v>22990</c:v>
                </c:pt>
                <c:pt idx="2301">
                  <c:v>23000</c:v>
                </c:pt>
                <c:pt idx="2302">
                  <c:v>23010</c:v>
                </c:pt>
                <c:pt idx="2303">
                  <c:v>23020</c:v>
                </c:pt>
                <c:pt idx="2304">
                  <c:v>23030</c:v>
                </c:pt>
                <c:pt idx="2305">
                  <c:v>23040</c:v>
                </c:pt>
                <c:pt idx="2306">
                  <c:v>23050</c:v>
                </c:pt>
                <c:pt idx="2307">
                  <c:v>23060</c:v>
                </c:pt>
                <c:pt idx="2308">
                  <c:v>23070</c:v>
                </c:pt>
                <c:pt idx="2309">
                  <c:v>23080</c:v>
                </c:pt>
                <c:pt idx="2310">
                  <c:v>23090</c:v>
                </c:pt>
                <c:pt idx="2311">
                  <c:v>23100</c:v>
                </c:pt>
                <c:pt idx="2312">
                  <c:v>23110</c:v>
                </c:pt>
                <c:pt idx="2313">
                  <c:v>23120</c:v>
                </c:pt>
                <c:pt idx="2314">
                  <c:v>23130</c:v>
                </c:pt>
                <c:pt idx="2315">
                  <c:v>23140</c:v>
                </c:pt>
                <c:pt idx="2316">
                  <c:v>23150</c:v>
                </c:pt>
                <c:pt idx="2317">
                  <c:v>23160</c:v>
                </c:pt>
                <c:pt idx="2318">
                  <c:v>23170</c:v>
                </c:pt>
                <c:pt idx="2319">
                  <c:v>23180</c:v>
                </c:pt>
                <c:pt idx="2320">
                  <c:v>23190</c:v>
                </c:pt>
                <c:pt idx="2321">
                  <c:v>23200</c:v>
                </c:pt>
                <c:pt idx="2322">
                  <c:v>23210</c:v>
                </c:pt>
                <c:pt idx="2323">
                  <c:v>23220</c:v>
                </c:pt>
                <c:pt idx="2324">
                  <c:v>23230</c:v>
                </c:pt>
                <c:pt idx="2325">
                  <c:v>23240</c:v>
                </c:pt>
                <c:pt idx="2326">
                  <c:v>23250</c:v>
                </c:pt>
                <c:pt idx="2327">
                  <c:v>23260</c:v>
                </c:pt>
                <c:pt idx="2328">
                  <c:v>23270</c:v>
                </c:pt>
                <c:pt idx="2329">
                  <c:v>23280</c:v>
                </c:pt>
                <c:pt idx="2330">
                  <c:v>23290</c:v>
                </c:pt>
                <c:pt idx="2331">
                  <c:v>23300</c:v>
                </c:pt>
                <c:pt idx="2332">
                  <c:v>23310</c:v>
                </c:pt>
                <c:pt idx="2333">
                  <c:v>23320</c:v>
                </c:pt>
                <c:pt idx="2334">
                  <c:v>23330</c:v>
                </c:pt>
                <c:pt idx="2335">
                  <c:v>23340</c:v>
                </c:pt>
                <c:pt idx="2336">
                  <c:v>23350</c:v>
                </c:pt>
                <c:pt idx="2337">
                  <c:v>23360</c:v>
                </c:pt>
                <c:pt idx="2338">
                  <c:v>23370</c:v>
                </c:pt>
                <c:pt idx="2339">
                  <c:v>23380</c:v>
                </c:pt>
                <c:pt idx="2340">
                  <c:v>23390</c:v>
                </c:pt>
                <c:pt idx="2341">
                  <c:v>23400</c:v>
                </c:pt>
                <c:pt idx="2342">
                  <c:v>23410</c:v>
                </c:pt>
                <c:pt idx="2343">
                  <c:v>23420</c:v>
                </c:pt>
                <c:pt idx="2344">
                  <c:v>23430</c:v>
                </c:pt>
                <c:pt idx="2345">
                  <c:v>23440</c:v>
                </c:pt>
                <c:pt idx="2346">
                  <c:v>23450</c:v>
                </c:pt>
                <c:pt idx="2347">
                  <c:v>23460</c:v>
                </c:pt>
                <c:pt idx="2348">
                  <c:v>23470</c:v>
                </c:pt>
                <c:pt idx="2349">
                  <c:v>23480</c:v>
                </c:pt>
                <c:pt idx="2350">
                  <c:v>23490</c:v>
                </c:pt>
                <c:pt idx="2351">
                  <c:v>23500</c:v>
                </c:pt>
                <c:pt idx="2352">
                  <c:v>23510</c:v>
                </c:pt>
                <c:pt idx="2353">
                  <c:v>23520</c:v>
                </c:pt>
                <c:pt idx="2354">
                  <c:v>23530</c:v>
                </c:pt>
                <c:pt idx="2355">
                  <c:v>23540</c:v>
                </c:pt>
                <c:pt idx="2356">
                  <c:v>23550</c:v>
                </c:pt>
                <c:pt idx="2357">
                  <c:v>23560</c:v>
                </c:pt>
                <c:pt idx="2358">
                  <c:v>23570</c:v>
                </c:pt>
                <c:pt idx="2359">
                  <c:v>23580</c:v>
                </c:pt>
                <c:pt idx="2360">
                  <c:v>23590</c:v>
                </c:pt>
                <c:pt idx="2361">
                  <c:v>23600</c:v>
                </c:pt>
                <c:pt idx="2362">
                  <c:v>23610</c:v>
                </c:pt>
                <c:pt idx="2363">
                  <c:v>23620</c:v>
                </c:pt>
                <c:pt idx="2364">
                  <c:v>23630</c:v>
                </c:pt>
                <c:pt idx="2365">
                  <c:v>23640</c:v>
                </c:pt>
                <c:pt idx="2366">
                  <c:v>23650</c:v>
                </c:pt>
                <c:pt idx="2367">
                  <c:v>23660</c:v>
                </c:pt>
                <c:pt idx="2368">
                  <c:v>23670</c:v>
                </c:pt>
                <c:pt idx="2369">
                  <c:v>23680</c:v>
                </c:pt>
                <c:pt idx="2370">
                  <c:v>23690</c:v>
                </c:pt>
                <c:pt idx="2371">
                  <c:v>23700</c:v>
                </c:pt>
                <c:pt idx="2372">
                  <c:v>23710</c:v>
                </c:pt>
                <c:pt idx="2373">
                  <c:v>23720</c:v>
                </c:pt>
                <c:pt idx="2374">
                  <c:v>23730</c:v>
                </c:pt>
                <c:pt idx="2375">
                  <c:v>23740</c:v>
                </c:pt>
                <c:pt idx="2376">
                  <c:v>23750</c:v>
                </c:pt>
                <c:pt idx="2377">
                  <c:v>23760</c:v>
                </c:pt>
                <c:pt idx="2378">
                  <c:v>23770</c:v>
                </c:pt>
                <c:pt idx="2379">
                  <c:v>23780</c:v>
                </c:pt>
                <c:pt idx="2380">
                  <c:v>23790</c:v>
                </c:pt>
                <c:pt idx="2381">
                  <c:v>23800</c:v>
                </c:pt>
                <c:pt idx="2382">
                  <c:v>23810</c:v>
                </c:pt>
                <c:pt idx="2383">
                  <c:v>23820</c:v>
                </c:pt>
                <c:pt idx="2384">
                  <c:v>23830</c:v>
                </c:pt>
                <c:pt idx="2385">
                  <c:v>23840</c:v>
                </c:pt>
                <c:pt idx="2386">
                  <c:v>23850</c:v>
                </c:pt>
                <c:pt idx="2387">
                  <c:v>23860</c:v>
                </c:pt>
                <c:pt idx="2388">
                  <c:v>23870</c:v>
                </c:pt>
                <c:pt idx="2389">
                  <c:v>23880</c:v>
                </c:pt>
                <c:pt idx="2390">
                  <c:v>23890</c:v>
                </c:pt>
                <c:pt idx="2391">
                  <c:v>23900</c:v>
                </c:pt>
                <c:pt idx="2392">
                  <c:v>23910</c:v>
                </c:pt>
                <c:pt idx="2393">
                  <c:v>23920</c:v>
                </c:pt>
                <c:pt idx="2394">
                  <c:v>23930</c:v>
                </c:pt>
                <c:pt idx="2395">
                  <c:v>23940</c:v>
                </c:pt>
                <c:pt idx="2396">
                  <c:v>23950</c:v>
                </c:pt>
                <c:pt idx="2397">
                  <c:v>23960</c:v>
                </c:pt>
                <c:pt idx="2398">
                  <c:v>23970</c:v>
                </c:pt>
                <c:pt idx="2399">
                  <c:v>23980</c:v>
                </c:pt>
                <c:pt idx="2400">
                  <c:v>23990</c:v>
                </c:pt>
                <c:pt idx="2401">
                  <c:v>24000</c:v>
                </c:pt>
                <c:pt idx="2402">
                  <c:v>24010</c:v>
                </c:pt>
                <c:pt idx="2403">
                  <c:v>24020</c:v>
                </c:pt>
                <c:pt idx="2404">
                  <c:v>24030</c:v>
                </c:pt>
                <c:pt idx="2405">
                  <c:v>24040</c:v>
                </c:pt>
                <c:pt idx="2406">
                  <c:v>24050</c:v>
                </c:pt>
                <c:pt idx="2407">
                  <c:v>24060</c:v>
                </c:pt>
                <c:pt idx="2408">
                  <c:v>24070</c:v>
                </c:pt>
                <c:pt idx="2409">
                  <c:v>24080</c:v>
                </c:pt>
                <c:pt idx="2410">
                  <c:v>24090</c:v>
                </c:pt>
                <c:pt idx="2411">
                  <c:v>24100</c:v>
                </c:pt>
                <c:pt idx="2412">
                  <c:v>24110</c:v>
                </c:pt>
                <c:pt idx="2413">
                  <c:v>24120</c:v>
                </c:pt>
                <c:pt idx="2414">
                  <c:v>24130</c:v>
                </c:pt>
                <c:pt idx="2415">
                  <c:v>24140</c:v>
                </c:pt>
                <c:pt idx="2416">
                  <c:v>24150</c:v>
                </c:pt>
                <c:pt idx="2417">
                  <c:v>24160</c:v>
                </c:pt>
                <c:pt idx="2418">
                  <c:v>24170</c:v>
                </c:pt>
                <c:pt idx="2419">
                  <c:v>24180</c:v>
                </c:pt>
                <c:pt idx="2420">
                  <c:v>24190</c:v>
                </c:pt>
                <c:pt idx="2421">
                  <c:v>24200</c:v>
                </c:pt>
                <c:pt idx="2422">
                  <c:v>24210</c:v>
                </c:pt>
                <c:pt idx="2423">
                  <c:v>24220</c:v>
                </c:pt>
                <c:pt idx="2424">
                  <c:v>24230</c:v>
                </c:pt>
                <c:pt idx="2425">
                  <c:v>24240</c:v>
                </c:pt>
                <c:pt idx="2426">
                  <c:v>24250</c:v>
                </c:pt>
                <c:pt idx="2427">
                  <c:v>24260</c:v>
                </c:pt>
                <c:pt idx="2428">
                  <c:v>24270</c:v>
                </c:pt>
                <c:pt idx="2429">
                  <c:v>24280</c:v>
                </c:pt>
                <c:pt idx="2430">
                  <c:v>24290</c:v>
                </c:pt>
                <c:pt idx="2431">
                  <c:v>24300</c:v>
                </c:pt>
                <c:pt idx="2432">
                  <c:v>24310</c:v>
                </c:pt>
                <c:pt idx="2433">
                  <c:v>24320</c:v>
                </c:pt>
                <c:pt idx="2434">
                  <c:v>24330</c:v>
                </c:pt>
                <c:pt idx="2435">
                  <c:v>24340</c:v>
                </c:pt>
                <c:pt idx="2436">
                  <c:v>24350</c:v>
                </c:pt>
                <c:pt idx="2437">
                  <c:v>24360</c:v>
                </c:pt>
                <c:pt idx="2438">
                  <c:v>24370</c:v>
                </c:pt>
                <c:pt idx="2439">
                  <c:v>24380</c:v>
                </c:pt>
                <c:pt idx="2440">
                  <c:v>24390</c:v>
                </c:pt>
                <c:pt idx="2441">
                  <c:v>24400</c:v>
                </c:pt>
                <c:pt idx="2442">
                  <c:v>24410</c:v>
                </c:pt>
                <c:pt idx="2443">
                  <c:v>24420</c:v>
                </c:pt>
                <c:pt idx="2444">
                  <c:v>24430</c:v>
                </c:pt>
                <c:pt idx="2445">
                  <c:v>24440</c:v>
                </c:pt>
                <c:pt idx="2446">
                  <c:v>24450</c:v>
                </c:pt>
                <c:pt idx="2447">
                  <c:v>24460</c:v>
                </c:pt>
                <c:pt idx="2448">
                  <c:v>24470</c:v>
                </c:pt>
                <c:pt idx="2449">
                  <c:v>24480</c:v>
                </c:pt>
                <c:pt idx="2450">
                  <c:v>24490</c:v>
                </c:pt>
                <c:pt idx="2451">
                  <c:v>24500</c:v>
                </c:pt>
                <c:pt idx="2452">
                  <c:v>24510</c:v>
                </c:pt>
                <c:pt idx="2453">
                  <c:v>24520</c:v>
                </c:pt>
                <c:pt idx="2454">
                  <c:v>24530</c:v>
                </c:pt>
                <c:pt idx="2455">
                  <c:v>24540</c:v>
                </c:pt>
                <c:pt idx="2456">
                  <c:v>24550</c:v>
                </c:pt>
                <c:pt idx="2457">
                  <c:v>24560</c:v>
                </c:pt>
                <c:pt idx="2458">
                  <c:v>24570</c:v>
                </c:pt>
                <c:pt idx="2459">
                  <c:v>24580</c:v>
                </c:pt>
                <c:pt idx="2460">
                  <c:v>24590</c:v>
                </c:pt>
                <c:pt idx="2461">
                  <c:v>24600</c:v>
                </c:pt>
                <c:pt idx="2462">
                  <c:v>24610</c:v>
                </c:pt>
                <c:pt idx="2463">
                  <c:v>24620</c:v>
                </c:pt>
                <c:pt idx="2464">
                  <c:v>24630</c:v>
                </c:pt>
                <c:pt idx="2465">
                  <c:v>24640</c:v>
                </c:pt>
                <c:pt idx="2466">
                  <c:v>24650</c:v>
                </c:pt>
                <c:pt idx="2467">
                  <c:v>24660</c:v>
                </c:pt>
                <c:pt idx="2468">
                  <c:v>24670</c:v>
                </c:pt>
                <c:pt idx="2469">
                  <c:v>24680</c:v>
                </c:pt>
                <c:pt idx="2470">
                  <c:v>24690</c:v>
                </c:pt>
                <c:pt idx="2471">
                  <c:v>24700</c:v>
                </c:pt>
                <c:pt idx="2472">
                  <c:v>24710</c:v>
                </c:pt>
                <c:pt idx="2473">
                  <c:v>24720</c:v>
                </c:pt>
                <c:pt idx="2474">
                  <c:v>24730</c:v>
                </c:pt>
                <c:pt idx="2475">
                  <c:v>24740</c:v>
                </c:pt>
                <c:pt idx="2476">
                  <c:v>24750</c:v>
                </c:pt>
                <c:pt idx="2477">
                  <c:v>24760</c:v>
                </c:pt>
                <c:pt idx="2478">
                  <c:v>24770</c:v>
                </c:pt>
                <c:pt idx="2479">
                  <c:v>24780</c:v>
                </c:pt>
                <c:pt idx="2480">
                  <c:v>24790</c:v>
                </c:pt>
                <c:pt idx="2481">
                  <c:v>24800</c:v>
                </c:pt>
                <c:pt idx="2482">
                  <c:v>24810</c:v>
                </c:pt>
                <c:pt idx="2483">
                  <c:v>24820</c:v>
                </c:pt>
                <c:pt idx="2484">
                  <c:v>24830</c:v>
                </c:pt>
                <c:pt idx="2485">
                  <c:v>24840</c:v>
                </c:pt>
                <c:pt idx="2486">
                  <c:v>24850</c:v>
                </c:pt>
                <c:pt idx="2487">
                  <c:v>24860</c:v>
                </c:pt>
                <c:pt idx="2488">
                  <c:v>24870</c:v>
                </c:pt>
                <c:pt idx="2489">
                  <c:v>24880</c:v>
                </c:pt>
                <c:pt idx="2490">
                  <c:v>24890</c:v>
                </c:pt>
                <c:pt idx="2491">
                  <c:v>24900</c:v>
                </c:pt>
                <c:pt idx="2492">
                  <c:v>24910</c:v>
                </c:pt>
                <c:pt idx="2493">
                  <c:v>24920</c:v>
                </c:pt>
                <c:pt idx="2494">
                  <c:v>24930</c:v>
                </c:pt>
                <c:pt idx="2495">
                  <c:v>24940</c:v>
                </c:pt>
                <c:pt idx="2496">
                  <c:v>24950</c:v>
                </c:pt>
                <c:pt idx="2497">
                  <c:v>24960</c:v>
                </c:pt>
                <c:pt idx="2498">
                  <c:v>24970</c:v>
                </c:pt>
                <c:pt idx="2499">
                  <c:v>24980</c:v>
                </c:pt>
                <c:pt idx="2500">
                  <c:v>24990</c:v>
                </c:pt>
                <c:pt idx="2501">
                  <c:v>25000</c:v>
                </c:pt>
                <c:pt idx="2502">
                  <c:v>25010</c:v>
                </c:pt>
                <c:pt idx="2503">
                  <c:v>25020</c:v>
                </c:pt>
                <c:pt idx="2504">
                  <c:v>25030</c:v>
                </c:pt>
                <c:pt idx="2505">
                  <c:v>25040</c:v>
                </c:pt>
                <c:pt idx="2506">
                  <c:v>25050</c:v>
                </c:pt>
                <c:pt idx="2507">
                  <c:v>25060</c:v>
                </c:pt>
                <c:pt idx="2508">
                  <c:v>25070</c:v>
                </c:pt>
                <c:pt idx="2509">
                  <c:v>25080</c:v>
                </c:pt>
                <c:pt idx="2510">
                  <c:v>25090</c:v>
                </c:pt>
                <c:pt idx="2511">
                  <c:v>25100</c:v>
                </c:pt>
                <c:pt idx="2512">
                  <c:v>25110</c:v>
                </c:pt>
                <c:pt idx="2513">
                  <c:v>25120</c:v>
                </c:pt>
                <c:pt idx="2514">
                  <c:v>25130</c:v>
                </c:pt>
                <c:pt idx="2515">
                  <c:v>25140</c:v>
                </c:pt>
                <c:pt idx="2516">
                  <c:v>25150</c:v>
                </c:pt>
                <c:pt idx="2517">
                  <c:v>25160</c:v>
                </c:pt>
                <c:pt idx="2518">
                  <c:v>25170</c:v>
                </c:pt>
                <c:pt idx="2519">
                  <c:v>25180</c:v>
                </c:pt>
                <c:pt idx="2520">
                  <c:v>25190</c:v>
                </c:pt>
                <c:pt idx="2521">
                  <c:v>25200</c:v>
                </c:pt>
                <c:pt idx="2522">
                  <c:v>25210</c:v>
                </c:pt>
                <c:pt idx="2523">
                  <c:v>25220</c:v>
                </c:pt>
                <c:pt idx="2524">
                  <c:v>25230</c:v>
                </c:pt>
                <c:pt idx="2525">
                  <c:v>25240</c:v>
                </c:pt>
                <c:pt idx="2526">
                  <c:v>25250</c:v>
                </c:pt>
                <c:pt idx="2527">
                  <c:v>25260</c:v>
                </c:pt>
                <c:pt idx="2528">
                  <c:v>25270</c:v>
                </c:pt>
                <c:pt idx="2529">
                  <c:v>25280</c:v>
                </c:pt>
                <c:pt idx="2530">
                  <c:v>25290</c:v>
                </c:pt>
                <c:pt idx="2531">
                  <c:v>25300</c:v>
                </c:pt>
                <c:pt idx="2532">
                  <c:v>25310</c:v>
                </c:pt>
                <c:pt idx="2533">
                  <c:v>25320</c:v>
                </c:pt>
                <c:pt idx="2534">
                  <c:v>25330</c:v>
                </c:pt>
                <c:pt idx="2535">
                  <c:v>25340</c:v>
                </c:pt>
                <c:pt idx="2536">
                  <c:v>25350</c:v>
                </c:pt>
                <c:pt idx="2537">
                  <c:v>25360</c:v>
                </c:pt>
                <c:pt idx="2538">
                  <c:v>25370</c:v>
                </c:pt>
                <c:pt idx="2539">
                  <c:v>25380</c:v>
                </c:pt>
                <c:pt idx="2540">
                  <c:v>25390</c:v>
                </c:pt>
                <c:pt idx="2541">
                  <c:v>25400</c:v>
                </c:pt>
                <c:pt idx="2542">
                  <c:v>25410</c:v>
                </c:pt>
                <c:pt idx="2543">
                  <c:v>25420</c:v>
                </c:pt>
                <c:pt idx="2544">
                  <c:v>25430</c:v>
                </c:pt>
                <c:pt idx="2545">
                  <c:v>25440</c:v>
                </c:pt>
                <c:pt idx="2546">
                  <c:v>25450</c:v>
                </c:pt>
                <c:pt idx="2547">
                  <c:v>25460</c:v>
                </c:pt>
                <c:pt idx="2548">
                  <c:v>25470</c:v>
                </c:pt>
                <c:pt idx="2549">
                  <c:v>25480</c:v>
                </c:pt>
                <c:pt idx="2550">
                  <c:v>25490</c:v>
                </c:pt>
                <c:pt idx="2551">
                  <c:v>25500</c:v>
                </c:pt>
                <c:pt idx="2552">
                  <c:v>25510</c:v>
                </c:pt>
                <c:pt idx="2553">
                  <c:v>25520</c:v>
                </c:pt>
                <c:pt idx="2554">
                  <c:v>25530</c:v>
                </c:pt>
                <c:pt idx="2555">
                  <c:v>25540</c:v>
                </c:pt>
                <c:pt idx="2556">
                  <c:v>25550</c:v>
                </c:pt>
                <c:pt idx="2557">
                  <c:v>25560</c:v>
                </c:pt>
                <c:pt idx="2558">
                  <c:v>25570</c:v>
                </c:pt>
                <c:pt idx="2559">
                  <c:v>25580</c:v>
                </c:pt>
                <c:pt idx="2560">
                  <c:v>25590</c:v>
                </c:pt>
                <c:pt idx="2561">
                  <c:v>25600</c:v>
                </c:pt>
                <c:pt idx="2562">
                  <c:v>25610</c:v>
                </c:pt>
                <c:pt idx="2563">
                  <c:v>25620</c:v>
                </c:pt>
                <c:pt idx="2564">
                  <c:v>25630</c:v>
                </c:pt>
                <c:pt idx="2565">
                  <c:v>25640</c:v>
                </c:pt>
                <c:pt idx="2566">
                  <c:v>25650</c:v>
                </c:pt>
                <c:pt idx="2567">
                  <c:v>25660</c:v>
                </c:pt>
                <c:pt idx="2568">
                  <c:v>25670</c:v>
                </c:pt>
                <c:pt idx="2569">
                  <c:v>25680</c:v>
                </c:pt>
                <c:pt idx="2570">
                  <c:v>25690</c:v>
                </c:pt>
                <c:pt idx="2571">
                  <c:v>25700</c:v>
                </c:pt>
                <c:pt idx="2572">
                  <c:v>25710</c:v>
                </c:pt>
                <c:pt idx="2573">
                  <c:v>25720</c:v>
                </c:pt>
                <c:pt idx="2574">
                  <c:v>25730</c:v>
                </c:pt>
                <c:pt idx="2575">
                  <c:v>25740</c:v>
                </c:pt>
                <c:pt idx="2576">
                  <c:v>25750</c:v>
                </c:pt>
                <c:pt idx="2577">
                  <c:v>25760</c:v>
                </c:pt>
                <c:pt idx="2578">
                  <c:v>25770</c:v>
                </c:pt>
                <c:pt idx="2579">
                  <c:v>25780</c:v>
                </c:pt>
                <c:pt idx="2580">
                  <c:v>25790</c:v>
                </c:pt>
                <c:pt idx="2581">
                  <c:v>25800</c:v>
                </c:pt>
                <c:pt idx="2582">
                  <c:v>25810</c:v>
                </c:pt>
                <c:pt idx="2583">
                  <c:v>25820</c:v>
                </c:pt>
                <c:pt idx="2584">
                  <c:v>25830</c:v>
                </c:pt>
                <c:pt idx="2585">
                  <c:v>25840</c:v>
                </c:pt>
                <c:pt idx="2586">
                  <c:v>25850</c:v>
                </c:pt>
                <c:pt idx="2587">
                  <c:v>25860</c:v>
                </c:pt>
                <c:pt idx="2588">
                  <c:v>25870</c:v>
                </c:pt>
                <c:pt idx="2589">
                  <c:v>25880</c:v>
                </c:pt>
                <c:pt idx="2590">
                  <c:v>25890</c:v>
                </c:pt>
                <c:pt idx="2591">
                  <c:v>25900</c:v>
                </c:pt>
                <c:pt idx="2592">
                  <c:v>25910</c:v>
                </c:pt>
                <c:pt idx="2593">
                  <c:v>25920</c:v>
                </c:pt>
                <c:pt idx="2594">
                  <c:v>25930</c:v>
                </c:pt>
                <c:pt idx="2595">
                  <c:v>25940</c:v>
                </c:pt>
                <c:pt idx="2596">
                  <c:v>25950</c:v>
                </c:pt>
                <c:pt idx="2597">
                  <c:v>25960</c:v>
                </c:pt>
                <c:pt idx="2598">
                  <c:v>25970</c:v>
                </c:pt>
                <c:pt idx="2599">
                  <c:v>25980</c:v>
                </c:pt>
                <c:pt idx="2600">
                  <c:v>25990</c:v>
                </c:pt>
                <c:pt idx="2601">
                  <c:v>26000</c:v>
                </c:pt>
                <c:pt idx="2602">
                  <c:v>26010</c:v>
                </c:pt>
                <c:pt idx="2603">
                  <c:v>26020</c:v>
                </c:pt>
                <c:pt idx="2604">
                  <c:v>26030</c:v>
                </c:pt>
                <c:pt idx="2605">
                  <c:v>26040</c:v>
                </c:pt>
                <c:pt idx="2606">
                  <c:v>26050</c:v>
                </c:pt>
                <c:pt idx="2607">
                  <c:v>26060</c:v>
                </c:pt>
                <c:pt idx="2608">
                  <c:v>26070</c:v>
                </c:pt>
                <c:pt idx="2609">
                  <c:v>26080</c:v>
                </c:pt>
                <c:pt idx="2610">
                  <c:v>26090</c:v>
                </c:pt>
                <c:pt idx="2611">
                  <c:v>26100</c:v>
                </c:pt>
                <c:pt idx="2612">
                  <c:v>26110</c:v>
                </c:pt>
                <c:pt idx="2613">
                  <c:v>26120</c:v>
                </c:pt>
                <c:pt idx="2614">
                  <c:v>26130</c:v>
                </c:pt>
                <c:pt idx="2615">
                  <c:v>26140</c:v>
                </c:pt>
                <c:pt idx="2616">
                  <c:v>26150</c:v>
                </c:pt>
                <c:pt idx="2617">
                  <c:v>26160</c:v>
                </c:pt>
                <c:pt idx="2618">
                  <c:v>26170</c:v>
                </c:pt>
                <c:pt idx="2619">
                  <c:v>26180</c:v>
                </c:pt>
                <c:pt idx="2620">
                  <c:v>26190</c:v>
                </c:pt>
                <c:pt idx="2621">
                  <c:v>26200</c:v>
                </c:pt>
                <c:pt idx="2622">
                  <c:v>26210</c:v>
                </c:pt>
                <c:pt idx="2623">
                  <c:v>26220</c:v>
                </c:pt>
                <c:pt idx="2624">
                  <c:v>26230</c:v>
                </c:pt>
                <c:pt idx="2625">
                  <c:v>26240</c:v>
                </c:pt>
                <c:pt idx="2626">
                  <c:v>26250</c:v>
                </c:pt>
                <c:pt idx="2627">
                  <c:v>26260</c:v>
                </c:pt>
                <c:pt idx="2628">
                  <c:v>26270</c:v>
                </c:pt>
                <c:pt idx="2629">
                  <c:v>26280</c:v>
                </c:pt>
                <c:pt idx="2630">
                  <c:v>26290</c:v>
                </c:pt>
                <c:pt idx="2631">
                  <c:v>26300</c:v>
                </c:pt>
                <c:pt idx="2632">
                  <c:v>26310</c:v>
                </c:pt>
                <c:pt idx="2633">
                  <c:v>26320</c:v>
                </c:pt>
                <c:pt idx="2634">
                  <c:v>26330</c:v>
                </c:pt>
                <c:pt idx="2635">
                  <c:v>26340</c:v>
                </c:pt>
                <c:pt idx="2636">
                  <c:v>26350</c:v>
                </c:pt>
                <c:pt idx="2637">
                  <c:v>26360</c:v>
                </c:pt>
                <c:pt idx="2638">
                  <c:v>26370</c:v>
                </c:pt>
                <c:pt idx="2639">
                  <c:v>26380</c:v>
                </c:pt>
                <c:pt idx="2640">
                  <c:v>26390</c:v>
                </c:pt>
                <c:pt idx="2641">
                  <c:v>26400</c:v>
                </c:pt>
                <c:pt idx="2642">
                  <c:v>26410</c:v>
                </c:pt>
                <c:pt idx="2643">
                  <c:v>26420</c:v>
                </c:pt>
                <c:pt idx="2644">
                  <c:v>26430</c:v>
                </c:pt>
                <c:pt idx="2645">
                  <c:v>26440</c:v>
                </c:pt>
                <c:pt idx="2646">
                  <c:v>26450</c:v>
                </c:pt>
                <c:pt idx="2647">
                  <c:v>26460</c:v>
                </c:pt>
                <c:pt idx="2648">
                  <c:v>26470</c:v>
                </c:pt>
                <c:pt idx="2649">
                  <c:v>26480</c:v>
                </c:pt>
                <c:pt idx="2650">
                  <c:v>26490</c:v>
                </c:pt>
                <c:pt idx="2651">
                  <c:v>26500</c:v>
                </c:pt>
                <c:pt idx="2652">
                  <c:v>26510</c:v>
                </c:pt>
                <c:pt idx="2653">
                  <c:v>26520</c:v>
                </c:pt>
                <c:pt idx="2654">
                  <c:v>26530</c:v>
                </c:pt>
                <c:pt idx="2655">
                  <c:v>26540</c:v>
                </c:pt>
                <c:pt idx="2656">
                  <c:v>26550</c:v>
                </c:pt>
                <c:pt idx="2657">
                  <c:v>26560</c:v>
                </c:pt>
                <c:pt idx="2658">
                  <c:v>26570</c:v>
                </c:pt>
                <c:pt idx="2659">
                  <c:v>26580</c:v>
                </c:pt>
                <c:pt idx="2660">
                  <c:v>26590</c:v>
                </c:pt>
                <c:pt idx="2661">
                  <c:v>26600</c:v>
                </c:pt>
                <c:pt idx="2662">
                  <c:v>26610</c:v>
                </c:pt>
                <c:pt idx="2663">
                  <c:v>26620</c:v>
                </c:pt>
                <c:pt idx="2664">
                  <c:v>26630</c:v>
                </c:pt>
                <c:pt idx="2665">
                  <c:v>26640</c:v>
                </c:pt>
                <c:pt idx="2666">
                  <c:v>26650</c:v>
                </c:pt>
                <c:pt idx="2667">
                  <c:v>26660</c:v>
                </c:pt>
                <c:pt idx="2668">
                  <c:v>26670</c:v>
                </c:pt>
                <c:pt idx="2669">
                  <c:v>26680</c:v>
                </c:pt>
                <c:pt idx="2670">
                  <c:v>26690</c:v>
                </c:pt>
                <c:pt idx="2671">
                  <c:v>26700</c:v>
                </c:pt>
                <c:pt idx="2672">
                  <c:v>26710</c:v>
                </c:pt>
                <c:pt idx="2673">
                  <c:v>26720</c:v>
                </c:pt>
                <c:pt idx="2674">
                  <c:v>26730</c:v>
                </c:pt>
                <c:pt idx="2675">
                  <c:v>26740</c:v>
                </c:pt>
                <c:pt idx="2676">
                  <c:v>26750</c:v>
                </c:pt>
                <c:pt idx="2677">
                  <c:v>26760</c:v>
                </c:pt>
                <c:pt idx="2678">
                  <c:v>26770</c:v>
                </c:pt>
                <c:pt idx="2679">
                  <c:v>26780</c:v>
                </c:pt>
                <c:pt idx="2680">
                  <c:v>26790</c:v>
                </c:pt>
                <c:pt idx="2681">
                  <c:v>26800</c:v>
                </c:pt>
                <c:pt idx="2682">
                  <c:v>26810</c:v>
                </c:pt>
                <c:pt idx="2683">
                  <c:v>26820</c:v>
                </c:pt>
                <c:pt idx="2684">
                  <c:v>26830</c:v>
                </c:pt>
                <c:pt idx="2685">
                  <c:v>26840</c:v>
                </c:pt>
                <c:pt idx="2686">
                  <c:v>26850</c:v>
                </c:pt>
                <c:pt idx="2687">
                  <c:v>26860</c:v>
                </c:pt>
                <c:pt idx="2688">
                  <c:v>26870</c:v>
                </c:pt>
                <c:pt idx="2689">
                  <c:v>26880</c:v>
                </c:pt>
                <c:pt idx="2690">
                  <c:v>26890</c:v>
                </c:pt>
                <c:pt idx="2691">
                  <c:v>26900</c:v>
                </c:pt>
                <c:pt idx="2692">
                  <c:v>26910</c:v>
                </c:pt>
                <c:pt idx="2693">
                  <c:v>26920</c:v>
                </c:pt>
                <c:pt idx="2694">
                  <c:v>26930</c:v>
                </c:pt>
                <c:pt idx="2695">
                  <c:v>26940</c:v>
                </c:pt>
                <c:pt idx="2696">
                  <c:v>26950</c:v>
                </c:pt>
                <c:pt idx="2697">
                  <c:v>26960</c:v>
                </c:pt>
                <c:pt idx="2698">
                  <c:v>26970</c:v>
                </c:pt>
                <c:pt idx="2699">
                  <c:v>26980</c:v>
                </c:pt>
                <c:pt idx="2700">
                  <c:v>26990</c:v>
                </c:pt>
                <c:pt idx="2701">
                  <c:v>27000</c:v>
                </c:pt>
                <c:pt idx="2702">
                  <c:v>27010</c:v>
                </c:pt>
                <c:pt idx="2703">
                  <c:v>27020</c:v>
                </c:pt>
                <c:pt idx="2704">
                  <c:v>27030</c:v>
                </c:pt>
                <c:pt idx="2705">
                  <c:v>27040</c:v>
                </c:pt>
                <c:pt idx="2706">
                  <c:v>27050</c:v>
                </c:pt>
                <c:pt idx="2707">
                  <c:v>27060</c:v>
                </c:pt>
                <c:pt idx="2708">
                  <c:v>27070</c:v>
                </c:pt>
                <c:pt idx="2709">
                  <c:v>27080</c:v>
                </c:pt>
                <c:pt idx="2710">
                  <c:v>27090</c:v>
                </c:pt>
                <c:pt idx="2711">
                  <c:v>27100</c:v>
                </c:pt>
                <c:pt idx="2712">
                  <c:v>27110</c:v>
                </c:pt>
                <c:pt idx="2713">
                  <c:v>27120</c:v>
                </c:pt>
                <c:pt idx="2714">
                  <c:v>27130</c:v>
                </c:pt>
                <c:pt idx="2715">
                  <c:v>27140</c:v>
                </c:pt>
                <c:pt idx="2716">
                  <c:v>27150</c:v>
                </c:pt>
                <c:pt idx="2717">
                  <c:v>27160</c:v>
                </c:pt>
                <c:pt idx="2718">
                  <c:v>27170</c:v>
                </c:pt>
                <c:pt idx="2719">
                  <c:v>27180</c:v>
                </c:pt>
                <c:pt idx="2720">
                  <c:v>27190</c:v>
                </c:pt>
                <c:pt idx="2721">
                  <c:v>27200</c:v>
                </c:pt>
                <c:pt idx="2722">
                  <c:v>27210</c:v>
                </c:pt>
                <c:pt idx="2723">
                  <c:v>27220</c:v>
                </c:pt>
                <c:pt idx="2724">
                  <c:v>27230</c:v>
                </c:pt>
                <c:pt idx="2725">
                  <c:v>27240</c:v>
                </c:pt>
                <c:pt idx="2726">
                  <c:v>27250</c:v>
                </c:pt>
                <c:pt idx="2727">
                  <c:v>27260</c:v>
                </c:pt>
                <c:pt idx="2728">
                  <c:v>27270</c:v>
                </c:pt>
                <c:pt idx="2729">
                  <c:v>27280</c:v>
                </c:pt>
                <c:pt idx="2730">
                  <c:v>27290</c:v>
                </c:pt>
                <c:pt idx="2731">
                  <c:v>27300</c:v>
                </c:pt>
                <c:pt idx="2732">
                  <c:v>27310</c:v>
                </c:pt>
                <c:pt idx="2733">
                  <c:v>27320</c:v>
                </c:pt>
                <c:pt idx="2734">
                  <c:v>27330</c:v>
                </c:pt>
                <c:pt idx="2735">
                  <c:v>27340</c:v>
                </c:pt>
                <c:pt idx="2736">
                  <c:v>27350</c:v>
                </c:pt>
                <c:pt idx="2737">
                  <c:v>27360</c:v>
                </c:pt>
                <c:pt idx="2738">
                  <c:v>27370</c:v>
                </c:pt>
                <c:pt idx="2739">
                  <c:v>27380</c:v>
                </c:pt>
                <c:pt idx="2740">
                  <c:v>27390</c:v>
                </c:pt>
                <c:pt idx="2741">
                  <c:v>27400</c:v>
                </c:pt>
                <c:pt idx="2742">
                  <c:v>27410</c:v>
                </c:pt>
                <c:pt idx="2743">
                  <c:v>27420</c:v>
                </c:pt>
                <c:pt idx="2744">
                  <c:v>27430</c:v>
                </c:pt>
                <c:pt idx="2745">
                  <c:v>27440</c:v>
                </c:pt>
                <c:pt idx="2746">
                  <c:v>27450</c:v>
                </c:pt>
                <c:pt idx="2747">
                  <c:v>27460</c:v>
                </c:pt>
                <c:pt idx="2748">
                  <c:v>27470</c:v>
                </c:pt>
                <c:pt idx="2749">
                  <c:v>27480</c:v>
                </c:pt>
                <c:pt idx="2750">
                  <c:v>27490</c:v>
                </c:pt>
                <c:pt idx="2751">
                  <c:v>27500</c:v>
                </c:pt>
                <c:pt idx="2752">
                  <c:v>27510</c:v>
                </c:pt>
                <c:pt idx="2753">
                  <c:v>27520</c:v>
                </c:pt>
                <c:pt idx="2754">
                  <c:v>27530</c:v>
                </c:pt>
                <c:pt idx="2755">
                  <c:v>27540</c:v>
                </c:pt>
                <c:pt idx="2756">
                  <c:v>27550</c:v>
                </c:pt>
                <c:pt idx="2757">
                  <c:v>27560</c:v>
                </c:pt>
                <c:pt idx="2758">
                  <c:v>27570</c:v>
                </c:pt>
                <c:pt idx="2759">
                  <c:v>27580</c:v>
                </c:pt>
                <c:pt idx="2760">
                  <c:v>27590</c:v>
                </c:pt>
                <c:pt idx="2761">
                  <c:v>27600</c:v>
                </c:pt>
                <c:pt idx="2762">
                  <c:v>27610</c:v>
                </c:pt>
                <c:pt idx="2763">
                  <c:v>27620</c:v>
                </c:pt>
                <c:pt idx="2764">
                  <c:v>27630</c:v>
                </c:pt>
                <c:pt idx="2765">
                  <c:v>27640</c:v>
                </c:pt>
                <c:pt idx="2766">
                  <c:v>27650</c:v>
                </c:pt>
                <c:pt idx="2767">
                  <c:v>27660</c:v>
                </c:pt>
                <c:pt idx="2768">
                  <c:v>27670</c:v>
                </c:pt>
                <c:pt idx="2769">
                  <c:v>27680</c:v>
                </c:pt>
                <c:pt idx="2770">
                  <c:v>27690</c:v>
                </c:pt>
                <c:pt idx="2771">
                  <c:v>27700</c:v>
                </c:pt>
                <c:pt idx="2772">
                  <c:v>27710</c:v>
                </c:pt>
                <c:pt idx="2773">
                  <c:v>27720</c:v>
                </c:pt>
                <c:pt idx="2774">
                  <c:v>27730</c:v>
                </c:pt>
                <c:pt idx="2775">
                  <c:v>27740</c:v>
                </c:pt>
                <c:pt idx="2776">
                  <c:v>27750</c:v>
                </c:pt>
                <c:pt idx="2777">
                  <c:v>27760</c:v>
                </c:pt>
                <c:pt idx="2778">
                  <c:v>27770</c:v>
                </c:pt>
                <c:pt idx="2779">
                  <c:v>27780</c:v>
                </c:pt>
                <c:pt idx="2780">
                  <c:v>27790</c:v>
                </c:pt>
                <c:pt idx="2781">
                  <c:v>27800</c:v>
                </c:pt>
                <c:pt idx="2782">
                  <c:v>27810</c:v>
                </c:pt>
                <c:pt idx="2783">
                  <c:v>27820</c:v>
                </c:pt>
                <c:pt idx="2784">
                  <c:v>27830</c:v>
                </c:pt>
                <c:pt idx="2785">
                  <c:v>27840</c:v>
                </c:pt>
                <c:pt idx="2786">
                  <c:v>27850</c:v>
                </c:pt>
                <c:pt idx="2787">
                  <c:v>27860</c:v>
                </c:pt>
                <c:pt idx="2788">
                  <c:v>27870</c:v>
                </c:pt>
                <c:pt idx="2789">
                  <c:v>27880</c:v>
                </c:pt>
                <c:pt idx="2790">
                  <c:v>27890</c:v>
                </c:pt>
                <c:pt idx="2791">
                  <c:v>27900</c:v>
                </c:pt>
                <c:pt idx="2792">
                  <c:v>27910</c:v>
                </c:pt>
                <c:pt idx="2793">
                  <c:v>27920</c:v>
                </c:pt>
                <c:pt idx="2794">
                  <c:v>27930</c:v>
                </c:pt>
                <c:pt idx="2795">
                  <c:v>27940</c:v>
                </c:pt>
                <c:pt idx="2796">
                  <c:v>27950</c:v>
                </c:pt>
                <c:pt idx="2797">
                  <c:v>27960</c:v>
                </c:pt>
                <c:pt idx="2798">
                  <c:v>27970</c:v>
                </c:pt>
                <c:pt idx="2799">
                  <c:v>27980</c:v>
                </c:pt>
                <c:pt idx="2800">
                  <c:v>27990</c:v>
                </c:pt>
                <c:pt idx="2801">
                  <c:v>28000</c:v>
                </c:pt>
                <c:pt idx="2802">
                  <c:v>28010</c:v>
                </c:pt>
                <c:pt idx="2803">
                  <c:v>28020</c:v>
                </c:pt>
                <c:pt idx="2804">
                  <c:v>28030</c:v>
                </c:pt>
                <c:pt idx="2805">
                  <c:v>28040</c:v>
                </c:pt>
                <c:pt idx="2806">
                  <c:v>28050</c:v>
                </c:pt>
                <c:pt idx="2807">
                  <c:v>28060</c:v>
                </c:pt>
                <c:pt idx="2808">
                  <c:v>28070</c:v>
                </c:pt>
                <c:pt idx="2809">
                  <c:v>28080</c:v>
                </c:pt>
                <c:pt idx="2810">
                  <c:v>28090</c:v>
                </c:pt>
                <c:pt idx="2811">
                  <c:v>28100</c:v>
                </c:pt>
                <c:pt idx="2812">
                  <c:v>28110</c:v>
                </c:pt>
                <c:pt idx="2813">
                  <c:v>28120</c:v>
                </c:pt>
                <c:pt idx="2814">
                  <c:v>28130</c:v>
                </c:pt>
                <c:pt idx="2815">
                  <c:v>28140</c:v>
                </c:pt>
                <c:pt idx="2816">
                  <c:v>28150</c:v>
                </c:pt>
                <c:pt idx="2817">
                  <c:v>28160</c:v>
                </c:pt>
                <c:pt idx="2818">
                  <c:v>28170</c:v>
                </c:pt>
                <c:pt idx="2819">
                  <c:v>28180</c:v>
                </c:pt>
                <c:pt idx="2820">
                  <c:v>28190</c:v>
                </c:pt>
                <c:pt idx="2821">
                  <c:v>28200</c:v>
                </c:pt>
                <c:pt idx="2822">
                  <c:v>28210</c:v>
                </c:pt>
                <c:pt idx="2823">
                  <c:v>28220</c:v>
                </c:pt>
                <c:pt idx="2824">
                  <c:v>28230</c:v>
                </c:pt>
                <c:pt idx="2825">
                  <c:v>28240</c:v>
                </c:pt>
                <c:pt idx="2826">
                  <c:v>28250</c:v>
                </c:pt>
                <c:pt idx="2827">
                  <c:v>28260</c:v>
                </c:pt>
                <c:pt idx="2828">
                  <c:v>28270</c:v>
                </c:pt>
                <c:pt idx="2829">
                  <c:v>28280</c:v>
                </c:pt>
                <c:pt idx="2830">
                  <c:v>28290</c:v>
                </c:pt>
                <c:pt idx="2831">
                  <c:v>28300</c:v>
                </c:pt>
                <c:pt idx="2832">
                  <c:v>28310</c:v>
                </c:pt>
                <c:pt idx="2833">
                  <c:v>28320</c:v>
                </c:pt>
                <c:pt idx="2834">
                  <c:v>28330</c:v>
                </c:pt>
                <c:pt idx="2835">
                  <c:v>28340</c:v>
                </c:pt>
                <c:pt idx="2836">
                  <c:v>28350</c:v>
                </c:pt>
                <c:pt idx="2837">
                  <c:v>28360</c:v>
                </c:pt>
                <c:pt idx="2838">
                  <c:v>28370</c:v>
                </c:pt>
                <c:pt idx="2839">
                  <c:v>28380</c:v>
                </c:pt>
                <c:pt idx="2840">
                  <c:v>28390</c:v>
                </c:pt>
                <c:pt idx="2841">
                  <c:v>28400</c:v>
                </c:pt>
                <c:pt idx="2842">
                  <c:v>28410</c:v>
                </c:pt>
                <c:pt idx="2843">
                  <c:v>28420</c:v>
                </c:pt>
                <c:pt idx="2844">
                  <c:v>28430</c:v>
                </c:pt>
                <c:pt idx="2845">
                  <c:v>28440</c:v>
                </c:pt>
                <c:pt idx="2846">
                  <c:v>28450</c:v>
                </c:pt>
                <c:pt idx="2847">
                  <c:v>28460</c:v>
                </c:pt>
                <c:pt idx="2848">
                  <c:v>28470</c:v>
                </c:pt>
                <c:pt idx="2849">
                  <c:v>28480</c:v>
                </c:pt>
                <c:pt idx="2850">
                  <c:v>28490</c:v>
                </c:pt>
                <c:pt idx="2851">
                  <c:v>28500</c:v>
                </c:pt>
                <c:pt idx="2852">
                  <c:v>28510</c:v>
                </c:pt>
                <c:pt idx="2853">
                  <c:v>28520</c:v>
                </c:pt>
                <c:pt idx="2854">
                  <c:v>28530</c:v>
                </c:pt>
                <c:pt idx="2855">
                  <c:v>28540</c:v>
                </c:pt>
                <c:pt idx="2856">
                  <c:v>28550</c:v>
                </c:pt>
                <c:pt idx="2857">
                  <c:v>28560</c:v>
                </c:pt>
                <c:pt idx="2858">
                  <c:v>28570</c:v>
                </c:pt>
                <c:pt idx="2859">
                  <c:v>28580</c:v>
                </c:pt>
                <c:pt idx="2860">
                  <c:v>28590</c:v>
                </c:pt>
                <c:pt idx="2861">
                  <c:v>28600</c:v>
                </c:pt>
                <c:pt idx="2862">
                  <c:v>28610</c:v>
                </c:pt>
                <c:pt idx="2863">
                  <c:v>28620</c:v>
                </c:pt>
                <c:pt idx="2864">
                  <c:v>28630</c:v>
                </c:pt>
                <c:pt idx="2865">
                  <c:v>28640</c:v>
                </c:pt>
                <c:pt idx="2866">
                  <c:v>28650</c:v>
                </c:pt>
                <c:pt idx="2867">
                  <c:v>28660</c:v>
                </c:pt>
                <c:pt idx="2868">
                  <c:v>28670</c:v>
                </c:pt>
                <c:pt idx="2869">
                  <c:v>28680</c:v>
                </c:pt>
                <c:pt idx="2870">
                  <c:v>28690</c:v>
                </c:pt>
                <c:pt idx="2871">
                  <c:v>28700</c:v>
                </c:pt>
                <c:pt idx="2872">
                  <c:v>28710</c:v>
                </c:pt>
                <c:pt idx="2873">
                  <c:v>28720</c:v>
                </c:pt>
                <c:pt idx="2874">
                  <c:v>28730</c:v>
                </c:pt>
                <c:pt idx="2875">
                  <c:v>28740</c:v>
                </c:pt>
                <c:pt idx="2876">
                  <c:v>28750</c:v>
                </c:pt>
                <c:pt idx="2877">
                  <c:v>28760</c:v>
                </c:pt>
                <c:pt idx="2878">
                  <c:v>28770</c:v>
                </c:pt>
                <c:pt idx="2879">
                  <c:v>28780</c:v>
                </c:pt>
                <c:pt idx="2880">
                  <c:v>28790</c:v>
                </c:pt>
                <c:pt idx="2881">
                  <c:v>28800</c:v>
                </c:pt>
                <c:pt idx="2882">
                  <c:v>28810</c:v>
                </c:pt>
                <c:pt idx="2883">
                  <c:v>28820</c:v>
                </c:pt>
                <c:pt idx="2884">
                  <c:v>28830</c:v>
                </c:pt>
                <c:pt idx="2885">
                  <c:v>28840</c:v>
                </c:pt>
                <c:pt idx="2886">
                  <c:v>28850</c:v>
                </c:pt>
                <c:pt idx="2887">
                  <c:v>28860</c:v>
                </c:pt>
                <c:pt idx="2888">
                  <c:v>28870</c:v>
                </c:pt>
                <c:pt idx="2889">
                  <c:v>28880</c:v>
                </c:pt>
                <c:pt idx="2890">
                  <c:v>28890</c:v>
                </c:pt>
                <c:pt idx="2891">
                  <c:v>28900</c:v>
                </c:pt>
                <c:pt idx="2892">
                  <c:v>28910</c:v>
                </c:pt>
                <c:pt idx="2893">
                  <c:v>28920</c:v>
                </c:pt>
                <c:pt idx="2894">
                  <c:v>28930</c:v>
                </c:pt>
                <c:pt idx="2895">
                  <c:v>28940</c:v>
                </c:pt>
                <c:pt idx="2896">
                  <c:v>28950</c:v>
                </c:pt>
                <c:pt idx="2897">
                  <c:v>28960</c:v>
                </c:pt>
                <c:pt idx="2898">
                  <c:v>28970</c:v>
                </c:pt>
                <c:pt idx="2899">
                  <c:v>28980</c:v>
                </c:pt>
                <c:pt idx="2900">
                  <c:v>28990</c:v>
                </c:pt>
                <c:pt idx="2901">
                  <c:v>29000</c:v>
                </c:pt>
                <c:pt idx="2902">
                  <c:v>29010</c:v>
                </c:pt>
                <c:pt idx="2903">
                  <c:v>29020</c:v>
                </c:pt>
                <c:pt idx="2904">
                  <c:v>29030</c:v>
                </c:pt>
                <c:pt idx="2905">
                  <c:v>29040</c:v>
                </c:pt>
                <c:pt idx="2906">
                  <c:v>29050</c:v>
                </c:pt>
                <c:pt idx="2907">
                  <c:v>29060</c:v>
                </c:pt>
                <c:pt idx="2908">
                  <c:v>29070</c:v>
                </c:pt>
                <c:pt idx="2909">
                  <c:v>29080</c:v>
                </c:pt>
                <c:pt idx="2910">
                  <c:v>29090</c:v>
                </c:pt>
                <c:pt idx="2911">
                  <c:v>29100</c:v>
                </c:pt>
                <c:pt idx="2912">
                  <c:v>29110</c:v>
                </c:pt>
                <c:pt idx="2913">
                  <c:v>29120</c:v>
                </c:pt>
                <c:pt idx="2914">
                  <c:v>29130</c:v>
                </c:pt>
                <c:pt idx="2915">
                  <c:v>29140</c:v>
                </c:pt>
                <c:pt idx="2916">
                  <c:v>29150</c:v>
                </c:pt>
                <c:pt idx="2917">
                  <c:v>29160</c:v>
                </c:pt>
                <c:pt idx="2918">
                  <c:v>29170</c:v>
                </c:pt>
                <c:pt idx="2919">
                  <c:v>29180</c:v>
                </c:pt>
                <c:pt idx="2920">
                  <c:v>29190</c:v>
                </c:pt>
                <c:pt idx="2921">
                  <c:v>29200</c:v>
                </c:pt>
                <c:pt idx="2922">
                  <c:v>29210</c:v>
                </c:pt>
                <c:pt idx="2923">
                  <c:v>29220</c:v>
                </c:pt>
                <c:pt idx="2924">
                  <c:v>29230</c:v>
                </c:pt>
                <c:pt idx="2925">
                  <c:v>29240</c:v>
                </c:pt>
                <c:pt idx="2926">
                  <c:v>29250</c:v>
                </c:pt>
                <c:pt idx="2927">
                  <c:v>29260</c:v>
                </c:pt>
                <c:pt idx="2928">
                  <c:v>29270</c:v>
                </c:pt>
                <c:pt idx="2929">
                  <c:v>29280</c:v>
                </c:pt>
                <c:pt idx="2930">
                  <c:v>29290</c:v>
                </c:pt>
                <c:pt idx="2931">
                  <c:v>29300</c:v>
                </c:pt>
                <c:pt idx="2932">
                  <c:v>29310</c:v>
                </c:pt>
                <c:pt idx="2933">
                  <c:v>29320</c:v>
                </c:pt>
                <c:pt idx="2934">
                  <c:v>29330</c:v>
                </c:pt>
                <c:pt idx="2935">
                  <c:v>29340</c:v>
                </c:pt>
                <c:pt idx="2936">
                  <c:v>29350</c:v>
                </c:pt>
                <c:pt idx="2937">
                  <c:v>29360</c:v>
                </c:pt>
                <c:pt idx="2938">
                  <c:v>29370</c:v>
                </c:pt>
                <c:pt idx="2939">
                  <c:v>29380</c:v>
                </c:pt>
                <c:pt idx="2940">
                  <c:v>29390</c:v>
                </c:pt>
                <c:pt idx="2941">
                  <c:v>29400</c:v>
                </c:pt>
                <c:pt idx="2942">
                  <c:v>29410</c:v>
                </c:pt>
                <c:pt idx="2943">
                  <c:v>29420</c:v>
                </c:pt>
                <c:pt idx="2944">
                  <c:v>29430</c:v>
                </c:pt>
                <c:pt idx="2945">
                  <c:v>29440</c:v>
                </c:pt>
                <c:pt idx="2946">
                  <c:v>29450</c:v>
                </c:pt>
                <c:pt idx="2947">
                  <c:v>29460</c:v>
                </c:pt>
                <c:pt idx="2948">
                  <c:v>29470</c:v>
                </c:pt>
                <c:pt idx="2949">
                  <c:v>29480</c:v>
                </c:pt>
                <c:pt idx="2950">
                  <c:v>29490</c:v>
                </c:pt>
                <c:pt idx="2951">
                  <c:v>29500</c:v>
                </c:pt>
                <c:pt idx="2952">
                  <c:v>29510</c:v>
                </c:pt>
                <c:pt idx="2953">
                  <c:v>29520</c:v>
                </c:pt>
                <c:pt idx="2954">
                  <c:v>29530</c:v>
                </c:pt>
                <c:pt idx="2955">
                  <c:v>29540</c:v>
                </c:pt>
                <c:pt idx="2956">
                  <c:v>29550</c:v>
                </c:pt>
                <c:pt idx="2957">
                  <c:v>29560</c:v>
                </c:pt>
                <c:pt idx="2958">
                  <c:v>29570</c:v>
                </c:pt>
                <c:pt idx="2959">
                  <c:v>29580</c:v>
                </c:pt>
                <c:pt idx="2960">
                  <c:v>29590</c:v>
                </c:pt>
                <c:pt idx="2961">
                  <c:v>29600</c:v>
                </c:pt>
                <c:pt idx="2962">
                  <c:v>29610</c:v>
                </c:pt>
                <c:pt idx="2963">
                  <c:v>29620</c:v>
                </c:pt>
                <c:pt idx="2964">
                  <c:v>29630</c:v>
                </c:pt>
                <c:pt idx="2965">
                  <c:v>29640</c:v>
                </c:pt>
                <c:pt idx="2966">
                  <c:v>29650</c:v>
                </c:pt>
                <c:pt idx="2967">
                  <c:v>29660</c:v>
                </c:pt>
                <c:pt idx="2968">
                  <c:v>29670</c:v>
                </c:pt>
                <c:pt idx="2969">
                  <c:v>29680</c:v>
                </c:pt>
                <c:pt idx="2970">
                  <c:v>29690</c:v>
                </c:pt>
                <c:pt idx="2971">
                  <c:v>29700</c:v>
                </c:pt>
                <c:pt idx="2972">
                  <c:v>29710</c:v>
                </c:pt>
                <c:pt idx="2973">
                  <c:v>29720</c:v>
                </c:pt>
                <c:pt idx="2974">
                  <c:v>29730</c:v>
                </c:pt>
                <c:pt idx="2975">
                  <c:v>29740</c:v>
                </c:pt>
                <c:pt idx="2976">
                  <c:v>29750</c:v>
                </c:pt>
                <c:pt idx="2977">
                  <c:v>29760</c:v>
                </c:pt>
                <c:pt idx="2978">
                  <c:v>29770</c:v>
                </c:pt>
                <c:pt idx="2979">
                  <c:v>29780</c:v>
                </c:pt>
                <c:pt idx="2980">
                  <c:v>29790</c:v>
                </c:pt>
                <c:pt idx="2981">
                  <c:v>29800</c:v>
                </c:pt>
                <c:pt idx="2982">
                  <c:v>29810</c:v>
                </c:pt>
                <c:pt idx="2983">
                  <c:v>29820</c:v>
                </c:pt>
                <c:pt idx="2984">
                  <c:v>29830</c:v>
                </c:pt>
                <c:pt idx="2985">
                  <c:v>29840</c:v>
                </c:pt>
                <c:pt idx="2986">
                  <c:v>29850</c:v>
                </c:pt>
                <c:pt idx="2987">
                  <c:v>29860</c:v>
                </c:pt>
                <c:pt idx="2988">
                  <c:v>29870</c:v>
                </c:pt>
                <c:pt idx="2989">
                  <c:v>29880</c:v>
                </c:pt>
                <c:pt idx="2990">
                  <c:v>29890</c:v>
                </c:pt>
                <c:pt idx="2991">
                  <c:v>29900</c:v>
                </c:pt>
                <c:pt idx="2992">
                  <c:v>29910</c:v>
                </c:pt>
                <c:pt idx="2993">
                  <c:v>29920</c:v>
                </c:pt>
                <c:pt idx="2994">
                  <c:v>29930</c:v>
                </c:pt>
                <c:pt idx="2995">
                  <c:v>29940</c:v>
                </c:pt>
                <c:pt idx="2996">
                  <c:v>29950</c:v>
                </c:pt>
                <c:pt idx="2997">
                  <c:v>29960</c:v>
                </c:pt>
                <c:pt idx="2998">
                  <c:v>29970</c:v>
                </c:pt>
                <c:pt idx="2999">
                  <c:v>29980</c:v>
                </c:pt>
                <c:pt idx="3000">
                  <c:v>29990</c:v>
                </c:pt>
                <c:pt idx="3001">
                  <c:v>30000</c:v>
                </c:pt>
                <c:pt idx="3002">
                  <c:v>30010</c:v>
                </c:pt>
                <c:pt idx="3003">
                  <c:v>30020</c:v>
                </c:pt>
                <c:pt idx="3004">
                  <c:v>30030</c:v>
                </c:pt>
                <c:pt idx="3005">
                  <c:v>30040</c:v>
                </c:pt>
                <c:pt idx="3006">
                  <c:v>30050</c:v>
                </c:pt>
                <c:pt idx="3007">
                  <c:v>30060</c:v>
                </c:pt>
                <c:pt idx="3008">
                  <c:v>30070</c:v>
                </c:pt>
                <c:pt idx="3009">
                  <c:v>30080</c:v>
                </c:pt>
                <c:pt idx="3010">
                  <c:v>30090</c:v>
                </c:pt>
                <c:pt idx="3011">
                  <c:v>30100</c:v>
                </c:pt>
                <c:pt idx="3012">
                  <c:v>30110</c:v>
                </c:pt>
                <c:pt idx="3013">
                  <c:v>30120</c:v>
                </c:pt>
                <c:pt idx="3014">
                  <c:v>30130</c:v>
                </c:pt>
                <c:pt idx="3015">
                  <c:v>30140</c:v>
                </c:pt>
                <c:pt idx="3016">
                  <c:v>30150</c:v>
                </c:pt>
                <c:pt idx="3017">
                  <c:v>30160</c:v>
                </c:pt>
                <c:pt idx="3018">
                  <c:v>30170</c:v>
                </c:pt>
                <c:pt idx="3019">
                  <c:v>30180</c:v>
                </c:pt>
                <c:pt idx="3020">
                  <c:v>30190</c:v>
                </c:pt>
                <c:pt idx="3021">
                  <c:v>30200</c:v>
                </c:pt>
                <c:pt idx="3022">
                  <c:v>30210</c:v>
                </c:pt>
                <c:pt idx="3023">
                  <c:v>30220</c:v>
                </c:pt>
                <c:pt idx="3024">
                  <c:v>30230</c:v>
                </c:pt>
                <c:pt idx="3025">
                  <c:v>30240</c:v>
                </c:pt>
                <c:pt idx="3026">
                  <c:v>30250</c:v>
                </c:pt>
                <c:pt idx="3027">
                  <c:v>30260</c:v>
                </c:pt>
                <c:pt idx="3028">
                  <c:v>30270</c:v>
                </c:pt>
                <c:pt idx="3029">
                  <c:v>30280</c:v>
                </c:pt>
                <c:pt idx="3030">
                  <c:v>30290</c:v>
                </c:pt>
                <c:pt idx="3031">
                  <c:v>30300</c:v>
                </c:pt>
                <c:pt idx="3032">
                  <c:v>30310</c:v>
                </c:pt>
                <c:pt idx="3033">
                  <c:v>30320</c:v>
                </c:pt>
                <c:pt idx="3034">
                  <c:v>30330</c:v>
                </c:pt>
                <c:pt idx="3035">
                  <c:v>30340</c:v>
                </c:pt>
                <c:pt idx="3036">
                  <c:v>30350</c:v>
                </c:pt>
                <c:pt idx="3037">
                  <c:v>30360</c:v>
                </c:pt>
                <c:pt idx="3038">
                  <c:v>30370</c:v>
                </c:pt>
                <c:pt idx="3039">
                  <c:v>30380</c:v>
                </c:pt>
                <c:pt idx="3040">
                  <c:v>30390</c:v>
                </c:pt>
                <c:pt idx="3041">
                  <c:v>30400</c:v>
                </c:pt>
                <c:pt idx="3042">
                  <c:v>30410</c:v>
                </c:pt>
                <c:pt idx="3043">
                  <c:v>30420</c:v>
                </c:pt>
                <c:pt idx="3044">
                  <c:v>30430</c:v>
                </c:pt>
                <c:pt idx="3045">
                  <c:v>30440</c:v>
                </c:pt>
                <c:pt idx="3046">
                  <c:v>30450</c:v>
                </c:pt>
                <c:pt idx="3047">
                  <c:v>30460</c:v>
                </c:pt>
                <c:pt idx="3048">
                  <c:v>30470</c:v>
                </c:pt>
                <c:pt idx="3049">
                  <c:v>30480</c:v>
                </c:pt>
                <c:pt idx="3050">
                  <c:v>30490</c:v>
                </c:pt>
                <c:pt idx="3051">
                  <c:v>30500</c:v>
                </c:pt>
                <c:pt idx="3052">
                  <c:v>30510</c:v>
                </c:pt>
                <c:pt idx="3053">
                  <c:v>30520</c:v>
                </c:pt>
                <c:pt idx="3054">
                  <c:v>30530</c:v>
                </c:pt>
                <c:pt idx="3055">
                  <c:v>30540</c:v>
                </c:pt>
                <c:pt idx="3056">
                  <c:v>30550</c:v>
                </c:pt>
                <c:pt idx="3057">
                  <c:v>30560</c:v>
                </c:pt>
                <c:pt idx="3058">
                  <c:v>30570</c:v>
                </c:pt>
                <c:pt idx="3059">
                  <c:v>30580</c:v>
                </c:pt>
                <c:pt idx="3060">
                  <c:v>30590</c:v>
                </c:pt>
                <c:pt idx="3061">
                  <c:v>30600</c:v>
                </c:pt>
                <c:pt idx="3062">
                  <c:v>30610</c:v>
                </c:pt>
                <c:pt idx="3063">
                  <c:v>30620</c:v>
                </c:pt>
                <c:pt idx="3064">
                  <c:v>30630</c:v>
                </c:pt>
                <c:pt idx="3065">
                  <c:v>30640</c:v>
                </c:pt>
                <c:pt idx="3066">
                  <c:v>30650</c:v>
                </c:pt>
                <c:pt idx="3067">
                  <c:v>30660</c:v>
                </c:pt>
                <c:pt idx="3068">
                  <c:v>30670</c:v>
                </c:pt>
                <c:pt idx="3069">
                  <c:v>30680</c:v>
                </c:pt>
                <c:pt idx="3070">
                  <c:v>30690</c:v>
                </c:pt>
                <c:pt idx="3071">
                  <c:v>30700</c:v>
                </c:pt>
                <c:pt idx="3072">
                  <c:v>30710</c:v>
                </c:pt>
                <c:pt idx="3073">
                  <c:v>30720</c:v>
                </c:pt>
                <c:pt idx="3074">
                  <c:v>30730</c:v>
                </c:pt>
                <c:pt idx="3075">
                  <c:v>30740</c:v>
                </c:pt>
                <c:pt idx="3076">
                  <c:v>30750</c:v>
                </c:pt>
                <c:pt idx="3077">
                  <c:v>30760</c:v>
                </c:pt>
                <c:pt idx="3078">
                  <c:v>30770</c:v>
                </c:pt>
                <c:pt idx="3079">
                  <c:v>30780</c:v>
                </c:pt>
                <c:pt idx="3080">
                  <c:v>30790</c:v>
                </c:pt>
                <c:pt idx="3081">
                  <c:v>30800</c:v>
                </c:pt>
                <c:pt idx="3082">
                  <c:v>30810</c:v>
                </c:pt>
                <c:pt idx="3083">
                  <c:v>30820</c:v>
                </c:pt>
                <c:pt idx="3084">
                  <c:v>30830</c:v>
                </c:pt>
                <c:pt idx="3085">
                  <c:v>30840</c:v>
                </c:pt>
                <c:pt idx="3086">
                  <c:v>30850</c:v>
                </c:pt>
                <c:pt idx="3087">
                  <c:v>30860</c:v>
                </c:pt>
                <c:pt idx="3088">
                  <c:v>30870</c:v>
                </c:pt>
                <c:pt idx="3089">
                  <c:v>30880</c:v>
                </c:pt>
                <c:pt idx="3090">
                  <c:v>30890</c:v>
                </c:pt>
                <c:pt idx="3091">
                  <c:v>30900</c:v>
                </c:pt>
                <c:pt idx="3092">
                  <c:v>30910</c:v>
                </c:pt>
                <c:pt idx="3093">
                  <c:v>30920</c:v>
                </c:pt>
                <c:pt idx="3094">
                  <c:v>30930</c:v>
                </c:pt>
                <c:pt idx="3095">
                  <c:v>30940</c:v>
                </c:pt>
                <c:pt idx="3096">
                  <c:v>30950</c:v>
                </c:pt>
                <c:pt idx="3097">
                  <c:v>30960</c:v>
                </c:pt>
                <c:pt idx="3098">
                  <c:v>30970</c:v>
                </c:pt>
                <c:pt idx="3099">
                  <c:v>30980</c:v>
                </c:pt>
                <c:pt idx="3100">
                  <c:v>30990</c:v>
                </c:pt>
                <c:pt idx="3101">
                  <c:v>31000</c:v>
                </c:pt>
                <c:pt idx="3102">
                  <c:v>31010</c:v>
                </c:pt>
                <c:pt idx="3103">
                  <c:v>31020</c:v>
                </c:pt>
                <c:pt idx="3104">
                  <c:v>31030</c:v>
                </c:pt>
                <c:pt idx="3105">
                  <c:v>31040</c:v>
                </c:pt>
                <c:pt idx="3106">
                  <c:v>31050</c:v>
                </c:pt>
                <c:pt idx="3107">
                  <c:v>31060</c:v>
                </c:pt>
                <c:pt idx="3108">
                  <c:v>31070</c:v>
                </c:pt>
                <c:pt idx="3109">
                  <c:v>31080</c:v>
                </c:pt>
                <c:pt idx="3110">
                  <c:v>31090</c:v>
                </c:pt>
                <c:pt idx="3111">
                  <c:v>31100</c:v>
                </c:pt>
                <c:pt idx="3112">
                  <c:v>31110</c:v>
                </c:pt>
                <c:pt idx="3113">
                  <c:v>31120</c:v>
                </c:pt>
                <c:pt idx="3114">
                  <c:v>31130</c:v>
                </c:pt>
                <c:pt idx="3115">
                  <c:v>31140</c:v>
                </c:pt>
                <c:pt idx="3116">
                  <c:v>31150</c:v>
                </c:pt>
                <c:pt idx="3117">
                  <c:v>31160</c:v>
                </c:pt>
                <c:pt idx="3118">
                  <c:v>31170</c:v>
                </c:pt>
                <c:pt idx="3119">
                  <c:v>31180</c:v>
                </c:pt>
                <c:pt idx="3120">
                  <c:v>31190</c:v>
                </c:pt>
                <c:pt idx="3121">
                  <c:v>31200</c:v>
                </c:pt>
                <c:pt idx="3122">
                  <c:v>31210</c:v>
                </c:pt>
                <c:pt idx="3123">
                  <c:v>31220</c:v>
                </c:pt>
                <c:pt idx="3124">
                  <c:v>31230</c:v>
                </c:pt>
                <c:pt idx="3125">
                  <c:v>31240</c:v>
                </c:pt>
                <c:pt idx="3126">
                  <c:v>31250</c:v>
                </c:pt>
                <c:pt idx="3127">
                  <c:v>31260</c:v>
                </c:pt>
                <c:pt idx="3128">
                  <c:v>31270</c:v>
                </c:pt>
                <c:pt idx="3129">
                  <c:v>31280</c:v>
                </c:pt>
                <c:pt idx="3130">
                  <c:v>31290</c:v>
                </c:pt>
                <c:pt idx="3131">
                  <c:v>31300</c:v>
                </c:pt>
                <c:pt idx="3132">
                  <c:v>31310</c:v>
                </c:pt>
                <c:pt idx="3133">
                  <c:v>31320</c:v>
                </c:pt>
                <c:pt idx="3134">
                  <c:v>31330</c:v>
                </c:pt>
                <c:pt idx="3135">
                  <c:v>31340</c:v>
                </c:pt>
                <c:pt idx="3136">
                  <c:v>31350</c:v>
                </c:pt>
                <c:pt idx="3137">
                  <c:v>31360</c:v>
                </c:pt>
                <c:pt idx="3138">
                  <c:v>31370</c:v>
                </c:pt>
                <c:pt idx="3139">
                  <c:v>31380</c:v>
                </c:pt>
                <c:pt idx="3140">
                  <c:v>31390</c:v>
                </c:pt>
                <c:pt idx="3141">
                  <c:v>31400</c:v>
                </c:pt>
                <c:pt idx="3142">
                  <c:v>31410</c:v>
                </c:pt>
                <c:pt idx="3143">
                  <c:v>31420</c:v>
                </c:pt>
                <c:pt idx="3144">
                  <c:v>31430</c:v>
                </c:pt>
                <c:pt idx="3145">
                  <c:v>31440</c:v>
                </c:pt>
                <c:pt idx="3146">
                  <c:v>31450</c:v>
                </c:pt>
                <c:pt idx="3147">
                  <c:v>31460</c:v>
                </c:pt>
                <c:pt idx="3148">
                  <c:v>31470</c:v>
                </c:pt>
                <c:pt idx="3149">
                  <c:v>31480</c:v>
                </c:pt>
                <c:pt idx="3150">
                  <c:v>31490</c:v>
                </c:pt>
                <c:pt idx="3151">
                  <c:v>31500</c:v>
                </c:pt>
                <c:pt idx="3152">
                  <c:v>31510</c:v>
                </c:pt>
                <c:pt idx="3153">
                  <c:v>31520</c:v>
                </c:pt>
                <c:pt idx="3154">
                  <c:v>31530</c:v>
                </c:pt>
                <c:pt idx="3155">
                  <c:v>31540</c:v>
                </c:pt>
                <c:pt idx="3156">
                  <c:v>31550</c:v>
                </c:pt>
                <c:pt idx="3157">
                  <c:v>31560</c:v>
                </c:pt>
                <c:pt idx="3158">
                  <c:v>31570</c:v>
                </c:pt>
                <c:pt idx="3159">
                  <c:v>31580</c:v>
                </c:pt>
                <c:pt idx="3160">
                  <c:v>31590</c:v>
                </c:pt>
                <c:pt idx="3161">
                  <c:v>31600</c:v>
                </c:pt>
                <c:pt idx="3162">
                  <c:v>31610</c:v>
                </c:pt>
                <c:pt idx="3163">
                  <c:v>31620</c:v>
                </c:pt>
                <c:pt idx="3164">
                  <c:v>31630</c:v>
                </c:pt>
                <c:pt idx="3165">
                  <c:v>31640</c:v>
                </c:pt>
                <c:pt idx="3166">
                  <c:v>31650</c:v>
                </c:pt>
                <c:pt idx="3167">
                  <c:v>31660</c:v>
                </c:pt>
                <c:pt idx="3168">
                  <c:v>31670</c:v>
                </c:pt>
                <c:pt idx="3169">
                  <c:v>31680</c:v>
                </c:pt>
                <c:pt idx="3170">
                  <c:v>31690</c:v>
                </c:pt>
                <c:pt idx="3171">
                  <c:v>31700</c:v>
                </c:pt>
                <c:pt idx="3172">
                  <c:v>31710</c:v>
                </c:pt>
                <c:pt idx="3173">
                  <c:v>31720</c:v>
                </c:pt>
                <c:pt idx="3174">
                  <c:v>31730</c:v>
                </c:pt>
                <c:pt idx="3175">
                  <c:v>31740</c:v>
                </c:pt>
                <c:pt idx="3176">
                  <c:v>31750</c:v>
                </c:pt>
                <c:pt idx="3177">
                  <c:v>31760</c:v>
                </c:pt>
                <c:pt idx="3178">
                  <c:v>31770</c:v>
                </c:pt>
                <c:pt idx="3179">
                  <c:v>31780</c:v>
                </c:pt>
                <c:pt idx="3180">
                  <c:v>31790</c:v>
                </c:pt>
                <c:pt idx="3181">
                  <c:v>31800</c:v>
                </c:pt>
                <c:pt idx="3182">
                  <c:v>31810</c:v>
                </c:pt>
                <c:pt idx="3183">
                  <c:v>31820</c:v>
                </c:pt>
                <c:pt idx="3184">
                  <c:v>31830</c:v>
                </c:pt>
                <c:pt idx="3185">
                  <c:v>31840</c:v>
                </c:pt>
                <c:pt idx="3186">
                  <c:v>31850</c:v>
                </c:pt>
                <c:pt idx="3187">
                  <c:v>31860</c:v>
                </c:pt>
                <c:pt idx="3188">
                  <c:v>31870</c:v>
                </c:pt>
                <c:pt idx="3189">
                  <c:v>31880</c:v>
                </c:pt>
                <c:pt idx="3190">
                  <c:v>31890</c:v>
                </c:pt>
                <c:pt idx="3191">
                  <c:v>31900</c:v>
                </c:pt>
                <c:pt idx="3192">
                  <c:v>31910</c:v>
                </c:pt>
                <c:pt idx="3193">
                  <c:v>31920</c:v>
                </c:pt>
                <c:pt idx="3194">
                  <c:v>31930</c:v>
                </c:pt>
                <c:pt idx="3195">
                  <c:v>31940</c:v>
                </c:pt>
                <c:pt idx="3196">
                  <c:v>31950</c:v>
                </c:pt>
                <c:pt idx="3197">
                  <c:v>31960</c:v>
                </c:pt>
                <c:pt idx="3198">
                  <c:v>31970</c:v>
                </c:pt>
                <c:pt idx="3199">
                  <c:v>31980</c:v>
                </c:pt>
                <c:pt idx="3200">
                  <c:v>31990</c:v>
                </c:pt>
                <c:pt idx="3201">
                  <c:v>32000</c:v>
                </c:pt>
                <c:pt idx="3202">
                  <c:v>32010</c:v>
                </c:pt>
                <c:pt idx="3203">
                  <c:v>32020</c:v>
                </c:pt>
                <c:pt idx="3204">
                  <c:v>32030</c:v>
                </c:pt>
                <c:pt idx="3205">
                  <c:v>32040</c:v>
                </c:pt>
                <c:pt idx="3206">
                  <c:v>32050</c:v>
                </c:pt>
                <c:pt idx="3207">
                  <c:v>32060</c:v>
                </c:pt>
                <c:pt idx="3208">
                  <c:v>32070</c:v>
                </c:pt>
                <c:pt idx="3209">
                  <c:v>32080</c:v>
                </c:pt>
                <c:pt idx="3210">
                  <c:v>32090</c:v>
                </c:pt>
              </c:strCache>
            </c:strRef>
          </c:xVal>
          <c:yVal>
            <c:numRef>
              <c:f>RPM_LOGFILE!$J:$J</c:f>
              <c:numCache>
                <c:formatCode>General</c:formatCode>
                <c:ptCount val="1048576"/>
                <c:pt idx="0">
                  <c:v>0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0.01</c:v>
                </c:pt>
                <c:pt idx="32">
                  <c:v>0.01</c:v>
                </c:pt>
                <c:pt idx="33">
                  <c:v>0.01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0.01</c:v>
                </c:pt>
                <c:pt idx="41">
                  <c:v>0.01</c:v>
                </c:pt>
                <c:pt idx="42">
                  <c:v>0.01</c:v>
                </c:pt>
                <c:pt idx="43">
                  <c:v>0.01</c:v>
                </c:pt>
                <c:pt idx="44">
                  <c:v>0.01</c:v>
                </c:pt>
                <c:pt idx="45">
                  <c:v>0.01</c:v>
                </c:pt>
                <c:pt idx="46">
                  <c:v>0.01</c:v>
                </c:pt>
                <c:pt idx="47">
                  <c:v>0.01</c:v>
                </c:pt>
                <c:pt idx="48">
                  <c:v>0.01</c:v>
                </c:pt>
                <c:pt idx="49">
                  <c:v>0.01</c:v>
                </c:pt>
                <c:pt idx="50">
                  <c:v>0.01</c:v>
                </c:pt>
                <c:pt idx="51">
                  <c:v>0.01</c:v>
                </c:pt>
                <c:pt idx="52">
                  <c:v>0.01</c:v>
                </c:pt>
                <c:pt idx="53">
                  <c:v>0.01</c:v>
                </c:pt>
                <c:pt idx="54">
                  <c:v>0.01</c:v>
                </c:pt>
                <c:pt idx="55">
                  <c:v>0.01</c:v>
                </c:pt>
                <c:pt idx="56">
                  <c:v>0.01</c:v>
                </c:pt>
                <c:pt idx="57">
                  <c:v>0.01</c:v>
                </c:pt>
                <c:pt idx="58">
                  <c:v>0.01</c:v>
                </c:pt>
                <c:pt idx="59">
                  <c:v>0.01</c:v>
                </c:pt>
                <c:pt idx="60">
                  <c:v>0.01</c:v>
                </c:pt>
                <c:pt idx="61">
                  <c:v>0.01</c:v>
                </c:pt>
                <c:pt idx="62">
                  <c:v>0.01</c:v>
                </c:pt>
                <c:pt idx="63">
                  <c:v>0.01</c:v>
                </c:pt>
                <c:pt idx="64">
                  <c:v>0.01</c:v>
                </c:pt>
                <c:pt idx="65">
                  <c:v>0.01</c:v>
                </c:pt>
                <c:pt idx="66">
                  <c:v>0.01</c:v>
                </c:pt>
                <c:pt idx="67">
                  <c:v>0.01</c:v>
                </c:pt>
                <c:pt idx="68">
                  <c:v>0.01</c:v>
                </c:pt>
                <c:pt idx="69">
                  <c:v>0.01</c:v>
                </c:pt>
                <c:pt idx="70">
                  <c:v>0.01</c:v>
                </c:pt>
                <c:pt idx="71">
                  <c:v>0.01</c:v>
                </c:pt>
                <c:pt idx="72">
                  <c:v>0.01</c:v>
                </c:pt>
                <c:pt idx="73">
                  <c:v>0.01</c:v>
                </c:pt>
                <c:pt idx="74">
                  <c:v>0.01</c:v>
                </c:pt>
                <c:pt idx="75">
                  <c:v>0.01</c:v>
                </c:pt>
                <c:pt idx="76">
                  <c:v>0.01</c:v>
                </c:pt>
                <c:pt idx="77">
                  <c:v>0.01</c:v>
                </c:pt>
                <c:pt idx="78">
                  <c:v>0.01</c:v>
                </c:pt>
                <c:pt idx="79">
                  <c:v>0.01</c:v>
                </c:pt>
                <c:pt idx="80">
                  <c:v>0.01</c:v>
                </c:pt>
                <c:pt idx="81">
                  <c:v>0.01</c:v>
                </c:pt>
                <c:pt idx="82">
                  <c:v>0.01</c:v>
                </c:pt>
                <c:pt idx="83">
                  <c:v>0.01</c:v>
                </c:pt>
                <c:pt idx="84">
                  <c:v>0.01</c:v>
                </c:pt>
                <c:pt idx="85">
                  <c:v>0.01</c:v>
                </c:pt>
                <c:pt idx="86">
                  <c:v>0.01</c:v>
                </c:pt>
                <c:pt idx="87">
                  <c:v>0.01</c:v>
                </c:pt>
                <c:pt idx="88">
                  <c:v>0.01</c:v>
                </c:pt>
                <c:pt idx="89">
                  <c:v>0.01</c:v>
                </c:pt>
                <c:pt idx="90">
                  <c:v>0.01</c:v>
                </c:pt>
                <c:pt idx="91">
                  <c:v>0.01</c:v>
                </c:pt>
                <c:pt idx="92">
                  <c:v>0.01</c:v>
                </c:pt>
                <c:pt idx="93">
                  <c:v>0.01</c:v>
                </c:pt>
                <c:pt idx="94">
                  <c:v>0.01</c:v>
                </c:pt>
                <c:pt idx="95">
                  <c:v>0.01</c:v>
                </c:pt>
                <c:pt idx="96">
                  <c:v>0.01</c:v>
                </c:pt>
                <c:pt idx="97">
                  <c:v>0.01</c:v>
                </c:pt>
                <c:pt idx="98">
                  <c:v>0.01</c:v>
                </c:pt>
                <c:pt idx="99">
                  <c:v>0.01</c:v>
                </c:pt>
                <c:pt idx="100">
                  <c:v>0.01</c:v>
                </c:pt>
                <c:pt idx="101">
                  <c:v>0.01</c:v>
                </c:pt>
                <c:pt idx="102">
                  <c:v>0.01</c:v>
                </c:pt>
                <c:pt idx="103">
                  <c:v>0.01</c:v>
                </c:pt>
                <c:pt idx="104">
                  <c:v>0.01</c:v>
                </c:pt>
                <c:pt idx="105">
                  <c:v>0.01</c:v>
                </c:pt>
                <c:pt idx="106">
                  <c:v>0.01</c:v>
                </c:pt>
                <c:pt idx="107">
                  <c:v>0.01</c:v>
                </c:pt>
                <c:pt idx="108">
                  <c:v>0.01</c:v>
                </c:pt>
                <c:pt idx="109">
                  <c:v>0.01</c:v>
                </c:pt>
                <c:pt idx="110">
                  <c:v>0.01</c:v>
                </c:pt>
                <c:pt idx="111">
                  <c:v>0.01</c:v>
                </c:pt>
                <c:pt idx="112">
                  <c:v>0.01</c:v>
                </c:pt>
                <c:pt idx="113">
                  <c:v>0.01</c:v>
                </c:pt>
                <c:pt idx="114">
                  <c:v>0.01</c:v>
                </c:pt>
                <c:pt idx="115">
                  <c:v>0.01</c:v>
                </c:pt>
                <c:pt idx="116">
                  <c:v>0.01</c:v>
                </c:pt>
                <c:pt idx="117">
                  <c:v>0.01</c:v>
                </c:pt>
                <c:pt idx="118">
                  <c:v>0.01</c:v>
                </c:pt>
                <c:pt idx="119">
                  <c:v>0.01</c:v>
                </c:pt>
                <c:pt idx="120">
                  <c:v>0.01</c:v>
                </c:pt>
                <c:pt idx="121">
                  <c:v>0.01</c:v>
                </c:pt>
                <c:pt idx="122">
                  <c:v>0.01</c:v>
                </c:pt>
                <c:pt idx="123">
                  <c:v>0.01</c:v>
                </c:pt>
                <c:pt idx="124">
                  <c:v>0.01</c:v>
                </c:pt>
                <c:pt idx="125">
                  <c:v>0.01</c:v>
                </c:pt>
                <c:pt idx="126">
                  <c:v>0.01</c:v>
                </c:pt>
                <c:pt idx="127">
                  <c:v>0.01</c:v>
                </c:pt>
                <c:pt idx="128">
                  <c:v>0.01</c:v>
                </c:pt>
                <c:pt idx="129">
                  <c:v>0.01</c:v>
                </c:pt>
                <c:pt idx="130">
                  <c:v>0.01</c:v>
                </c:pt>
                <c:pt idx="131">
                  <c:v>0.01</c:v>
                </c:pt>
                <c:pt idx="132">
                  <c:v>0.01</c:v>
                </c:pt>
                <c:pt idx="133">
                  <c:v>0.01</c:v>
                </c:pt>
                <c:pt idx="134">
                  <c:v>0.01</c:v>
                </c:pt>
                <c:pt idx="135">
                  <c:v>0.01</c:v>
                </c:pt>
                <c:pt idx="136">
                  <c:v>0.01</c:v>
                </c:pt>
                <c:pt idx="137">
                  <c:v>0.01</c:v>
                </c:pt>
                <c:pt idx="138">
                  <c:v>0.01</c:v>
                </c:pt>
                <c:pt idx="139">
                  <c:v>0.01</c:v>
                </c:pt>
                <c:pt idx="140">
                  <c:v>0.01</c:v>
                </c:pt>
                <c:pt idx="141">
                  <c:v>0.01</c:v>
                </c:pt>
                <c:pt idx="142">
                  <c:v>0.01</c:v>
                </c:pt>
                <c:pt idx="143">
                  <c:v>0.01</c:v>
                </c:pt>
                <c:pt idx="144">
                  <c:v>0.01</c:v>
                </c:pt>
                <c:pt idx="145">
                  <c:v>0.01</c:v>
                </c:pt>
                <c:pt idx="146">
                  <c:v>0.01</c:v>
                </c:pt>
                <c:pt idx="147">
                  <c:v>0.01</c:v>
                </c:pt>
                <c:pt idx="148">
                  <c:v>0.01</c:v>
                </c:pt>
                <c:pt idx="149">
                  <c:v>0.01</c:v>
                </c:pt>
                <c:pt idx="150">
                  <c:v>0.01</c:v>
                </c:pt>
                <c:pt idx="151">
                  <c:v>0.01</c:v>
                </c:pt>
                <c:pt idx="152">
                  <c:v>0.01</c:v>
                </c:pt>
                <c:pt idx="153">
                  <c:v>0.01</c:v>
                </c:pt>
                <c:pt idx="154">
                  <c:v>0.01</c:v>
                </c:pt>
                <c:pt idx="155">
                  <c:v>0.01</c:v>
                </c:pt>
                <c:pt idx="156">
                  <c:v>0.01</c:v>
                </c:pt>
                <c:pt idx="157">
                  <c:v>0.01</c:v>
                </c:pt>
                <c:pt idx="158">
                  <c:v>0.01</c:v>
                </c:pt>
                <c:pt idx="159">
                  <c:v>0.01</c:v>
                </c:pt>
                <c:pt idx="160">
                  <c:v>0.01</c:v>
                </c:pt>
                <c:pt idx="161">
                  <c:v>0.01</c:v>
                </c:pt>
                <c:pt idx="162">
                  <c:v>0.01</c:v>
                </c:pt>
                <c:pt idx="163">
                  <c:v>0.01</c:v>
                </c:pt>
                <c:pt idx="164">
                  <c:v>0.01</c:v>
                </c:pt>
                <c:pt idx="165">
                  <c:v>0.01</c:v>
                </c:pt>
                <c:pt idx="166">
                  <c:v>0.01</c:v>
                </c:pt>
                <c:pt idx="167">
                  <c:v>0.01</c:v>
                </c:pt>
                <c:pt idx="168">
                  <c:v>0.01</c:v>
                </c:pt>
                <c:pt idx="169">
                  <c:v>0.01</c:v>
                </c:pt>
                <c:pt idx="170">
                  <c:v>0.01</c:v>
                </c:pt>
                <c:pt idx="171">
                  <c:v>0.01</c:v>
                </c:pt>
                <c:pt idx="172">
                  <c:v>0.01</c:v>
                </c:pt>
                <c:pt idx="173">
                  <c:v>0.01</c:v>
                </c:pt>
                <c:pt idx="174">
                  <c:v>0.01</c:v>
                </c:pt>
                <c:pt idx="175">
                  <c:v>0.01</c:v>
                </c:pt>
                <c:pt idx="176">
                  <c:v>0.01</c:v>
                </c:pt>
                <c:pt idx="177">
                  <c:v>0.01</c:v>
                </c:pt>
                <c:pt idx="178">
                  <c:v>0.01</c:v>
                </c:pt>
                <c:pt idx="179">
                  <c:v>0.01</c:v>
                </c:pt>
                <c:pt idx="180">
                  <c:v>0.01</c:v>
                </c:pt>
                <c:pt idx="181">
                  <c:v>0.01</c:v>
                </c:pt>
                <c:pt idx="182">
                  <c:v>0.01</c:v>
                </c:pt>
                <c:pt idx="183">
                  <c:v>0.01</c:v>
                </c:pt>
                <c:pt idx="184">
                  <c:v>0.01</c:v>
                </c:pt>
                <c:pt idx="185">
                  <c:v>0.01</c:v>
                </c:pt>
                <c:pt idx="186">
                  <c:v>0.01</c:v>
                </c:pt>
                <c:pt idx="187">
                  <c:v>0.01</c:v>
                </c:pt>
                <c:pt idx="188">
                  <c:v>0.01</c:v>
                </c:pt>
                <c:pt idx="189">
                  <c:v>0.01</c:v>
                </c:pt>
                <c:pt idx="190">
                  <c:v>0.01</c:v>
                </c:pt>
                <c:pt idx="191">
                  <c:v>0.01</c:v>
                </c:pt>
                <c:pt idx="192">
                  <c:v>0.01</c:v>
                </c:pt>
                <c:pt idx="193">
                  <c:v>0.01</c:v>
                </c:pt>
                <c:pt idx="194">
                  <c:v>0.01</c:v>
                </c:pt>
                <c:pt idx="195">
                  <c:v>0.01</c:v>
                </c:pt>
                <c:pt idx="196">
                  <c:v>0.01</c:v>
                </c:pt>
                <c:pt idx="197">
                  <c:v>0.01</c:v>
                </c:pt>
                <c:pt idx="198">
                  <c:v>0.01</c:v>
                </c:pt>
                <c:pt idx="199">
                  <c:v>0.01</c:v>
                </c:pt>
                <c:pt idx="200">
                  <c:v>0.01</c:v>
                </c:pt>
                <c:pt idx="201">
                  <c:v>0.01</c:v>
                </c:pt>
                <c:pt idx="202">
                  <c:v>0.01</c:v>
                </c:pt>
                <c:pt idx="203">
                  <c:v>0.01</c:v>
                </c:pt>
                <c:pt idx="204">
                  <c:v>0.01</c:v>
                </c:pt>
                <c:pt idx="205">
                  <c:v>0.01</c:v>
                </c:pt>
                <c:pt idx="206">
                  <c:v>0.01</c:v>
                </c:pt>
                <c:pt idx="207">
                  <c:v>0.01</c:v>
                </c:pt>
                <c:pt idx="208">
                  <c:v>0.01</c:v>
                </c:pt>
                <c:pt idx="209">
                  <c:v>0.01</c:v>
                </c:pt>
                <c:pt idx="210">
                  <c:v>0.01</c:v>
                </c:pt>
                <c:pt idx="211">
                  <c:v>0.01</c:v>
                </c:pt>
                <c:pt idx="212">
                  <c:v>0.01</c:v>
                </c:pt>
                <c:pt idx="213">
                  <c:v>0.01</c:v>
                </c:pt>
                <c:pt idx="214">
                  <c:v>0.01</c:v>
                </c:pt>
                <c:pt idx="215">
                  <c:v>0.01</c:v>
                </c:pt>
                <c:pt idx="216">
                  <c:v>0.01</c:v>
                </c:pt>
                <c:pt idx="217">
                  <c:v>0.01</c:v>
                </c:pt>
                <c:pt idx="218">
                  <c:v>0.01</c:v>
                </c:pt>
                <c:pt idx="219">
                  <c:v>0.01</c:v>
                </c:pt>
                <c:pt idx="220">
                  <c:v>0.01</c:v>
                </c:pt>
                <c:pt idx="221">
                  <c:v>0.01</c:v>
                </c:pt>
                <c:pt idx="222">
                  <c:v>0.01</c:v>
                </c:pt>
                <c:pt idx="223">
                  <c:v>0.01</c:v>
                </c:pt>
                <c:pt idx="224">
                  <c:v>0.01</c:v>
                </c:pt>
                <c:pt idx="225">
                  <c:v>0.01</c:v>
                </c:pt>
                <c:pt idx="226">
                  <c:v>0.01</c:v>
                </c:pt>
                <c:pt idx="227">
                  <c:v>0.01</c:v>
                </c:pt>
                <c:pt idx="228">
                  <c:v>0.01</c:v>
                </c:pt>
                <c:pt idx="229">
                  <c:v>0.01</c:v>
                </c:pt>
                <c:pt idx="230">
                  <c:v>0.01</c:v>
                </c:pt>
                <c:pt idx="231">
                  <c:v>0.01</c:v>
                </c:pt>
                <c:pt idx="232">
                  <c:v>0.01</c:v>
                </c:pt>
                <c:pt idx="233">
                  <c:v>0.01</c:v>
                </c:pt>
                <c:pt idx="234">
                  <c:v>0.01</c:v>
                </c:pt>
                <c:pt idx="235">
                  <c:v>0.01</c:v>
                </c:pt>
                <c:pt idx="236">
                  <c:v>0.01</c:v>
                </c:pt>
                <c:pt idx="237">
                  <c:v>0.01</c:v>
                </c:pt>
                <c:pt idx="238">
                  <c:v>0.01</c:v>
                </c:pt>
                <c:pt idx="239">
                  <c:v>0.01</c:v>
                </c:pt>
                <c:pt idx="240">
                  <c:v>0.01</c:v>
                </c:pt>
                <c:pt idx="241">
                  <c:v>0.01</c:v>
                </c:pt>
                <c:pt idx="242">
                  <c:v>0.01</c:v>
                </c:pt>
                <c:pt idx="243">
                  <c:v>0.01</c:v>
                </c:pt>
                <c:pt idx="244">
                  <c:v>0.01</c:v>
                </c:pt>
                <c:pt idx="245">
                  <c:v>0.01</c:v>
                </c:pt>
                <c:pt idx="246">
                  <c:v>0.01</c:v>
                </c:pt>
                <c:pt idx="247">
                  <c:v>0.01</c:v>
                </c:pt>
                <c:pt idx="248">
                  <c:v>0.01</c:v>
                </c:pt>
                <c:pt idx="249">
                  <c:v>0.01</c:v>
                </c:pt>
                <c:pt idx="250">
                  <c:v>0.01</c:v>
                </c:pt>
                <c:pt idx="251">
                  <c:v>0.01</c:v>
                </c:pt>
                <c:pt idx="252">
                  <c:v>0.01</c:v>
                </c:pt>
                <c:pt idx="253">
                  <c:v>0.01</c:v>
                </c:pt>
                <c:pt idx="254">
                  <c:v>0.01</c:v>
                </c:pt>
                <c:pt idx="255">
                  <c:v>0.01</c:v>
                </c:pt>
                <c:pt idx="256">
                  <c:v>0.01</c:v>
                </c:pt>
                <c:pt idx="257">
                  <c:v>0.01</c:v>
                </c:pt>
                <c:pt idx="258">
                  <c:v>0.01</c:v>
                </c:pt>
                <c:pt idx="259">
                  <c:v>0.01</c:v>
                </c:pt>
                <c:pt idx="260">
                  <c:v>0.01</c:v>
                </c:pt>
                <c:pt idx="261">
                  <c:v>0.01</c:v>
                </c:pt>
                <c:pt idx="262">
                  <c:v>0.01</c:v>
                </c:pt>
                <c:pt idx="263">
                  <c:v>0.01</c:v>
                </c:pt>
                <c:pt idx="264">
                  <c:v>0.01</c:v>
                </c:pt>
                <c:pt idx="265">
                  <c:v>0.01</c:v>
                </c:pt>
                <c:pt idx="266">
                  <c:v>0.01</c:v>
                </c:pt>
                <c:pt idx="267">
                  <c:v>0.01</c:v>
                </c:pt>
                <c:pt idx="268">
                  <c:v>0.01</c:v>
                </c:pt>
                <c:pt idx="269">
                  <c:v>0.01</c:v>
                </c:pt>
                <c:pt idx="270">
                  <c:v>0.01</c:v>
                </c:pt>
                <c:pt idx="271">
                  <c:v>0.01</c:v>
                </c:pt>
                <c:pt idx="272">
                  <c:v>0.01</c:v>
                </c:pt>
                <c:pt idx="273">
                  <c:v>0.01</c:v>
                </c:pt>
                <c:pt idx="274">
                  <c:v>0.01</c:v>
                </c:pt>
                <c:pt idx="275">
                  <c:v>0.01</c:v>
                </c:pt>
                <c:pt idx="276">
                  <c:v>0.01</c:v>
                </c:pt>
                <c:pt idx="277">
                  <c:v>0.01</c:v>
                </c:pt>
                <c:pt idx="278">
                  <c:v>0.01</c:v>
                </c:pt>
                <c:pt idx="279">
                  <c:v>0.01</c:v>
                </c:pt>
                <c:pt idx="280">
                  <c:v>0.01</c:v>
                </c:pt>
                <c:pt idx="281">
                  <c:v>0.01</c:v>
                </c:pt>
                <c:pt idx="282">
                  <c:v>0.01</c:v>
                </c:pt>
                <c:pt idx="283">
                  <c:v>0.01</c:v>
                </c:pt>
                <c:pt idx="284">
                  <c:v>0.01</c:v>
                </c:pt>
                <c:pt idx="285">
                  <c:v>0.01</c:v>
                </c:pt>
                <c:pt idx="286">
                  <c:v>0.01</c:v>
                </c:pt>
                <c:pt idx="287">
                  <c:v>0.01</c:v>
                </c:pt>
                <c:pt idx="288">
                  <c:v>0.01</c:v>
                </c:pt>
                <c:pt idx="289">
                  <c:v>0.01</c:v>
                </c:pt>
                <c:pt idx="290">
                  <c:v>0.01</c:v>
                </c:pt>
                <c:pt idx="291">
                  <c:v>0.01</c:v>
                </c:pt>
                <c:pt idx="292">
                  <c:v>0.01</c:v>
                </c:pt>
                <c:pt idx="293">
                  <c:v>0.01</c:v>
                </c:pt>
                <c:pt idx="294">
                  <c:v>0.01</c:v>
                </c:pt>
                <c:pt idx="295">
                  <c:v>0.01</c:v>
                </c:pt>
                <c:pt idx="296">
                  <c:v>0.01</c:v>
                </c:pt>
                <c:pt idx="297">
                  <c:v>0.01</c:v>
                </c:pt>
                <c:pt idx="298">
                  <c:v>0.01</c:v>
                </c:pt>
                <c:pt idx="299">
                  <c:v>0.01</c:v>
                </c:pt>
                <c:pt idx="300">
                  <c:v>0.01</c:v>
                </c:pt>
                <c:pt idx="301">
                  <c:v>0.01</c:v>
                </c:pt>
                <c:pt idx="302">
                  <c:v>0.01</c:v>
                </c:pt>
                <c:pt idx="303">
                  <c:v>0.01</c:v>
                </c:pt>
                <c:pt idx="304">
                  <c:v>0.01</c:v>
                </c:pt>
                <c:pt idx="305">
                  <c:v>0.01</c:v>
                </c:pt>
                <c:pt idx="306">
                  <c:v>0.01</c:v>
                </c:pt>
                <c:pt idx="307">
                  <c:v>0.01</c:v>
                </c:pt>
                <c:pt idx="308">
                  <c:v>0.01</c:v>
                </c:pt>
                <c:pt idx="309">
                  <c:v>0.01</c:v>
                </c:pt>
                <c:pt idx="310">
                  <c:v>0.01</c:v>
                </c:pt>
                <c:pt idx="311">
                  <c:v>0.01</c:v>
                </c:pt>
                <c:pt idx="312">
                  <c:v>0.01</c:v>
                </c:pt>
                <c:pt idx="313">
                  <c:v>0.01</c:v>
                </c:pt>
                <c:pt idx="314">
                  <c:v>0.01</c:v>
                </c:pt>
                <c:pt idx="315">
                  <c:v>0.01</c:v>
                </c:pt>
                <c:pt idx="316">
                  <c:v>0.01</c:v>
                </c:pt>
                <c:pt idx="317">
                  <c:v>0.01</c:v>
                </c:pt>
                <c:pt idx="318">
                  <c:v>0.01</c:v>
                </c:pt>
                <c:pt idx="319">
                  <c:v>0.01</c:v>
                </c:pt>
                <c:pt idx="320">
                  <c:v>0.01</c:v>
                </c:pt>
                <c:pt idx="321">
                  <c:v>0.01</c:v>
                </c:pt>
                <c:pt idx="322">
                  <c:v>0.01</c:v>
                </c:pt>
                <c:pt idx="323">
                  <c:v>0.01</c:v>
                </c:pt>
                <c:pt idx="324">
                  <c:v>0.01</c:v>
                </c:pt>
                <c:pt idx="325">
                  <c:v>0.01</c:v>
                </c:pt>
                <c:pt idx="326">
                  <c:v>0.01</c:v>
                </c:pt>
                <c:pt idx="327">
                  <c:v>0.01</c:v>
                </c:pt>
                <c:pt idx="328">
                  <c:v>0.01</c:v>
                </c:pt>
                <c:pt idx="329">
                  <c:v>0.01</c:v>
                </c:pt>
                <c:pt idx="330">
                  <c:v>0.01</c:v>
                </c:pt>
                <c:pt idx="331">
                  <c:v>0.01</c:v>
                </c:pt>
                <c:pt idx="332">
                  <c:v>0.01</c:v>
                </c:pt>
                <c:pt idx="333">
                  <c:v>0.01</c:v>
                </c:pt>
                <c:pt idx="334">
                  <c:v>0.01</c:v>
                </c:pt>
                <c:pt idx="335">
                  <c:v>0.01</c:v>
                </c:pt>
                <c:pt idx="336">
                  <c:v>0.01</c:v>
                </c:pt>
                <c:pt idx="337">
                  <c:v>0.01</c:v>
                </c:pt>
                <c:pt idx="338">
                  <c:v>0.01</c:v>
                </c:pt>
                <c:pt idx="339">
                  <c:v>0.01</c:v>
                </c:pt>
                <c:pt idx="340">
                  <c:v>0.01</c:v>
                </c:pt>
                <c:pt idx="341">
                  <c:v>0.01</c:v>
                </c:pt>
                <c:pt idx="342">
                  <c:v>0.01</c:v>
                </c:pt>
                <c:pt idx="343">
                  <c:v>0.01</c:v>
                </c:pt>
                <c:pt idx="344">
                  <c:v>0.01</c:v>
                </c:pt>
                <c:pt idx="345">
                  <c:v>0.01</c:v>
                </c:pt>
                <c:pt idx="346">
                  <c:v>0.01</c:v>
                </c:pt>
                <c:pt idx="347">
                  <c:v>0.01</c:v>
                </c:pt>
                <c:pt idx="348">
                  <c:v>0.01</c:v>
                </c:pt>
                <c:pt idx="349">
                  <c:v>0.01</c:v>
                </c:pt>
                <c:pt idx="350">
                  <c:v>0.01</c:v>
                </c:pt>
                <c:pt idx="351">
                  <c:v>0.01</c:v>
                </c:pt>
                <c:pt idx="352">
                  <c:v>0.01</c:v>
                </c:pt>
                <c:pt idx="353">
                  <c:v>0.01</c:v>
                </c:pt>
                <c:pt idx="354">
                  <c:v>0.01</c:v>
                </c:pt>
                <c:pt idx="355">
                  <c:v>0.01</c:v>
                </c:pt>
                <c:pt idx="356">
                  <c:v>0.01</c:v>
                </c:pt>
                <c:pt idx="357">
                  <c:v>0.01</c:v>
                </c:pt>
                <c:pt idx="358">
                  <c:v>0.01</c:v>
                </c:pt>
                <c:pt idx="359">
                  <c:v>0.01</c:v>
                </c:pt>
                <c:pt idx="360">
                  <c:v>0.01</c:v>
                </c:pt>
                <c:pt idx="361">
                  <c:v>0.01</c:v>
                </c:pt>
                <c:pt idx="362">
                  <c:v>0.01</c:v>
                </c:pt>
                <c:pt idx="363">
                  <c:v>0.01</c:v>
                </c:pt>
                <c:pt idx="364">
                  <c:v>0.01</c:v>
                </c:pt>
                <c:pt idx="365">
                  <c:v>0.01</c:v>
                </c:pt>
                <c:pt idx="366">
                  <c:v>0.01</c:v>
                </c:pt>
                <c:pt idx="367">
                  <c:v>0.01</c:v>
                </c:pt>
                <c:pt idx="368">
                  <c:v>0.01</c:v>
                </c:pt>
                <c:pt idx="369">
                  <c:v>0.01</c:v>
                </c:pt>
                <c:pt idx="370">
                  <c:v>0.01</c:v>
                </c:pt>
                <c:pt idx="371">
                  <c:v>0.01</c:v>
                </c:pt>
                <c:pt idx="372">
                  <c:v>0.01</c:v>
                </c:pt>
                <c:pt idx="373">
                  <c:v>0.01</c:v>
                </c:pt>
                <c:pt idx="374">
                  <c:v>0.01</c:v>
                </c:pt>
                <c:pt idx="375">
                  <c:v>0.01</c:v>
                </c:pt>
                <c:pt idx="376">
                  <c:v>0.01</c:v>
                </c:pt>
                <c:pt idx="377">
                  <c:v>0.01</c:v>
                </c:pt>
                <c:pt idx="378">
                  <c:v>0.01</c:v>
                </c:pt>
                <c:pt idx="379">
                  <c:v>0.01</c:v>
                </c:pt>
                <c:pt idx="380">
                  <c:v>0.01</c:v>
                </c:pt>
                <c:pt idx="381">
                  <c:v>0.01</c:v>
                </c:pt>
                <c:pt idx="382">
                  <c:v>0.01</c:v>
                </c:pt>
                <c:pt idx="383">
                  <c:v>0.01</c:v>
                </c:pt>
                <c:pt idx="384">
                  <c:v>0.01</c:v>
                </c:pt>
                <c:pt idx="385">
                  <c:v>0.01</c:v>
                </c:pt>
                <c:pt idx="386">
                  <c:v>0.01</c:v>
                </c:pt>
                <c:pt idx="387">
                  <c:v>0.01</c:v>
                </c:pt>
                <c:pt idx="388">
                  <c:v>0.01</c:v>
                </c:pt>
                <c:pt idx="389">
                  <c:v>0.01</c:v>
                </c:pt>
                <c:pt idx="390">
                  <c:v>0.01</c:v>
                </c:pt>
                <c:pt idx="391">
                  <c:v>0.01</c:v>
                </c:pt>
                <c:pt idx="392">
                  <c:v>0.01</c:v>
                </c:pt>
                <c:pt idx="393">
                  <c:v>0.01</c:v>
                </c:pt>
                <c:pt idx="394">
                  <c:v>0.01</c:v>
                </c:pt>
                <c:pt idx="395">
                  <c:v>0.01</c:v>
                </c:pt>
                <c:pt idx="396">
                  <c:v>0.01</c:v>
                </c:pt>
                <c:pt idx="397">
                  <c:v>0.01</c:v>
                </c:pt>
                <c:pt idx="398">
                  <c:v>0.01</c:v>
                </c:pt>
                <c:pt idx="399">
                  <c:v>0.01</c:v>
                </c:pt>
                <c:pt idx="400">
                  <c:v>0.01</c:v>
                </c:pt>
                <c:pt idx="401">
                  <c:v>0.01</c:v>
                </c:pt>
                <c:pt idx="402">
                  <c:v>0.01</c:v>
                </c:pt>
                <c:pt idx="403">
                  <c:v>0.01</c:v>
                </c:pt>
                <c:pt idx="404">
                  <c:v>0.01</c:v>
                </c:pt>
                <c:pt idx="405">
                  <c:v>0.01</c:v>
                </c:pt>
                <c:pt idx="406">
                  <c:v>0.01</c:v>
                </c:pt>
                <c:pt idx="407">
                  <c:v>0.01</c:v>
                </c:pt>
                <c:pt idx="408">
                  <c:v>0.01</c:v>
                </c:pt>
                <c:pt idx="409">
                  <c:v>0.01</c:v>
                </c:pt>
                <c:pt idx="410">
                  <c:v>0.01</c:v>
                </c:pt>
                <c:pt idx="411">
                  <c:v>0.01</c:v>
                </c:pt>
                <c:pt idx="412">
                  <c:v>0.01</c:v>
                </c:pt>
                <c:pt idx="413">
                  <c:v>0.01</c:v>
                </c:pt>
                <c:pt idx="414">
                  <c:v>0.01</c:v>
                </c:pt>
                <c:pt idx="415">
                  <c:v>0.01</c:v>
                </c:pt>
                <c:pt idx="416">
                  <c:v>0.01</c:v>
                </c:pt>
                <c:pt idx="417">
                  <c:v>0.01</c:v>
                </c:pt>
                <c:pt idx="418">
                  <c:v>0.01</c:v>
                </c:pt>
                <c:pt idx="419">
                  <c:v>0.01</c:v>
                </c:pt>
                <c:pt idx="420">
                  <c:v>0.01</c:v>
                </c:pt>
                <c:pt idx="421">
                  <c:v>0.01</c:v>
                </c:pt>
                <c:pt idx="422">
                  <c:v>0.01</c:v>
                </c:pt>
                <c:pt idx="423">
                  <c:v>0.01</c:v>
                </c:pt>
                <c:pt idx="424">
                  <c:v>0.01</c:v>
                </c:pt>
                <c:pt idx="425">
                  <c:v>0.01</c:v>
                </c:pt>
                <c:pt idx="426">
                  <c:v>0.01</c:v>
                </c:pt>
                <c:pt idx="427">
                  <c:v>0.01</c:v>
                </c:pt>
                <c:pt idx="428">
                  <c:v>0.01</c:v>
                </c:pt>
                <c:pt idx="429">
                  <c:v>0.01</c:v>
                </c:pt>
                <c:pt idx="430">
                  <c:v>0.01</c:v>
                </c:pt>
                <c:pt idx="431">
                  <c:v>0.01</c:v>
                </c:pt>
                <c:pt idx="432">
                  <c:v>0.01</c:v>
                </c:pt>
                <c:pt idx="433">
                  <c:v>0.01</c:v>
                </c:pt>
                <c:pt idx="434">
                  <c:v>0.01</c:v>
                </c:pt>
                <c:pt idx="435">
                  <c:v>0.01</c:v>
                </c:pt>
                <c:pt idx="436">
                  <c:v>0.01</c:v>
                </c:pt>
                <c:pt idx="437">
                  <c:v>0.01</c:v>
                </c:pt>
                <c:pt idx="438">
                  <c:v>0.01</c:v>
                </c:pt>
                <c:pt idx="439">
                  <c:v>0.01</c:v>
                </c:pt>
                <c:pt idx="440">
                  <c:v>0.01</c:v>
                </c:pt>
                <c:pt idx="441">
                  <c:v>0.01</c:v>
                </c:pt>
                <c:pt idx="442">
                  <c:v>0.01</c:v>
                </c:pt>
                <c:pt idx="443">
                  <c:v>0.01</c:v>
                </c:pt>
                <c:pt idx="444">
                  <c:v>0.01</c:v>
                </c:pt>
                <c:pt idx="445">
                  <c:v>0.01</c:v>
                </c:pt>
                <c:pt idx="446">
                  <c:v>0.01</c:v>
                </c:pt>
                <c:pt idx="447">
                  <c:v>0.01</c:v>
                </c:pt>
                <c:pt idx="448">
                  <c:v>0.01</c:v>
                </c:pt>
                <c:pt idx="449">
                  <c:v>0.01</c:v>
                </c:pt>
                <c:pt idx="450">
                  <c:v>0.01</c:v>
                </c:pt>
                <c:pt idx="451">
                  <c:v>0.01</c:v>
                </c:pt>
                <c:pt idx="452">
                  <c:v>0.01</c:v>
                </c:pt>
                <c:pt idx="453">
                  <c:v>0.01</c:v>
                </c:pt>
                <c:pt idx="454">
                  <c:v>0.01</c:v>
                </c:pt>
                <c:pt idx="455">
                  <c:v>0.01</c:v>
                </c:pt>
                <c:pt idx="456">
                  <c:v>0.01</c:v>
                </c:pt>
                <c:pt idx="457">
                  <c:v>0.01</c:v>
                </c:pt>
                <c:pt idx="458">
                  <c:v>0.01</c:v>
                </c:pt>
                <c:pt idx="459">
                  <c:v>0.01</c:v>
                </c:pt>
                <c:pt idx="460">
                  <c:v>0.01</c:v>
                </c:pt>
                <c:pt idx="461">
                  <c:v>0.01</c:v>
                </c:pt>
                <c:pt idx="462">
                  <c:v>0.01</c:v>
                </c:pt>
                <c:pt idx="463">
                  <c:v>0.01</c:v>
                </c:pt>
                <c:pt idx="464">
                  <c:v>0.01</c:v>
                </c:pt>
                <c:pt idx="465">
                  <c:v>0.01</c:v>
                </c:pt>
                <c:pt idx="466">
                  <c:v>0.01</c:v>
                </c:pt>
                <c:pt idx="467">
                  <c:v>0.01</c:v>
                </c:pt>
                <c:pt idx="468">
                  <c:v>0.01</c:v>
                </c:pt>
                <c:pt idx="469">
                  <c:v>0.01</c:v>
                </c:pt>
                <c:pt idx="470">
                  <c:v>0.01</c:v>
                </c:pt>
                <c:pt idx="471">
                  <c:v>0.01</c:v>
                </c:pt>
                <c:pt idx="472">
                  <c:v>0.01</c:v>
                </c:pt>
                <c:pt idx="473">
                  <c:v>0.01</c:v>
                </c:pt>
                <c:pt idx="474">
                  <c:v>0.01</c:v>
                </c:pt>
                <c:pt idx="475">
                  <c:v>0.01</c:v>
                </c:pt>
                <c:pt idx="476">
                  <c:v>0.01</c:v>
                </c:pt>
                <c:pt idx="477">
                  <c:v>0.01</c:v>
                </c:pt>
                <c:pt idx="478">
                  <c:v>0.01</c:v>
                </c:pt>
                <c:pt idx="479">
                  <c:v>0.01</c:v>
                </c:pt>
                <c:pt idx="480">
                  <c:v>0.01</c:v>
                </c:pt>
                <c:pt idx="481">
                  <c:v>0.01</c:v>
                </c:pt>
                <c:pt idx="482">
                  <c:v>0.01</c:v>
                </c:pt>
                <c:pt idx="483">
                  <c:v>0.01</c:v>
                </c:pt>
                <c:pt idx="484">
                  <c:v>0.01</c:v>
                </c:pt>
                <c:pt idx="485">
                  <c:v>0.01</c:v>
                </c:pt>
                <c:pt idx="486">
                  <c:v>0.01</c:v>
                </c:pt>
                <c:pt idx="487">
                  <c:v>0.01</c:v>
                </c:pt>
                <c:pt idx="488">
                  <c:v>0.01</c:v>
                </c:pt>
                <c:pt idx="489">
                  <c:v>0.01</c:v>
                </c:pt>
                <c:pt idx="490">
                  <c:v>0.01</c:v>
                </c:pt>
                <c:pt idx="491">
                  <c:v>0.01</c:v>
                </c:pt>
                <c:pt idx="492">
                  <c:v>0.01</c:v>
                </c:pt>
                <c:pt idx="493">
                  <c:v>0.01</c:v>
                </c:pt>
                <c:pt idx="494">
                  <c:v>0.01</c:v>
                </c:pt>
                <c:pt idx="495">
                  <c:v>0.01</c:v>
                </c:pt>
                <c:pt idx="496">
                  <c:v>0.01</c:v>
                </c:pt>
                <c:pt idx="497">
                  <c:v>0.01</c:v>
                </c:pt>
                <c:pt idx="498">
                  <c:v>0.01</c:v>
                </c:pt>
                <c:pt idx="499">
                  <c:v>0.01</c:v>
                </c:pt>
                <c:pt idx="500">
                  <c:v>0.01</c:v>
                </c:pt>
                <c:pt idx="501">
                  <c:v>0.01</c:v>
                </c:pt>
                <c:pt idx="502">
                  <c:v>0.01</c:v>
                </c:pt>
                <c:pt idx="503">
                  <c:v>0.01</c:v>
                </c:pt>
                <c:pt idx="504">
                  <c:v>0.01</c:v>
                </c:pt>
                <c:pt idx="505">
                  <c:v>0.01</c:v>
                </c:pt>
                <c:pt idx="506">
                  <c:v>0.01</c:v>
                </c:pt>
                <c:pt idx="507">
                  <c:v>0.01</c:v>
                </c:pt>
                <c:pt idx="508">
                  <c:v>0.01</c:v>
                </c:pt>
                <c:pt idx="509">
                  <c:v>0.01</c:v>
                </c:pt>
                <c:pt idx="510">
                  <c:v>0.01</c:v>
                </c:pt>
                <c:pt idx="511">
                  <c:v>0.01</c:v>
                </c:pt>
                <c:pt idx="512">
                  <c:v>0.01</c:v>
                </c:pt>
                <c:pt idx="513">
                  <c:v>0.01</c:v>
                </c:pt>
                <c:pt idx="514">
                  <c:v>0.01</c:v>
                </c:pt>
                <c:pt idx="515">
                  <c:v>0.01</c:v>
                </c:pt>
                <c:pt idx="516">
                  <c:v>0.01</c:v>
                </c:pt>
                <c:pt idx="517">
                  <c:v>0.01</c:v>
                </c:pt>
                <c:pt idx="518">
                  <c:v>0.01</c:v>
                </c:pt>
                <c:pt idx="519">
                  <c:v>0.01</c:v>
                </c:pt>
                <c:pt idx="520">
                  <c:v>0.01</c:v>
                </c:pt>
                <c:pt idx="521">
                  <c:v>0.01</c:v>
                </c:pt>
                <c:pt idx="522">
                  <c:v>0.01</c:v>
                </c:pt>
                <c:pt idx="523">
                  <c:v>0.01</c:v>
                </c:pt>
                <c:pt idx="524">
                  <c:v>0.01</c:v>
                </c:pt>
                <c:pt idx="525">
                  <c:v>0.01</c:v>
                </c:pt>
                <c:pt idx="526">
                  <c:v>0.01</c:v>
                </c:pt>
                <c:pt idx="527">
                  <c:v>0.01</c:v>
                </c:pt>
                <c:pt idx="528">
                  <c:v>0.01</c:v>
                </c:pt>
                <c:pt idx="529">
                  <c:v>0.01</c:v>
                </c:pt>
                <c:pt idx="530">
                  <c:v>0.01</c:v>
                </c:pt>
                <c:pt idx="531">
                  <c:v>0.01</c:v>
                </c:pt>
                <c:pt idx="532">
                  <c:v>0.01</c:v>
                </c:pt>
                <c:pt idx="533">
                  <c:v>0.01</c:v>
                </c:pt>
                <c:pt idx="534">
                  <c:v>0.01</c:v>
                </c:pt>
                <c:pt idx="535">
                  <c:v>0.01</c:v>
                </c:pt>
                <c:pt idx="536">
                  <c:v>0.01</c:v>
                </c:pt>
                <c:pt idx="537">
                  <c:v>0.01</c:v>
                </c:pt>
                <c:pt idx="538">
                  <c:v>0.01</c:v>
                </c:pt>
                <c:pt idx="539">
                  <c:v>0.01</c:v>
                </c:pt>
                <c:pt idx="540">
                  <c:v>0.01</c:v>
                </c:pt>
                <c:pt idx="541">
                  <c:v>0.01</c:v>
                </c:pt>
                <c:pt idx="542">
                  <c:v>0.01</c:v>
                </c:pt>
                <c:pt idx="543">
                  <c:v>0.01</c:v>
                </c:pt>
                <c:pt idx="544">
                  <c:v>0.01</c:v>
                </c:pt>
                <c:pt idx="545">
                  <c:v>0.01</c:v>
                </c:pt>
                <c:pt idx="546">
                  <c:v>0.01</c:v>
                </c:pt>
                <c:pt idx="547">
                  <c:v>0.01</c:v>
                </c:pt>
                <c:pt idx="548">
                  <c:v>0.01</c:v>
                </c:pt>
                <c:pt idx="549">
                  <c:v>0.01</c:v>
                </c:pt>
                <c:pt idx="550">
                  <c:v>0.01</c:v>
                </c:pt>
                <c:pt idx="551">
                  <c:v>0.01</c:v>
                </c:pt>
                <c:pt idx="552">
                  <c:v>0.01</c:v>
                </c:pt>
                <c:pt idx="553">
                  <c:v>0.01</c:v>
                </c:pt>
                <c:pt idx="554">
                  <c:v>0.01</c:v>
                </c:pt>
                <c:pt idx="555">
                  <c:v>0.01</c:v>
                </c:pt>
                <c:pt idx="556">
                  <c:v>0.01</c:v>
                </c:pt>
                <c:pt idx="557">
                  <c:v>0.01</c:v>
                </c:pt>
                <c:pt idx="558">
                  <c:v>0.01</c:v>
                </c:pt>
                <c:pt idx="559">
                  <c:v>0.01</c:v>
                </c:pt>
                <c:pt idx="560">
                  <c:v>0.01</c:v>
                </c:pt>
                <c:pt idx="561">
                  <c:v>0.01</c:v>
                </c:pt>
                <c:pt idx="562">
                  <c:v>0.01</c:v>
                </c:pt>
                <c:pt idx="563">
                  <c:v>0.01</c:v>
                </c:pt>
                <c:pt idx="564">
                  <c:v>0.01</c:v>
                </c:pt>
                <c:pt idx="565">
                  <c:v>0.01</c:v>
                </c:pt>
                <c:pt idx="566">
                  <c:v>0.01</c:v>
                </c:pt>
                <c:pt idx="567">
                  <c:v>0.01</c:v>
                </c:pt>
                <c:pt idx="568">
                  <c:v>0.01</c:v>
                </c:pt>
                <c:pt idx="569">
                  <c:v>0.01</c:v>
                </c:pt>
                <c:pt idx="570">
                  <c:v>0.01</c:v>
                </c:pt>
                <c:pt idx="571">
                  <c:v>0.01</c:v>
                </c:pt>
                <c:pt idx="572">
                  <c:v>0.01</c:v>
                </c:pt>
                <c:pt idx="573">
                  <c:v>0.01</c:v>
                </c:pt>
                <c:pt idx="574">
                  <c:v>0.01</c:v>
                </c:pt>
                <c:pt idx="575">
                  <c:v>0.01</c:v>
                </c:pt>
                <c:pt idx="576">
                  <c:v>0.01</c:v>
                </c:pt>
                <c:pt idx="577">
                  <c:v>0.01</c:v>
                </c:pt>
                <c:pt idx="578">
                  <c:v>0.01</c:v>
                </c:pt>
                <c:pt idx="579">
                  <c:v>0.01</c:v>
                </c:pt>
                <c:pt idx="580">
                  <c:v>0.01</c:v>
                </c:pt>
                <c:pt idx="581">
                  <c:v>0.01</c:v>
                </c:pt>
                <c:pt idx="582">
                  <c:v>0.01</c:v>
                </c:pt>
                <c:pt idx="583">
                  <c:v>0.01</c:v>
                </c:pt>
                <c:pt idx="584">
                  <c:v>0.01</c:v>
                </c:pt>
                <c:pt idx="585">
                  <c:v>0.01</c:v>
                </c:pt>
                <c:pt idx="586">
                  <c:v>0.01</c:v>
                </c:pt>
                <c:pt idx="587">
                  <c:v>0.01</c:v>
                </c:pt>
                <c:pt idx="588">
                  <c:v>0.01</c:v>
                </c:pt>
                <c:pt idx="589">
                  <c:v>0.01</c:v>
                </c:pt>
                <c:pt idx="590">
                  <c:v>0.01</c:v>
                </c:pt>
                <c:pt idx="591">
                  <c:v>0.01</c:v>
                </c:pt>
                <c:pt idx="592">
                  <c:v>0.01</c:v>
                </c:pt>
                <c:pt idx="593">
                  <c:v>0.01</c:v>
                </c:pt>
                <c:pt idx="594">
                  <c:v>0.01</c:v>
                </c:pt>
                <c:pt idx="595">
                  <c:v>0.01</c:v>
                </c:pt>
                <c:pt idx="596">
                  <c:v>0.01</c:v>
                </c:pt>
                <c:pt idx="597">
                  <c:v>0.01</c:v>
                </c:pt>
                <c:pt idx="598">
                  <c:v>0.01</c:v>
                </c:pt>
                <c:pt idx="599">
                  <c:v>0.01</c:v>
                </c:pt>
                <c:pt idx="600">
                  <c:v>0.01</c:v>
                </c:pt>
                <c:pt idx="601">
                  <c:v>0.01</c:v>
                </c:pt>
                <c:pt idx="602">
                  <c:v>0.01</c:v>
                </c:pt>
                <c:pt idx="603">
                  <c:v>0.01</c:v>
                </c:pt>
                <c:pt idx="604">
                  <c:v>0.01</c:v>
                </c:pt>
                <c:pt idx="605">
                  <c:v>0.01</c:v>
                </c:pt>
                <c:pt idx="606">
                  <c:v>0.01</c:v>
                </c:pt>
                <c:pt idx="607">
                  <c:v>0.01</c:v>
                </c:pt>
                <c:pt idx="608">
                  <c:v>0.01</c:v>
                </c:pt>
                <c:pt idx="609">
                  <c:v>0.01</c:v>
                </c:pt>
                <c:pt idx="610">
                  <c:v>0.01</c:v>
                </c:pt>
                <c:pt idx="611">
                  <c:v>0.01</c:v>
                </c:pt>
                <c:pt idx="612">
                  <c:v>0.01</c:v>
                </c:pt>
                <c:pt idx="613">
                  <c:v>0.01</c:v>
                </c:pt>
                <c:pt idx="614">
                  <c:v>0.01</c:v>
                </c:pt>
                <c:pt idx="615">
                  <c:v>0.01</c:v>
                </c:pt>
                <c:pt idx="616">
                  <c:v>0.01</c:v>
                </c:pt>
                <c:pt idx="617">
                  <c:v>0.01</c:v>
                </c:pt>
                <c:pt idx="618">
                  <c:v>0.01</c:v>
                </c:pt>
                <c:pt idx="619">
                  <c:v>0.01</c:v>
                </c:pt>
                <c:pt idx="620">
                  <c:v>0.01</c:v>
                </c:pt>
                <c:pt idx="621">
                  <c:v>0.01</c:v>
                </c:pt>
                <c:pt idx="622">
                  <c:v>0.01</c:v>
                </c:pt>
                <c:pt idx="623">
                  <c:v>0.01</c:v>
                </c:pt>
                <c:pt idx="624">
                  <c:v>0.01</c:v>
                </c:pt>
                <c:pt idx="625">
                  <c:v>0.01</c:v>
                </c:pt>
                <c:pt idx="626">
                  <c:v>0.01</c:v>
                </c:pt>
                <c:pt idx="627">
                  <c:v>0.01</c:v>
                </c:pt>
                <c:pt idx="628">
                  <c:v>0.01</c:v>
                </c:pt>
                <c:pt idx="629">
                  <c:v>0.01</c:v>
                </c:pt>
                <c:pt idx="630">
                  <c:v>0.01</c:v>
                </c:pt>
                <c:pt idx="631">
                  <c:v>0.01</c:v>
                </c:pt>
                <c:pt idx="632">
                  <c:v>0.01</c:v>
                </c:pt>
                <c:pt idx="633">
                  <c:v>0.01</c:v>
                </c:pt>
                <c:pt idx="634">
                  <c:v>0.01</c:v>
                </c:pt>
                <c:pt idx="635">
                  <c:v>0.01</c:v>
                </c:pt>
                <c:pt idx="636">
                  <c:v>0.01</c:v>
                </c:pt>
                <c:pt idx="637">
                  <c:v>0.01</c:v>
                </c:pt>
                <c:pt idx="638">
                  <c:v>0.01</c:v>
                </c:pt>
                <c:pt idx="639">
                  <c:v>0.01</c:v>
                </c:pt>
                <c:pt idx="640">
                  <c:v>0.01</c:v>
                </c:pt>
                <c:pt idx="641">
                  <c:v>0.01</c:v>
                </c:pt>
                <c:pt idx="642">
                  <c:v>0.01</c:v>
                </c:pt>
                <c:pt idx="643">
                  <c:v>0.01</c:v>
                </c:pt>
                <c:pt idx="644">
                  <c:v>0.01</c:v>
                </c:pt>
                <c:pt idx="645">
                  <c:v>0.01</c:v>
                </c:pt>
                <c:pt idx="646">
                  <c:v>0.01</c:v>
                </c:pt>
                <c:pt idx="647">
                  <c:v>0.01</c:v>
                </c:pt>
                <c:pt idx="648">
                  <c:v>0.01</c:v>
                </c:pt>
                <c:pt idx="649">
                  <c:v>0.01</c:v>
                </c:pt>
                <c:pt idx="650">
                  <c:v>0.01</c:v>
                </c:pt>
                <c:pt idx="651">
                  <c:v>0.01</c:v>
                </c:pt>
                <c:pt idx="652">
                  <c:v>0.01</c:v>
                </c:pt>
                <c:pt idx="653">
                  <c:v>0.01</c:v>
                </c:pt>
                <c:pt idx="654">
                  <c:v>0.01</c:v>
                </c:pt>
                <c:pt idx="655">
                  <c:v>0.01</c:v>
                </c:pt>
                <c:pt idx="656">
                  <c:v>0.01</c:v>
                </c:pt>
                <c:pt idx="657">
                  <c:v>0.01</c:v>
                </c:pt>
                <c:pt idx="658">
                  <c:v>0.01</c:v>
                </c:pt>
                <c:pt idx="659">
                  <c:v>0.01</c:v>
                </c:pt>
                <c:pt idx="660">
                  <c:v>0.01</c:v>
                </c:pt>
                <c:pt idx="661">
                  <c:v>0.01</c:v>
                </c:pt>
                <c:pt idx="662">
                  <c:v>0.01</c:v>
                </c:pt>
                <c:pt idx="663">
                  <c:v>0.01</c:v>
                </c:pt>
                <c:pt idx="664">
                  <c:v>0.01</c:v>
                </c:pt>
                <c:pt idx="665">
                  <c:v>0.01</c:v>
                </c:pt>
                <c:pt idx="666">
                  <c:v>0.01</c:v>
                </c:pt>
                <c:pt idx="667">
                  <c:v>0.01</c:v>
                </c:pt>
                <c:pt idx="668">
                  <c:v>0.01</c:v>
                </c:pt>
                <c:pt idx="669">
                  <c:v>0.01</c:v>
                </c:pt>
                <c:pt idx="670">
                  <c:v>0.01</c:v>
                </c:pt>
                <c:pt idx="671">
                  <c:v>0.01</c:v>
                </c:pt>
                <c:pt idx="672">
                  <c:v>0.01</c:v>
                </c:pt>
                <c:pt idx="673">
                  <c:v>0.01</c:v>
                </c:pt>
                <c:pt idx="674">
                  <c:v>0.01</c:v>
                </c:pt>
                <c:pt idx="675">
                  <c:v>0.01</c:v>
                </c:pt>
                <c:pt idx="676">
                  <c:v>0.01</c:v>
                </c:pt>
                <c:pt idx="677">
                  <c:v>0.01</c:v>
                </c:pt>
                <c:pt idx="678">
                  <c:v>0.01</c:v>
                </c:pt>
                <c:pt idx="679">
                  <c:v>0.01</c:v>
                </c:pt>
                <c:pt idx="680">
                  <c:v>0.01</c:v>
                </c:pt>
                <c:pt idx="681">
                  <c:v>0.01</c:v>
                </c:pt>
                <c:pt idx="682">
                  <c:v>0.01</c:v>
                </c:pt>
                <c:pt idx="683">
                  <c:v>0.01</c:v>
                </c:pt>
                <c:pt idx="684">
                  <c:v>0.01</c:v>
                </c:pt>
                <c:pt idx="685">
                  <c:v>0.01</c:v>
                </c:pt>
                <c:pt idx="686">
                  <c:v>0.01</c:v>
                </c:pt>
                <c:pt idx="687">
                  <c:v>0.01</c:v>
                </c:pt>
                <c:pt idx="688">
                  <c:v>0.01</c:v>
                </c:pt>
                <c:pt idx="689">
                  <c:v>0.01</c:v>
                </c:pt>
                <c:pt idx="690">
                  <c:v>0.01</c:v>
                </c:pt>
                <c:pt idx="691">
                  <c:v>0.01</c:v>
                </c:pt>
                <c:pt idx="692">
                  <c:v>0.01</c:v>
                </c:pt>
                <c:pt idx="693">
                  <c:v>0.01</c:v>
                </c:pt>
                <c:pt idx="694">
                  <c:v>0.01</c:v>
                </c:pt>
                <c:pt idx="695">
                  <c:v>0.01</c:v>
                </c:pt>
                <c:pt idx="696">
                  <c:v>0.01</c:v>
                </c:pt>
                <c:pt idx="697">
                  <c:v>0.01</c:v>
                </c:pt>
                <c:pt idx="698">
                  <c:v>0.01</c:v>
                </c:pt>
                <c:pt idx="699">
                  <c:v>0.01</c:v>
                </c:pt>
                <c:pt idx="700">
                  <c:v>0.01</c:v>
                </c:pt>
                <c:pt idx="701">
                  <c:v>0.01</c:v>
                </c:pt>
                <c:pt idx="702">
                  <c:v>0.01</c:v>
                </c:pt>
                <c:pt idx="703">
                  <c:v>0.01</c:v>
                </c:pt>
                <c:pt idx="704">
                  <c:v>0.01</c:v>
                </c:pt>
                <c:pt idx="705">
                  <c:v>0.01</c:v>
                </c:pt>
                <c:pt idx="706">
                  <c:v>0.01</c:v>
                </c:pt>
                <c:pt idx="707">
                  <c:v>0.01</c:v>
                </c:pt>
                <c:pt idx="708">
                  <c:v>0.01</c:v>
                </c:pt>
                <c:pt idx="709">
                  <c:v>0.01</c:v>
                </c:pt>
                <c:pt idx="710">
                  <c:v>0.01</c:v>
                </c:pt>
                <c:pt idx="711">
                  <c:v>0.01</c:v>
                </c:pt>
                <c:pt idx="712">
                  <c:v>0.01</c:v>
                </c:pt>
                <c:pt idx="713">
                  <c:v>0.01</c:v>
                </c:pt>
                <c:pt idx="714">
                  <c:v>0.01</c:v>
                </c:pt>
                <c:pt idx="715">
                  <c:v>0.01</c:v>
                </c:pt>
                <c:pt idx="716">
                  <c:v>0.01</c:v>
                </c:pt>
                <c:pt idx="717">
                  <c:v>0.01</c:v>
                </c:pt>
                <c:pt idx="718">
                  <c:v>0.01</c:v>
                </c:pt>
                <c:pt idx="719">
                  <c:v>0.01</c:v>
                </c:pt>
                <c:pt idx="720">
                  <c:v>0.01</c:v>
                </c:pt>
                <c:pt idx="721">
                  <c:v>0.01</c:v>
                </c:pt>
                <c:pt idx="722">
                  <c:v>0.01</c:v>
                </c:pt>
                <c:pt idx="723">
                  <c:v>0.01</c:v>
                </c:pt>
                <c:pt idx="724">
                  <c:v>0.01</c:v>
                </c:pt>
                <c:pt idx="725">
                  <c:v>0.01</c:v>
                </c:pt>
                <c:pt idx="726">
                  <c:v>0.01</c:v>
                </c:pt>
                <c:pt idx="727">
                  <c:v>0.01</c:v>
                </c:pt>
                <c:pt idx="728">
                  <c:v>0.01</c:v>
                </c:pt>
                <c:pt idx="729">
                  <c:v>0.01</c:v>
                </c:pt>
                <c:pt idx="730">
                  <c:v>0.01</c:v>
                </c:pt>
                <c:pt idx="731">
                  <c:v>0.01</c:v>
                </c:pt>
                <c:pt idx="732">
                  <c:v>0.01</c:v>
                </c:pt>
                <c:pt idx="733">
                  <c:v>0.01</c:v>
                </c:pt>
                <c:pt idx="734">
                  <c:v>0.01</c:v>
                </c:pt>
                <c:pt idx="735">
                  <c:v>0.01</c:v>
                </c:pt>
                <c:pt idx="736">
                  <c:v>0.01</c:v>
                </c:pt>
                <c:pt idx="737">
                  <c:v>0.01</c:v>
                </c:pt>
                <c:pt idx="738">
                  <c:v>0.01</c:v>
                </c:pt>
                <c:pt idx="739">
                  <c:v>0.01</c:v>
                </c:pt>
                <c:pt idx="740">
                  <c:v>0.01</c:v>
                </c:pt>
                <c:pt idx="741">
                  <c:v>0.01</c:v>
                </c:pt>
                <c:pt idx="742">
                  <c:v>0.01</c:v>
                </c:pt>
                <c:pt idx="743">
                  <c:v>0.01</c:v>
                </c:pt>
                <c:pt idx="744">
                  <c:v>0.01</c:v>
                </c:pt>
                <c:pt idx="745">
                  <c:v>0.01</c:v>
                </c:pt>
                <c:pt idx="746">
                  <c:v>0.01</c:v>
                </c:pt>
                <c:pt idx="747">
                  <c:v>0.01</c:v>
                </c:pt>
                <c:pt idx="748">
                  <c:v>0.01</c:v>
                </c:pt>
                <c:pt idx="749">
                  <c:v>0.01</c:v>
                </c:pt>
                <c:pt idx="750">
                  <c:v>0.01</c:v>
                </c:pt>
                <c:pt idx="751">
                  <c:v>0.01</c:v>
                </c:pt>
                <c:pt idx="752">
                  <c:v>0.01</c:v>
                </c:pt>
                <c:pt idx="753">
                  <c:v>0.01</c:v>
                </c:pt>
                <c:pt idx="754">
                  <c:v>0.01</c:v>
                </c:pt>
                <c:pt idx="755">
                  <c:v>0.01</c:v>
                </c:pt>
                <c:pt idx="756">
                  <c:v>0.01</c:v>
                </c:pt>
                <c:pt idx="757">
                  <c:v>0.01</c:v>
                </c:pt>
                <c:pt idx="758">
                  <c:v>0.01</c:v>
                </c:pt>
                <c:pt idx="759">
                  <c:v>0.01</c:v>
                </c:pt>
                <c:pt idx="760">
                  <c:v>0.01</c:v>
                </c:pt>
                <c:pt idx="761">
                  <c:v>0.01</c:v>
                </c:pt>
                <c:pt idx="762">
                  <c:v>0.01</c:v>
                </c:pt>
                <c:pt idx="763">
                  <c:v>0.01</c:v>
                </c:pt>
                <c:pt idx="764">
                  <c:v>0.01</c:v>
                </c:pt>
                <c:pt idx="765">
                  <c:v>0.01</c:v>
                </c:pt>
                <c:pt idx="766">
                  <c:v>0.01</c:v>
                </c:pt>
                <c:pt idx="767">
                  <c:v>0.01</c:v>
                </c:pt>
                <c:pt idx="768">
                  <c:v>0.01</c:v>
                </c:pt>
                <c:pt idx="769">
                  <c:v>0.01</c:v>
                </c:pt>
                <c:pt idx="770">
                  <c:v>0.01</c:v>
                </c:pt>
                <c:pt idx="771">
                  <c:v>0.01</c:v>
                </c:pt>
                <c:pt idx="772">
                  <c:v>0.01</c:v>
                </c:pt>
                <c:pt idx="773">
                  <c:v>0.01</c:v>
                </c:pt>
                <c:pt idx="774">
                  <c:v>0.01</c:v>
                </c:pt>
                <c:pt idx="775">
                  <c:v>0.01</c:v>
                </c:pt>
                <c:pt idx="776">
                  <c:v>0.01</c:v>
                </c:pt>
                <c:pt idx="777">
                  <c:v>0.01</c:v>
                </c:pt>
                <c:pt idx="778">
                  <c:v>0.01</c:v>
                </c:pt>
                <c:pt idx="779">
                  <c:v>0.01</c:v>
                </c:pt>
                <c:pt idx="780">
                  <c:v>0.01</c:v>
                </c:pt>
                <c:pt idx="781">
                  <c:v>0.01</c:v>
                </c:pt>
                <c:pt idx="782">
                  <c:v>0.01</c:v>
                </c:pt>
                <c:pt idx="783">
                  <c:v>0.01</c:v>
                </c:pt>
                <c:pt idx="784">
                  <c:v>0.01</c:v>
                </c:pt>
                <c:pt idx="785">
                  <c:v>0.01</c:v>
                </c:pt>
                <c:pt idx="786">
                  <c:v>0.01</c:v>
                </c:pt>
                <c:pt idx="787">
                  <c:v>0.01</c:v>
                </c:pt>
                <c:pt idx="788">
                  <c:v>0.01</c:v>
                </c:pt>
                <c:pt idx="789">
                  <c:v>0.01</c:v>
                </c:pt>
                <c:pt idx="790">
                  <c:v>0.01</c:v>
                </c:pt>
                <c:pt idx="791">
                  <c:v>0.01</c:v>
                </c:pt>
                <c:pt idx="792">
                  <c:v>0.01</c:v>
                </c:pt>
                <c:pt idx="793">
                  <c:v>0.01</c:v>
                </c:pt>
                <c:pt idx="794">
                  <c:v>0.01</c:v>
                </c:pt>
                <c:pt idx="795">
                  <c:v>0.01</c:v>
                </c:pt>
                <c:pt idx="796">
                  <c:v>0.01</c:v>
                </c:pt>
                <c:pt idx="797">
                  <c:v>0.01</c:v>
                </c:pt>
                <c:pt idx="798">
                  <c:v>0.01</c:v>
                </c:pt>
                <c:pt idx="799">
                  <c:v>0.01</c:v>
                </c:pt>
                <c:pt idx="800">
                  <c:v>0.01</c:v>
                </c:pt>
                <c:pt idx="801">
                  <c:v>0.01</c:v>
                </c:pt>
                <c:pt idx="802">
                  <c:v>0.01</c:v>
                </c:pt>
                <c:pt idx="803">
                  <c:v>0.01</c:v>
                </c:pt>
                <c:pt idx="804">
                  <c:v>0.01</c:v>
                </c:pt>
                <c:pt idx="805">
                  <c:v>0.01</c:v>
                </c:pt>
                <c:pt idx="806">
                  <c:v>0.01</c:v>
                </c:pt>
                <c:pt idx="807">
                  <c:v>0.01</c:v>
                </c:pt>
                <c:pt idx="808">
                  <c:v>0.01</c:v>
                </c:pt>
                <c:pt idx="809">
                  <c:v>0.01</c:v>
                </c:pt>
                <c:pt idx="810">
                  <c:v>0.01</c:v>
                </c:pt>
                <c:pt idx="811">
                  <c:v>0.01</c:v>
                </c:pt>
                <c:pt idx="812">
                  <c:v>0.01</c:v>
                </c:pt>
                <c:pt idx="813">
                  <c:v>0.01</c:v>
                </c:pt>
                <c:pt idx="814">
                  <c:v>0.01</c:v>
                </c:pt>
                <c:pt idx="815">
                  <c:v>0.01</c:v>
                </c:pt>
                <c:pt idx="816">
                  <c:v>0.01</c:v>
                </c:pt>
                <c:pt idx="817">
                  <c:v>0.01</c:v>
                </c:pt>
                <c:pt idx="818">
                  <c:v>0.01</c:v>
                </c:pt>
                <c:pt idx="819">
                  <c:v>0.01</c:v>
                </c:pt>
                <c:pt idx="820">
                  <c:v>0.01</c:v>
                </c:pt>
                <c:pt idx="821">
                  <c:v>0.01</c:v>
                </c:pt>
                <c:pt idx="822">
                  <c:v>0.01</c:v>
                </c:pt>
                <c:pt idx="823">
                  <c:v>0.01</c:v>
                </c:pt>
                <c:pt idx="824">
                  <c:v>0.01</c:v>
                </c:pt>
                <c:pt idx="825">
                  <c:v>0.01</c:v>
                </c:pt>
                <c:pt idx="826">
                  <c:v>0.01</c:v>
                </c:pt>
                <c:pt idx="827">
                  <c:v>0.01</c:v>
                </c:pt>
                <c:pt idx="828">
                  <c:v>0.01</c:v>
                </c:pt>
                <c:pt idx="829">
                  <c:v>0.01</c:v>
                </c:pt>
                <c:pt idx="830">
                  <c:v>0.01</c:v>
                </c:pt>
                <c:pt idx="831">
                  <c:v>0.01</c:v>
                </c:pt>
                <c:pt idx="832">
                  <c:v>0.01</c:v>
                </c:pt>
                <c:pt idx="833">
                  <c:v>0.01</c:v>
                </c:pt>
                <c:pt idx="834">
                  <c:v>0.01</c:v>
                </c:pt>
                <c:pt idx="835">
                  <c:v>0.01</c:v>
                </c:pt>
                <c:pt idx="836">
                  <c:v>0.01</c:v>
                </c:pt>
                <c:pt idx="837">
                  <c:v>0.01</c:v>
                </c:pt>
                <c:pt idx="838">
                  <c:v>0.01</c:v>
                </c:pt>
                <c:pt idx="839">
                  <c:v>0.01</c:v>
                </c:pt>
                <c:pt idx="840">
                  <c:v>0.01</c:v>
                </c:pt>
                <c:pt idx="841">
                  <c:v>0.01</c:v>
                </c:pt>
                <c:pt idx="842">
                  <c:v>0.01</c:v>
                </c:pt>
                <c:pt idx="843">
                  <c:v>0.01</c:v>
                </c:pt>
                <c:pt idx="844">
                  <c:v>0.01</c:v>
                </c:pt>
                <c:pt idx="845">
                  <c:v>0.01</c:v>
                </c:pt>
                <c:pt idx="846">
                  <c:v>0.01</c:v>
                </c:pt>
                <c:pt idx="847">
                  <c:v>0.01</c:v>
                </c:pt>
                <c:pt idx="848">
                  <c:v>0.01</c:v>
                </c:pt>
                <c:pt idx="849">
                  <c:v>0.01</c:v>
                </c:pt>
                <c:pt idx="850">
                  <c:v>0.01</c:v>
                </c:pt>
                <c:pt idx="851">
                  <c:v>0.01</c:v>
                </c:pt>
                <c:pt idx="852">
                  <c:v>0.01</c:v>
                </c:pt>
                <c:pt idx="853">
                  <c:v>0.01</c:v>
                </c:pt>
                <c:pt idx="854">
                  <c:v>0.01</c:v>
                </c:pt>
                <c:pt idx="855">
                  <c:v>0.01</c:v>
                </c:pt>
                <c:pt idx="856">
                  <c:v>0.01</c:v>
                </c:pt>
                <c:pt idx="857">
                  <c:v>0.01</c:v>
                </c:pt>
                <c:pt idx="858">
                  <c:v>0.01</c:v>
                </c:pt>
                <c:pt idx="859">
                  <c:v>0.01</c:v>
                </c:pt>
                <c:pt idx="860">
                  <c:v>0.01</c:v>
                </c:pt>
                <c:pt idx="861">
                  <c:v>0.01</c:v>
                </c:pt>
                <c:pt idx="862">
                  <c:v>0.01</c:v>
                </c:pt>
                <c:pt idx="863">
                  <c:v>0.01</c:v>
                </c:pt>
                <c:pt idx="864">
                  <c:v>0.01</c:v>
                </c:pt>
                <c:pt idx="865">
                  <c:v>0.01</c:v>
                </c:pt>
                <c:pt idx="866">
                  <c:v>0.01</c:v>
                </c:pt>
                <c:pt idx="867">
                  <c:v>0.01</c:v>
                </c:pt>
                <c:pt idx="868">
                  <c:v>0.01</c:v>
                </c:pt>
                <c:pt idx="869">
                  <c:v>0.01</c:v>
                </c:pt>
                <c:pt idx="870">
                  <c:v>0.01</c:v>
                </c:pt>
                <c:pt idx="871">
                  <c:v>0.01</c:v>
                </c:pt>
                <c:pt idx="872">
                  <c:v>0.01</c:v>
                </c:pt>
                <c:pt idx="873">
                  <c:v>0.01</c:v>
                </c:pt>
                <c:pt idx="874">
                  <c:v>0.01</c:v>
                </c:pt>
                <c:pt idx="875">
                  <c:v>0.01</c:v>
                </c:pt>
                <c:pt idx="876">
                  <c:v>0.01</c:v>
                </c:pt>
                <c:pt idx="877">
                  <c:v>0.01</c:v>
                </c:pt>
                <c:pt idx="878">
                  <c:v>0.01</c:v>
                </c:pt>
                <c:pt idx="879">
                  <c:v>0.01</c:v>
                </c:pt>
                <c:pt idx="880">
                  <c:v>0.01</c:v>
                </c:pt>
                <c:pt idx="881">
                  <c:v>0.01</c:v>
                </c:pt>
                <c:pt idx="882">
                  <c:v>0.01</c:v>
                </c:pt>
                <c:pt idx="883">
                  <c:v>0.01</c:v>
                </c:pt>
                <c:pt idx="884">
                  <c:v>0.01</c:v>
                </c:pt>
                <c:pt idx="885">
                  <c:v>0.01</c:v>
                </c:pt>
                <c:pt idx="886">
                  <c:v>0.01</c:v>
                </c:pt>
                <c:pt idx="887">
                  <c:v>0.01</c:v>
                </c:pt>
                <c:pt idx="888">
                  <c:v>0.01</c:v>
                </c:pt>
                <c:pt idx="889">
                  <c:v>0.01</c:v>
                </c:pt>
                <c:pt idx="890">
                  <c:v>0.01</c:v>
                </c:pt>
                <c:pt idx="891">
                  <c:v>0.01</c:v>
                </c:pt>
                <c:pt idx="892">
                  <c:v>0.01</c:v>
                </c:pt>
                <c:pt idx="893">
                  <c:v>0.01</c:v>
                </c:pt>
                <c:pt idx="894">
                  <c:v>0.01</c:v>
                </c:pt>
                <c:pt idx="895">
                  <c:v>0.01</c:v>
                </c:pt>
                <c:pt idx="896">
                  <c:v>0.01</c:v>
                </c:pt>
                <c:pt idx="897">
                  <c:v>0.01</c:v>
                </c:pt>
                <c:pt idx="898">
                  <c:v>0.01</c:v>
                </c:pt>
                <c:pt idx="899">
                  <c:v>0.01</c:v>
                </c:pt>
                <c:pt idx="900">
                  <c:v>0.01</c:v>
                </c:pt>
                <c:pt idx="901">
                  <c:v>0.01</c:v>
                </c:pt>
                <c:pt idx="902">
                  <c:v>0.01</c:v>
                </c:pt>
                <c:pt idx="903">
                  <c:v>0.01</c:v>
                </c:pt>
                <c:pt idx="904">
                  <c:v>0.01</c:v>
                </c:pt>
                <c:pt idx="905">
                  <c:v>0.01</c:v>
                </c:pt>
                <c:pt idx="906">
                  <c:v>0.01</c:v>
                </c:pt>
                <c:pt idx="907">
                  <c:v>0.01</c:v>
                </c:pt>
                <c:pt idx="908">
                  <c:v>0.01</c:v>
                </c:pt>
                <c:pt idx="909">
                  <c:v>0.01</c:v>
                </c:pt>
                <c:pt idx="910">
                  <c:v>0.01</c:v>
                </c:pt>
                <c:pt idx="911">
                  <c:v>0.01</c:v>
                </c:pt>
                <c:pt idx="912">
                  <c:v>0.01</c:v>
                </c:pt>
                <c:pt idx="913">
                  <c:v>0.01</c:v>
                </c:pt>
                <c:pt idx="914">
                  <c:v>0.01</c:v>
                </c:pt>
                <c:pt idx="915">
                  <c:v>0.01</c:v>
                </c:pt>
                <c:pt idx="916">
                  <c:v>0.01</c:v>
                </c:pt>
                <c:pt idx="917">
                  <c:v>0.01</c:v>
                </c:pt>
                <c:pt idx="918">
                  <c:v>0.01</c:v>
                </c:pt>
                <c:pt idx="919">
                  <c:v>0.01</c:v>
                </c:pt>
                <c:pt idx="920">
                  <c:v>0.01</c:v>
                </c:pt>
                <c:pt idx="921">
                  <c:v>0.01</c:v>
                </c:pt>
                <c:pt idx="922">
                  <c:v>0.01</c:v>
                </c:pt>
                <c:pt idx="923">
                  <c:v>0.01</c:v>
                </c:pt>
                <c:pt idx="924">
                  <c:v>0.01</c:v>
                </c:pt>
                <c:pt idx="925">
                  <c:v>0.01</c:v>
                </c:pt>
                <c:pt idx="926">
                  <c:v>0.01</c:v>
                </c:pt>
                <c:pt idx="927">
                  <c:v>0.01</c:v>
                </c:pt>
                <c:pt idx="928">
                  <c:v>0.01</c:v>
                </c:pt>
                <c:pt idx="929">
                  <c:v>0.01</c:v>
                </c:pt>
                <c:pt idx="930">
                  <c:v>0.01</c:v>
                </c:pt>
                <c:pt idx="931">
                  <c:v>0.01</c:v>
                </c:pt>
                <c:pt idx="932">
                  <c:v>0.01</c:v>
                </c:pt>
                <c:pt idx="933">
                  <c:v>0.01</c:v>
                </c:pt>
                <c:pt idx="934">
                  <c:v>0.01</c:v>
                </c:pt>
                <c:pt idx="935">
                  <c:v>0.01</c:v>
                </c:pt>
                <c:pt idx="936">
                  <c:v>0.01</c:v>
                </c:pt>
                <c:pt idx="937">
                  <c:v>0.01</c:v>
                </c:pt>
                <c:pt idx="938">
                  <c:v>0.01</c:v>
                </c:pt>
                <c:pt idx="939">
                  <c:v>0.01</c:v>
                </c:pt>
                <c:pt idx="940">
                  <c:v>0.01</c:v>
                </c:pt>
                <c:pt idx="941">
                  <c:v>0.01</c:v>
                </c:pt>
                <c:pt idx="942">
                  <c:v>0.01</c:v>
                </c:pt>
                <c:pt idx="943">
                  <c:v>0.01</c:v>
                </c:pt>
                <c:pt idx="944">
                  <c:v>0.01</c:v>
                </c:pt>
                <c:pt idx="945">
                  <c:v>0.01</c:v>
                </c:pt>
                <c:pt idx="946">
                  <c:v>0.01</c:v>
                </c:pt>
                <c:pt idx="947">
                  <c:v>0.01</c:v>
                </c:pt>
                <c:pt idx="948">
                  <c:v>0.01</c:v>
                </c:pt>
                <c:pt idx="949">
                  <c:v>0.01</c:v>
                </c:pt>
                <c:pt idx="950">
                  <c:v>0.01</c:v>
                </c:pt>
                <c:pt idx="951">
                  <c:v>0.01</c:v>
                </c:pt>
                <c:pt idx="952">
                  <c:v>0.01</c:v>
                </c:pt>
                <c:pt idx="953">
                  <c:v>0.01</c:v>
                </c:pt>
                <c:pt idx="954">
                  <c:v>0.01</c:v>
                </c:pt>
                <c:pt idx="955">
                  <c:v>0.01</c:v>
                </c:pt>
                <c:pt idx="956">
                  <c:v>0.01</c:v>
                </c:pt>
                <c:pt idx="957">
                  <c:v>0.01</c:v>
                </c:pt>
                <c:pt idx="958">
                  <c:v>0.01</c:v>
                </c:pt>
                <c:pt idx="959">
                  <c:v>0.01</c:v>
                </c:pt>
                <c:pt idx="960">
                  <c:v>0.01</c:v>
                </c:pt>
                <c:pt idx="961">
                  <c:v>0.01</c:v>
                </c:pt>
                <c:pt idx="962">
                  <c:v>0.01</c:v>
                </c:pt>
                <c:pt idx="963">
                  <c:v>0.01</c:v>
                </c:pt>
                <c:pt idx="964">
                  <c:v>0.01</c:v>
                </c:pt>
                <c:pt idx="965">
                  <c:v>0.01</c:v>
                </c:pt>
                <c:pt idx="966">
                  <c:v>0.01</c:v>
                </c:pt>
                <c:pt idx="967">
                  <c:v>0.01</c:v>
                </c:pt>
                <c:pt idx="968">
                  <c:v>0.01</c:v>
                </c:pt>
                <c:pt idx="969">
                  <c:v>0.01</c:v>
                </c:pt>
                <c:pt idx="970">
                  <c:v>0.01</c:v>
                </c:pt>
                <c:pt idx="971">
                  <c:v>0.01</c:v>
                </c:pt>
                <c:pt idx="972">
                  <c:v>0.01</c:v>
                </c:pt>
                <c:pt idx="973">
                  <c:v>0.01</c:v>
                </c:pt>
                <c:pt idx="974">
                  <c:v>0.01</c:v>
                </c:pt>
                <c:pt idx="975">
                  <c:v>0.01</c:v>
                </c:pt>
                <c:pt idx="976">
                  <c:v>0.01</c:v>
                </c:pt>
                <c:pt idx="977">
                  <c:v>0.01</c:v>
                </c:pt>
                <c:pt idx="978">
                  <c:v>0.01</c:v>
                </c:pt>
                <c:pt idx="979">
                  <c:v>0.01</c:v>
                </c:pt>
                <c:pt idx="980">
                  <c:v>0.01</c:v>
                </c:pt>
                <c:pt idx="981">
                  <c:v>0.01</c:v>
                </c:pt>
                <c:pt idx="982">
                  <c:v>0.01</c:v>
                </c:pt>
                <c:pt idx="983">
                  <c:v>0.01</c:v>
                </c:pt>
                <c:pt idx="984">
                  <c:v>0.01</c:v>
                </c:pt>
                <c:pt idx="985">
                  <c:v>0.01</c:v>
                </c:pt>
                <c:pt idx="986">
                  <c:v>0.01</c:v>
                </c:pt>
                <c:pt idx="987">
                  <c:v>0.01</c:v>
                </c:pt>
                <c:pt idx="988">
                  <c:v>0.01</c:v>
                </c:pt>
                <c:pt idx="989">
                  <c:v>0.01</c:v>
                </c:pt>
                <c:pt idx="990">
                  <c:v>0.01</c:v>
                </c:pt>
                <c:pt idx="991">
                  <c:v>0.01</c:v>
                </c:pt>
                <c:pt idx="992">
                  <c:v>0.01</c:v>
                </c:pt>
                <c:pt idx="993">
                  <c:v>0.01</c:v>
                </c:pt>
                <c:pt idx="994">
                  <c:v>0.01</c:v>
                </c:pt>
                <c:pt idx="995">
                  <c:v>0.01</c:v>
                </c:pt>
                <c:pt idx="996">
                  <c:v>0.01</c:v>
                </c:pt>
                <c:pt idx="997">
                  <c:v>0.01</c:v>
                </c:pt>
                <c:pt idx="998">
                  <c:v>0.01</c:v>
                </c:pt>
                <c:pt idx="999">
                  <c:v>0.01</c:v>
                </c:pt>
                <c:pt idx="1000">
                  <c:v>0.01</c:v>
                </c:pt>
                <c:pt idx="1001">
                  <c:v>0.01</c:v>
                </c:pt>
                <c:pt idx="1002">
                  <c:v>0.01</c:v>
                </c:pt>
                <c:pt idx="1003">
                  <c:v>0.01</c:v>
                </c:pt>
                <c:pt idx="1004">
                  <c:v>0.01</c:v>
                </c:pt>
                <c:pt idx="1005">
                  <c:v>0.01</c:v>
                </c:pt>
                <c:pt idx="1006">
                  <c:v>0.01</c:v>
                </c:pt>
                <c:pt idx="1007">
                  <c:v>0.01</c:v>
                </c:pt>
                <c:pt idx="1008">
                  <c:v>0.01</c:v>
                </c:pt>
                <c:pt idx="1009">
                  <c:v>0.01</c:v>
                </c:pt>
                <c:pt idx="1010">
                  <c:v>0.01</c:v>
                </c:pt>
                <c:pt idx="1011">
                  <c:v>0.01</c:v>
                </c:pt>
                <c:pt idx="1012">
                  <c:v>0.01</c:v>
                </c:pt>
                <c:pt idx="1013">
                  <c:v>0.01</c:v>
                </c:pt>
                <c:pt idx="1014">
                  <c:v>0.01</c:v>
                </c:pt>
                <c:pt idx="1015">
                  <c:v>0.01</c:v>
                </c:pt>
                <c:pt idx="1016">
                  <c:v>0.01</c:v>
                </c:pt>
                <c:pt idx="1017">
                  <c:v>0.01</c:v>
                </c:pt>
                <c:pt idx="1018">
                  <c:v>0.01</c:v>
                </c:pt>
                <c:pt idx="1019">
                  <c:v>0.01</c:v>
                </c:pt>
                <c:pt idx="1020">
                  <c:v>0.01</c:v>
                </c:pt>
                <c:pt idx="1021">
                  <c:v>0.01</c:v>
                </c:pt>
                <c:pt idx="1022">
                  <c:v>0.01</c:v>
                </c:pt>
                <c:pt idx="1023">
                  <c:v>0.01</c:v>
                </c:pt>
                <c:pt idx="1024">
                  <c:v>0.01</c:v>
                </c:pt>
                <c:pt idx="1025">
                  <c:v>0.01</c:v>
                </c:pt>
                <c:pt idx="1026">
                  <c:v>0.01</c:v>
                </c:pt>
                <c:pt idx="1027">
                  <c:v>0.01</c:v>
                </c:pt>
                <c:pt idx="1028">
                  <c:v>0.01</c:v>
                </c:pt>
                <c:pt idx="1029">
                  <c:v>0.01</c:v>
                </c:pt>
                <c:pt idx="1030">
                  <c:v>0.01</c:v>
                </c:pt>
                <c:pt idx="1031">
                  <c:v>0.01</c:v>
                </c:pt>
                <c:pt idx="1032">
                  <c:v>0.01</c:v>
                </c:pt>
                <c:pt idx="1033">
                  <c:v>0.01</c:v>
                </c:pt>
                <c:pt idx="1034">
                  <c:v>0.01</c:v>
                </c:pt>
                <c:pt idx="1035">
                  <c:v>0.01</c:v>
                </c:pt>
                <c:pt idx="1036">
                  <c:v>0.01</c:v>
                </c:pt>
                <c:pt idx="1037">
                  <c:v>0.01</c:v>
                </c:pt>
                <c:pt idx="1038">
                  <c:v>0.01</c:v>
                </c:pt>
                <c:pt idx="1039">
                  <c:v>0.01</c:v>
                </c:pt>
                <c:pt idx="1040">
                  <c:v>0.01</c:v>
                </c:pt>
                <c:pt idx="1041">
                  <c:v>0.01</c:v>
                </c:pt>
                <c:pt idx="1042">
                  <c:v>0.01</c:v>
                </c:pt>
                <c:pt idx="1043">
                  <c:v>0.01</c:v>
                </c:pt>
                <c:pt idx="1044">
                  <c:v>0.01</c:v>
                </c:pt>
                <c:pt idx="1045">
                  <c:v>0.01</c:v>
                </c:pt>
                <c:pt idx="1046">
                  <c:v>0.01</c:v>
                </c:pt>
                <c:pt idx="1047">
                  <c:v>0.01</c:v>
                </c:pt>
                <c:pt idx="1048">
                  <c:v>0.01</c:v>
                </c:pt>
                <c:pt idx="1049">
                  <c:v>0.01</c:v>
                </c:pt>
                <c:pt idx="1050">
                  <c:v>0.01</c:v>
                </c:pt>
                <c:pt idx="1051">
                  <c:v>0.01</c:v>
                </c:pt>
                <c:pt idx="1052">
                  <c:v>0.01</c:v>
                </c:pt>
                <c:pt idx="1053">
                  <c:v>0.01</c:v>
                </c:pt>
                <c:pt idx="1054">
                  <c:v>0.01</c:v>
                </c:pt>
                <c:pt idx="1055">
                  <c:v>0.01</c:v>
                </c:pt>
                <c:pt idx="1056">
                  <c:v>0.01</c:v>
                </c:pt>
                <c:pt idx="1057">
                  <c:v>0.01</c:v>
                </c:pt>
                <c:pt idx="1058">
                  <c:v>0.01</c:v>
                </c:pt>
                <c:pt idx="1059">
                  <c:v>0.01</c:v>
                </c:pt>
                <c:pt idx="1060">
                  <c:v>0.01</c:v>
                </c:pt>
                <c:pt idx="1061">
                  <c:v>0.01</c:v>
                </c:pt>
                <c:pt idx="1062">
                  <c:v>0.01</c:v>
                </c:pt>
                <c:pt idx="1063">
                  <c:v>0.01</c:v>
                </c:pt>
                <c:pt idx="1064">
                  <c:v>0.01</c:v>
                </c:pt>
                <c:pt idx="1065">
                  <c:v>0.01</c:v>
                </c:pt>
                <c:pt idx="1066">
                  <c:v>0.01</c:v>
                </c:pt>
                <c:pt idx="1067">
                  <c:v>0.01</c:v>
                </c:pt>
                <c:pt idx="1068">
                  <c:v>0.01</c:v>
                </c:pt>
                <c:pt idx="1069">
                  <c:v>0.01</c:v>
                </c:pt>
                <c:pt idx="1070">
                  <c:v>0.01</c:v>
                </c:pt>
                <c:pt idx="1071">
                  <c:v>0.01</c:v>
                </c:pt>
                <c:pt idx="1072">
                  <c:v>0.01</c:v>
                </c:pt>
                <c:pt idx="1073">
                  <c:v>0.01</c:v>
                </c:pt>
                <c:pt idx="1074">
                  <c:v>0.01</c:v>
                </c:pt>
                <c:pt idx="1075">
                  <c:v>0.01</c:v>
                </c:pt>
                <c:pt idx="1076">
                  <c:v>0.01</c:v>
                </c:pt>
                <c:pt idx="1077">
                  <c:v>0.01</c:v>
                </c:pt>
                <c:pt idx="1078">
                  <c:v>0.01</c:v>
                </c:pt>
                <c:pt idx="1079">
                  <c:v>0.01</c:v>
                </c:pt>
                <c:pt idx="1080">
                  <c:v>0.01</c:v>
                </c:pt>
                <c:pt idx="1081">
                  <c:v>0.01</c:v>
                </c:pt>
                <c:pt idx="1082">
                  <c:v>0.01</c:v>
                </c:pt>
                <c:pt idx="1083">
                  <c:v>0.01</c:v>
                </c:pt>
                <c:pt idx="1084">
                  <c:v>0.01</c:v>
                </c:pt>
                <c:pt idx="1085">
                  <c:v>0.01</c:v>
                </c:pt>
                <c:pt idx="1086">
                  <c:v>0.01</c:v>
                </c:pt>
                <c:pt idx="1087">
                  <c:v>0.01</c:v>
                </c:pt>
                <c:pt idx="1088">
                  <c:v>0.01</c:v>
                </c:pt>
                <c:pt idx="1089">
                  <c:v>0.01</c:v>
                </c:pt>
                <c:pt idx="1090">
                  <c:v>0.01</c:v>
                </c:pt>
                <c:pt idx="1091">
                  <c:v>0.01</c:v>
                </c:pt>
                <c:pt idx="1092">
                  <c:v>0.01</c:v>
                </c:pt>
                <c:pt idx="1093">
                  <c:v>0.01</c:v>
                </c:pt>
                <c:pt idx="1094">
                  <c:v>0.01</c:v>
                </c:pt>
                <c:pt idx="1095">
                  <c:v>0.01</c:v>
                </c:pt>
                <c:pt idx="1096">
                  <c:v>0.01</c:v>
                </c:pt>
                <c:pt idx="1097">
                  <c:v>0.01</c:v>
                </c:pt>
                <c:pt idx="1098">
                  <c:v>0.01</c:v>
                </c:pt>
                <c:pt idx="1099">
                  <c:v>0.01</c:v>
                </c:pt>
                <c:pt idx="1100">
                  <c:v>0.01</c:v>
                </c:pt>
                <c:pt idx="1101">
                  <c:v>0.01</c:v>
                </c:pt>
                <c:pt idx="1102">
                  <c:v>0.01</c:v>
                </c:pt>
                <c:pt idx="1103">
                  <c:v>0.01</c:v>
                </c:pt>
                <c:pt idx="1104">
                  <c:v>0.01</c:v>
                </c:pt>
                <c:pt idx="1105">
                  <c:v>0.01</c:v>
                </c:pt>
                <c:pt idx="1106">
                  <c:v>0.01</c:v>
                </c:pt>
                <c:pt idx="1107">
                  <c:v>0.01</c:v>
                </c:pt>
                <c:pt idx="1108">
                  <c:v>0.01</c:v>
                </c:pt>
                <c:pt idx="1109">
                  <c:v>0.01</c:v>
                </c:pt>
                <c:pt idx="1110">
                  <c:v>0.01</c:v>
                </c:pt>
                <c:pt idx="1111">
                  <c:v>0.01</c:v>
                </c:pt>
                <c:pt idx="1112">
                  <c:v>0.01</c:v>
                </c:pt>
                <c:pt idx="1113">
                  <c:v>0.01</c:v>
                </c:pt>
                <c:pt idx="1114">
                  <c:v>0.01</c:v>
                </c:pt>
                <c:pt idx="1115">
                  <c:v>0.01</c:v>
                </c:pt>
                <c:pt idx="1116">
                  <c:v>0.01</c:v>
                </c:pt>
                <c:pt idx="1117">
                  <c:v>0.01</c:v>
                </c:pt>
                <c:pt idx="1118">
                  <c:v>0.01</c:v>
                </c:pt>
                <c:pt idx="1119">
                  <c:v>0.01</c:v>
                </c:pt>
                <c:pt idx="1120">
                  <c:v>0.01</c:v>
                </c:pt>
                <c:pt idx="1121">
                  <c:v>0.01</c:v>
                </c:pt>
                <c:pt idx="1122">
                  <c:v>0.01</c:v>
                </c:pt>
                <c:pt idx="1123">
                  <c:v>0.01</c:v>
                </c:pt>
                <c:pt idx="1124">
                  <c:v>0.01</c:v>
                </c:pt>
                <c:pt idx="1125">
                  <c:v>0.01</c:v>
                </c:pt>
                <c:pt idx="1126">
                  <c:v>0.01</c:v>
                </c:pt>
                <c:pt idx="1127">
                  <c:v>0.01</c:v>
                </c:pt>
                <c:pt idx="1128">
                  <c:v>0.01</c:v>
                </c:pt>
                <c:pt idx="1129">
                  <c:v>0.01</c:v>
                </c:pt>
                <c:pt idx="1130">
                  <c:v>0.01</c:v>
                </c:pt>
                <c:pt idx="1131">
                  <c:v>0.01</c:v>
                </c:pt>
                <c:pt idx="1132">
                  <c:v>0.01</c:v>
                </c:pt>
                <c:pt idx="1133">
                  <c:v>0.01</c:v>
                </c:pt>
                <c:pt idx="1134">
                  <c:v>0.01</c:v>
                </c:pt>
                <c:pt idx="1135">
                  <c:v>0.01</c:v>
                </c:pt>
                <c:pt idx="1136">
                  <c:v>0.01</c:v>
                </c:pt>
                <c:pt idx="1137">
                  <c:v>0.01</c:v>
                </c:pt>
                <c:pt idx="1138">
                  <c:v>0.01</c:v>
                </c:pt>
                <c:pt idx="1139">
                  <c:v>0.01</c:v>
                </c:pt>
                <c:pt idx="1140">
                  <c:v>0.01</c:v>
                </c:pt>
                <c:pt idx="1141">
                  <c:v>0.01</c:v>
                </c:pt>
                <c:pt idx="1142">
                  <c:v>0.01</c:v>
                </c:pt>
                <c:pt idx="1143">
                  <c:v>0.01</c:v>
                </c:pt>
                <c:pt idx="1144">
                  <c:v>0.01</c:v>
                </c:pt>
                <c:pt idx="1145">
                  <c:v>0.01</c:v>
                </c:pt>
                <c:pt idx="1146">
                  <c:v>0.01</c:v>
                </c:pt>
                <c:pt idx="1147">
                  <c:v>0.01</c:v>
                </c:pt>
                <c:pt idx="1148">
                  <c:v>0.01</c:v>
                </c:pt>
                <c:pt idx="1149">
                  <c:v>0.01</c:v>
                </c:pt>
                <c:pt idx="1150">
                  <c:v>0.01</c:v>
                </c:pt>
                <c:pt idx="1151">
                  <c:v>0.01</c:v>
                </c:pt>
                <c:pt idx="1152">
                  <c:v>0.01</c:v>
                </c:pt>
                <c:pt idx="1153">
                  <c:v>0.01</c:v>
                </c:pt>
                <c:pt idx="1154">
                  <c:v>0.01</c:v>
                </c:pt>
                <c:pt idx="1155">
                  <c:v>0.01</c:v>
                </c:pt>
                <c:pt idx="1156">
                  <c:v>0.01</c:v>
                </c:pt>
                <c:pt idx="1157">
                  <c:v>0.01</c:v>
                </c:pt>
                <c:pt idx="1158">
                  <c:v>0.01</c:v>
                </c:pt>
                <c:pt idx="1159">
                  <c:v>0.01</c:v>
                </c:pt>
                <c:pt idx="1160">
                  <c:v>0.01</c:v>
                </c:pt>
                <c:pt idx="1161">
                  <c:v>0.01</c:v>
                </c:pt>
                <c:pt idx="1162">
                  <c:v>0.01</c:v>
                </c:pt>
                <c:pt idx="1163">
                  <c:v>0.01</c:v>
                </c:pt>
                <c:pt idx="1164">
                  <c:v>0.01</c:v>
                </c:pt>
                <c:pt idx="1165">
                  <c:v>0.01</c:v>
                </c:pt>
                <c:pt idx="1166">
                  <c:v>0.01</c:v>
                </c:pt>
                <c:pt idx="1167">
                  <c:v>0.01</c:v>
                </c:pt>
                <c:pt idx="1168">
                  <c:v>0.01</c:v>
                </c:pt>
                <c:pt idx="1169">
                  <c:v>0.01</c:v>
                </c:pt>
                <c:pt idx="1170">
                  <c:v>0.01</c:v>
                </c:pt>
                <c:pt idx="1171">
                  <c:v>0.01</c:v>
                </c:pt>
                <c:pt idx="1172">
                  <c:v>0.01</c:v>
                </c:pt>
                <c:pt idx="1173">
                  <c:v>0.01</c:v>
                </c:pt>
                <c:pt idx="1174">
                  <c:v>0.01</c:v>
                </c:pt>
                <c:pt idx="1175">
                  <c:v>0.01</c:v>
                </c:pt>
                <c:pt idx="1176">
                  <c:v>0.01</c:v>
                </c:pt>
                <c:pt idx="1177">
                  <c:v>0.01</c:v>
                </c:pt>
                <c:pt idx="1178">
                  <c:v>0.01</c:v>
                </c:pt>
                <c:pt idx="1179">
                  <c:v>0.01</c:v>
                </c:pt>
                <c:pt idx="1180">
                  <c:v>0.01</c:v>
                </c:pt>
                <c:pt idx="1181">
                  <c:v>0.01</c:v>
                </c:pt>
                <c:pt idx="1182">
                  <c:v>0.01</c:v>
                </c:pt>
                <c:pt idx="1183">
                  <c:v>0.01</c:v>
                </c:pt>
                <c:pt idx="1184">
                  <c:v>0.01</c:v>
                </c:pt>
                <c:pt idx="1185">
                  <c:v>0.01</c:v>
                </c:pt>
                <c:pt idx="1186">
                  <c:v>0.01</c:v>
                </c:pt>
                <c:pt idx="1187">
                  <c:v>0.01</c:v>
                </c:pt>
                <c:pt idx="1188">
                  <c:v>0.01</c:v>
                </c:pt>
                <c:pt idx="1189">
                  <c:v>0.01</c:v>
                </c:pt>
                <c:pt idx="1190">
                  <c:v>0.01</c:v>
                </c:pt>
                <c:pt idx="1191">
                  <c:v>0.01</c:v>
                </c:pt>
                <c:pt idx="1192">
                  <c:v>0.01</c:v>
                </c:pt>
                <c:pt idx="1193">
                  <c:v>0.01</c:v>
                </c:pt>
                <c:pt idx="1194">
                  <c:v>0.01</c:v>
                </c:pt>
                <c:pt idx="1195">
                  <c:v>0.01</c:v>
                </c:pt>
                <c:pt idx="1196">
                  <c:v>0.01</c:v>
                </c:pt>
                <c:pt idx="1197">
                  <c:v>0.01</c:v>
                </c:pt>
                <c:pt idx="1198">
                  <c:v>0.01</c:v>
                </c:pt>
                <c:pt idx="1199">
                  <c:v>0.01</c:v>
                </c:pt>
                <c:pt idx="1200">
                  <c:v>0.01</c:v>
                </c:pt>
                <c:pt idx="1201">
                  <c:v>0.01</c:v>
                </c:pt>
                <c:pt idx="1202">
                  <c:v>0.01</c:v>
                </c:pt>
                <c:pt idx="1203">
                  <c:v>0.01</c:v>
                </c:pt>
                <c:pt idx="1204">
                  <c:v>0.01</c:v>
                </c:pt>
                <c:pt idx="1205">
                  <c:v>0.01</c:v>
                </c:pt>
                <c:pt idx="1206">
                  <c:v>0.01</c:v>
                </c:pt>
                <c:pt idx="1207">
                  <c:v>0.01</c:v>
                </c:pt>
                <c:pt idx="1208">
                  <c:v>0.01</c:v>
                </c:pt>
                <c:pt idx="1209">
                  <c:v>0.01</c:v>
                </c:pt>
                <c:pt idx="1210">
                  <c:v>0.01</c:v>
                </c:pt>
                <c:pt idx="1211">
                  <c:v>0.01</c:v>
                </c:pt>
                <c:pt idx="1212">
                  <c:v>0.01</c:v>
                </c:pt>
                <c:pt idx="1213">
                  <c:v>0.01</c:v>
                </c:pt>
                <c:pt idx="1214">
                  <c:v>0.01</c:v>
                </c:pt>
                <c:pt idx="1215">
                  <c:v>0.01</c:v>
                </c:pt>
                <c:pt idx="1216">
                  <c:v>0.01</c:v>
                </c:pt>
                <c:pt idx="1217">
                  <c:v>0.01</c:v>
                </c:pt>
                <c:pt idx="1218">
                  <c:v>0.01</c:v>
                </c:pt>
                <c:pt idx="1219">
                  <c:v>0.01</c:v>
                </c:pt>
                <c:pt idx="1220">
                  <c:v>0.01</c:v>
                </c:pt>
                <c:pt idx="1221">
                  <c:v>0.01</c:v>
                </c:pt>
                <c:pt idx="1222">
                  <c:v>0.01</c:v>
                </c:pt>
                <c:pt idx="1223">
                  <c:v>0.01</c:v>
                </c:pt>
                <c:pt idx="1224">
                  <c:v>0.01</c:v>
                </c:pt>
                <c:pt idx="1225">
                  <c:v>0.01</c:v>
                </c:pt>
                <c:pt idx="1226">
                  <c:v>0.01</c:v>
                </c:pt>
                <c:pt idx="1227">
                  <c:v>0.01</c:v>
                </c:pt>
                <c:pt idx="1228">
                  <c:v>0.01</c:v>
                </c:pt>
                <c:pt idx="1229">
                  <c:v>0.01</c:v>
                </c:pt>
                <c:pt idx="1230">
                  <c:v>0.01</c:v>
                </c:pt>
                <c:pt idx="1231">
                  <c:v>0.03</c:v>
                </c:pt>
                <c:pt idx="1232">
                  <c:v>0.03</c:v>
                </c:pt>
                <c:pt idx="1233">
                  <c:v>0.03</c:v>
                </c:pt>
                <c:pt idx="1234">
                  <c:v>0.03</c:v>
                </c:pt>
                <c:pt idx="1235">
                  <c:v>0.03</c:v>
                </c:pt>
                <c:pt idx="1236">
                  <c:v>0.03</c:v>
                </c:pt>
                <c:pt idx="1237">
                  <c:v>0.03</c:v>
                </c:pt>
                <c:pt idx="1238">
                  <c:v>0.03</c:v>
                </c:pt>
                <c:pt idx="1239">
                  <c:v>0.03</c:v>
                </c:pt>
                <c:pt idx="1240">
                  <c:v>0.03</c:v>
                </c:pt>
                <c:pt idx="1241">
                  <c:v>0.03</c:v>
                </c:pt>
                <c:pt idx="1242">
                  <c:v>0.03</c:v>
                </c:pt>
                <c:pt idx="1243">
                  <c:v>0.03</c:v>
                </c:pt>
                <c:pt idx="1244">
                  <c:v>0.03</c:v>
                </c:pt>
                <c:pt idx="1245">
                  <c:v>0.03</c:v>
                </c:pt>
                <c:pt idx="1246">
                  <c:v>0.03</c:v>
                </c:pt>
                <c:pt idx="1247">
                  <c:v>0.03</c:v>
                </c:pt>
                <c:pt idx="1248">
                  <c:v>0.03</c:v>
                </c:pt>
                <c:pt idx="1249">
                  <c:v>0.03</c:v>
                </c:pt>
                <c:pt idx="1250">
                  <c:v>0.03</c:v>
                </c:pt>
                <c:pt idx="1251">
                  <c:v>0.03</c:v>
                </c:pt>
                <c:pt idx="1252">
                  <c:v>0.03</c:v>
                </c:pt>
                <c:pt idx="1253">
                  <c:v>0.03</c:v>
                </c:pt>
                <c:pt idx="1254">
                  <c:v>0.03</c:v>
                </c:pt>
                <c:pt idx="1255">
                  <c:v>0.03</c:v>
                </c:pt>
                <c:pt idx="1256">
                  <c:v>0.03</c:v>
                </c:pt>
                <c:pt idx="1257">
                  <c:v>0.03</c:v>
                </c:pt>
                <c:pt idx="1258">
                  <c:v>0.03</c:v>
                </c:pt>
                <c:pt idx="1259">
                  <c:v>0.03</c:v>
                </c:pt>
                <c:pt idx="1260">
                  <c:v>0.03</c:v>
                </c:pt>
                <c:pt idx="1261">
                  <c:v>0.03</c:v>
                </c:pt>
                <c:pt idx="1262">
                  <c:v>0.03</c:v>
                </c:pt>
                <c:pt idx="1263">
                  <c:v>0.03</c:v>
                </c:pt>
                <c:pt idx="1264">
                  <c:v>0.03</c:v>
                </c:pt>
                <c:pt idx="1265">
                  <c:v>0.03</c:v>
                </c:pt>
                <c:pt idx="1266">
                  <c:v>0.03</c:v>
                </c:pt>
                <c:pt idx="1267">
                  <c:v>0.03</c:v>
                </c:pt>
                <c:pt idx="1268">
                  <c:v>0.03</c:v>
                </c:pt>
                <c:pt idx="1269">
                  <c:v>0.03</c:v>
                </c:pt>
                <c:pt idx="1270">
                  <c:v>0.03</c:v>
                </c:pt>
                <c:pt idx="1271">
                  <c:v>0.03</c:v>
                </c:pt>
                <c:pt idx="1272">
                  <c:v>0.03</c:v>
                </c:pt>
                <c:pt idx="1273">
                  <c:v>0.03</c:v>
                </c:pt>
                <c:pt idx="1274">
                  <c:v>0.03</c:v>
                </c:pt>
                <c:pt idx="1275">
                  <c:v>0.03</c:v>
                </c:pt>
                <c:pt idx="1276">
                  <c:v>0.03</c:v>
                </c:pt>
                <c:pt idx="1277">
                  <c:v>0.03</c:v>
                </c:pt>
                <c:pt idx="1278">
                  <c:v>0.03</c:v>
                </c:pt>
                <c:pt idx="1279">
                  <c:v>0.03</c:v>
                </c:pt>
                <c:pt idx="1280">
                  <c:v>0.03</c:v>
                </c:pt>
                <c:pt idx="1281">
                  <c:v>0.03</c:v>
                </c:pt>
                <c:pt idx="1282">
                  <c:v>0.03</c:v>
                </c:pt>
                <c:pt idx="1283">
                  <c:v>0.03</c:v>
                </c:pt>
                <c:pt idx="1284">
                  <c:v>0.03</c:v>
                </c:pt>
                <c:pt idx="1285">
                  <c:v>0.03</c:v>
                </c:pt>
                <c:pt idx="1286">
                  <c:v>0.03</c:v>
                </c:pt>
                <c:pt idx="1287">
                  <c:v>0.03</c:v>
                </c:pt>
                <c:pt idx="1288">
                  <c:v>0.03</c:v>
                </c:pt>
                <c:pt idx="1289">
                  <c:v>0.03</c:v>
                </c:pt>
                <c:pt idx="1290">
                  <c:v>0.03</c:v>
                </c:pt>
                <c:pt idx="1291">
                  <c:v>0.03</c:v>
                </c:pt>
                <c:pt idx="1292">
                  <c:v>0.03</c:v>
                </c:pt>
                <c:pt idx="1293">
                  <c:v>0.03</c:v>
                </c:pt>
                <c:pt idx="1294">
                  <c:v>0.03</c:v>
                </c:pt>
                <c:pt idx="1295">
                  <c:v>0.03</c:v>
                </c:pt>
                <c:pt idx="1296">
                  <c:v>0.03</c:v>
                </c:pt>
                <c:pt idx="1297">
                  <c:v>0.03</c:v>
                </c:pt>
                <c:pt idx="1298">
                  <c:v>0.03</c:v>
                </c:pt>
                <c:pt idx="1299">
                  <c:v>0.03</c:v>
                </c:pt>
                <c:pt idx="1300">
                  <c:v>0.03</c:v>
                </c:pt>
                <c:pt idx="1301">
                  <c:v>0.03</c:v>
                </c:pt>
                <c:pt idx="1302">
                  <c:v>0.03</c:v>
                </c:pt>
                <c:pt idx="1303">
                  <c:v>0.03</c:v>
                </c:pt>
                <c:pt idx="1304">
                  <c:v>0.03</c:v>
                </c:pt>
                <c:pt idx="1305">
                  <c:v>0.03</c:v>
                </c:pt>
                <c:pt idx="1306">
                  <c:v>0.03</c:v>
                </c:pt>
                <c:pt idx="1307">
                  <c:v>0.03</c:v>
                </c:pt>
                <c:pt idx="1308">
                  <c:v>0.03</c:v>
                </c:pt>
                <c:pt idx="1309">
                  <c:v>0.03</c:v>
                </c:pt>
                <c:pt idx="1310">
                  <c:v>0.03</c:v>
                </c:pt>
                <c:pt idx="1311">
                  <c:v>0.03</c:v>
                </c:pt>
                <c:pt idx="1312">
                  <c:v>0.03</c:v>
                </c:pt>
                <c:pt idx="1313">
                  <c:v>0.03</c:v>
                </c:pt>
                <c:pt idx="1314">
                  <c:v>0.03</c:v>
                </c:pt>
                <c:pt idx="1315">
                  <c:v>0.03</c:v>
                </c:pt>
                <c:pt idx="1316">
                  <c:v>0.03</c:v>
                </c:pt>
                <c:pt idx="1317">
                  <c:v>0.03</c:v>
                </c:pt>
                <c:pt idx="1318">
                  <c:v>0.03</c:v>
                </c:pt>
                <c:pt idx="1319">
                  <c:v>0.03</c:v>
                </c:pt>
                <c:pt idx="1320">
                  <c:v>0.03</c:v>
                </c:pt>
                <c:pt idx="1321">
                  <c:v>0.03</c:v>
                </c:pt>
                <c:pt idx="1322">
                  <c:v>0.03</c:v>
                </c:pt>
                <c:pt idx="1323">
                  <c:v>0.03</c:v>
                </c:pt>
                <c:pt idx="1324">
                  <c:v>0.03</c:v>
                </c:pt>
                <c:pt idx="1325">
                  <c:v>0.03</c:v>
                </c:pt>
                <c:pt idx="1326">
                  <c:v>0.03</c:v>
                </c:pt>
                <c:pt idx="1327">
                  <c:v>0.03</c:v>
                </c:pt>
                <c:pt idx="1328">
                  <c:v>0.03</c:v>
                </c:pt>
                <c:pt idx="1329">
                  <c:v>0.03</c:v>
                </c:pt>
                <c:pt idx="1330">
                  <c:v>0.03</c:v>
                </c:pt>
                <c:pt idx="1331">
                  <c:v>0.03</c:v>
                </c:pt>
                <c:pt idx="1332">
                  <c:v>0.03</c:v>
                </c:pt>
                <c:pt idx="1333">
                  <c:v>0.03</c:v>
                </c:pt>
                <c:pt idx="1334">
                  <c:v>0.03</c:v>
                </c:pt>
                <c:pt idx="1335">
                  <c:v>0.03</c:v>
                </c:pt>
                <c:pt idx="1336">
                  <c:v>0.03</c:v>
                </c:pt>
                <c:pt idx="1337">
                  <c:v>0.03</c:v>
                </c:pt>
                <c:pt idx="1338">
                  <c:v>0.03</c:v>
                </c:pt>
                <c:pt idx="1339">
                  <c:v>0.03</c:v>
                </c:pt>
                <c:pt idx="1340">
                  <c:v>0.03</c:v>
                </c:pt>
                <c:pt idx="1341">
                  <c:v>0.03</c:v>
                </c:pt>
                <c:pt idx="1342">
                  <c:v>0.03</c:v>
                </c:pt>
                <c:pt idx="1343">
                  <c:v>0.03</c:v>
                </c:pt>
                <c:pt idx="1344">
                  <c:v>0.03</c:v>
                </c:pt>
                <c:pt idx="1345">
                  <c:v>0.03</c:v>
                </c:pt>
                <c:pt idx="1346">
                  <c:v>0.03</c:v>
                </c:pt>
                <c:pt idx="1347">
                  <c:v>0.03</c:v>
                </c:pt>
                <c:pt idx="1348">
                  <c:v>0.03</c:v>
                </c:pt>
                <c:pt idx="1349">
                  <c:v>0.03</c:v>
                </c:pt>
                <c:pt idx="1350">
                  <c:v>0.03</c:v>
                </c:pt>
                <c:pt idx="1351">
                  <c:v>0.03</c:v>
                </c:pt>
                <c:pt idx="1352">
                  <c:v>0.03</c:v>
                </c:pt>
                <c:pt idx="1353">
                  <c:v>0.03</c:v>
                </c:pt>
                <c:pt idx="1354">
                  <c:v>0.03</c:v>
                </c:pt>
                <c:pt idx="1355">
                  <c:v>0.03</c:v>
                </c:pt>
                <c:pt idx="1356">
                  <c:v>0.03</c:v>
                </c:pt>
                <c:pt idx="1357">
                  <c:v>0.03</c:v>
                </c:pt>
                <c:pt idx="1358">
                  <c:v>0.03</c:v>
                </c:pt>
                <c:pt idx="1359">
                  <c:v>0.03</c:v>
                </c:pt>
                <c:pt idx="1360">
                  <c:v>0.03</c:v>
                </c:pt>
                <c:pt idx="1361">
                  <c:v>0.03</c:v>
                </c:pt>
                <c:pt idx="1362">
                  <c:v>0.03</c:v>
                </c:pt>
                <c:pt idx="1363">
                  <c:v>0.03</c:v>
                </c:pt>
                <c:pt idx="1364">
                  <c:v>0.03</c:v>
                </c:pt>
                <c:pt idx="1365">
                  <c:v>0.03</c:v>
                </c:pt>
                <c:pt idx="1366">
                  <c:v>0.03</c:v>
                </c:pt>
                <c:pt idx="1367">
                  <c:v>0.03</c:v>
                </c:pt>
                <c:pt idx="1368">
                  <c:v>0.03</c:v>
                </c:pt>
                <c:pt idx="1369">
                  <c:v>0.03</c:v>
                </c:pt>
                <c:pt idx="1370">
                  <c:v>0.03</c:v>
                </c:pt>
                <c:pt idx="1371">
                  <c:v>0.03</c:v>
                </c:pt>
                <c:pt idx="1372">
                  <c:v>0.03</c:v>
                </c:pt>
                <c:pt idx="1373">
                  <c:v>0.03</c:v>
                </c:pt>
                <c:pt idx="1374">
                  <c:v>0.03</c:v>
                </c:pt>
                <c:pt idx="1375">
                  <c:v>0.03</c:v>
                </c:pt>
                <c:pt idx="1376">
                  <c:v>0.03</c:v>
                </c:pt>
                <c:pt idx="1377">
                  <c:v>0.03</c:v>
                </c:pt>
                <c:pt idx="1378">
                  <c:v>0.03</c:v>
                </c:pt>
                <c:pt idx="1379">
                  <c:v>0.03</c:v>
                </c:pt>
                <c:pt idx="1380">
                  <c:v>0.03</c:v>
                </c:pt>
                <c:pt idx="1381">
                  <c:v>0.03</c:v>
                </c:pt>
                <c:pt idx="1382">
                  <c:v>0.03</c:v>
                </c:pt>
                <c:pt idx="1383">
                  <c:v>0.03</c:v>
                </c:pt>
                <c:pt idx="1384">
                  <c:v>0.03</c:v>
                </c:pt>
                <c:pt idx="1385">
                  <c:v>0.03</c:v>
                </c:pt>
                <c:pt idx="1386">
                  <c:v>0.03</c:v>
                </c:pt>
                <c:pt idx="1387">
                  <c:v>0.03</c:v>
                </c:pt>
                <c:pt idx="1388">
                  <c:v>0.03</c:v>
                </c:pt>
                <c:pt idx="1389">
                  <c:v>0.03</c:v>
                </c:pt>
                <c:pt idx="1390">
                  <c:v>0.03</c:v>
                </c:pt>
                <c:pt idx="1391">
                  <c:v>0.03</c:v>
                </c:pt>
                <c:pt idx="1392">
                  <c:v>0.03</c:v>
                </c:pt>
                <c:pt idx="1393">
                  <c:v>0.03</c:v>
                </c:pt>
                <c:pt idx="1394">
                  <c:v>0.03</c:v>
                </c:pt>
                <c:pt idx="1395">
                  <c:v>0.03</c:v>
                </c:pt>
                <c:pt idx="1396">
                  <c:v>0.03</c:v>
                </c:pt>
                <c:pt idx="1397">
                  <c:v>0.03</c:v>
                </c:pt>
                <c:pt idx="1398">
                  <c:v>0.03</c:v>
                </c:pt>
                <c:pt idx="1399">
                  <c:v>0.03</c:v>
                </c:pt>
                <c:pt idx="1400">
                  <c:v>0.03</c:v>
                </c:pt>
                <c:pt idx="1401">
                  <c:v>0.03</c:v>
                </c:pt>
                <c:pt idx="1402">
                  <c:v>0.03</c:v>
                </c:pt>
                <c:pt idx="1403">
                  <c:v>0.03</c:v>
                </c:pt>
                <c:pt idx="1404">
                  <c:v>0.03</c:v>
                </c:pt>
                <c:pt idx="1405">
                  <c:v>0.03</c:v>
                </c:pt>
                <c:pt idx="1406">
                  <c:v>0.03</c:v>
                </c:pt>
                <c:pt idx="1407">
                  <c:v>0.03</c:v>
                </c:pt>
                <c:pt idx="1408">
                  <c:v>0.03</c:v>
                </c:pt>
                <c:pt idx="1409">
                  <c:v>0.03</c:v>
                </c:pt>
                <c:pt idx="1410">
                  <c:v>0.03</c:v>
                </c:pt>
                <c:pt idx="1411">
                  <c:v>0.03</c:v>
                </c:pt>
                <c:pt idx="1412">
                  <c:v>0.03</c:v>
                </c:pt>
                <c:pt idx="1413">
                  <c:v>0.03</c:v>
                </c:pt>
                <c:pt idx="1414">
                  <c:v>0.03</c:v>
                </c:pt>
                <c:pt idx="1415">
                  <c:v>0.03</c:v>
                </c:pt>
                <c:pt idx="1416">
                  <c:v>0.03</c:v>
                </c:pt>
                <c:pt idx="1417">
                  <c:v>0.03</c:v>
                </c:pt>
                <c:pt idx="1418">
                  <c:v>0.03</c:v>
                </c:pt>
                <c:pt idx="1419">
                  <c:v>0.03</c:v>
                </c:pt>
                <c:pt idx="1420">
                  <c:v>0.03</c:v>
                </c:pt>
                <c:pt idx="1421">
                  <c:v>0.03</c:v>
                </c:pt>
                <c:pt idx="1422">
                  <c:v>0.03</c:v>
                </c:pt>
                <c:pt idx="1423">
                  <c:v>0.03</c:v>
                </c:pt>
                <c:pt idx="1424">
                  <c:v>0.03</c:v>
                </c:pt>
                <c:pt idx="1425">
                  <c:v>0.03</c:v>
                </c:pt>
                <c:pt idx="1426">
                  <c:v>0.03</c:v>
                </c:pt>
                <c:pt idx="1427">
                  <c:v>0.03</c:v>
                </c:pt>
                <c:pt idx="1428">
                  <c:v>0.03</c:v>
                </c:pt>
                <c:pt idx="1429">
                  <c:v>0.03</c:v>
                </c:pt>
                <c:pt idx="1430">
                  <c:v>0.03</c:v>
                </c:pt>
                <c:pt idx="1431">
                  <c:v>0.03</c:v>
                </c:pt>
                <c:pt idx="1432">
                  <c:v>0.03</c:v>
                </c:pt>
                <c:pt idx="1433">
                  <c:v>0.03</c:v>
                </c:pt>
                <c:pt idx="1434">
                  <c:v>0.03</c:v>
                </c:pt>
                <c:pt idx="1435">
                  <c:v>0.03</c:v>
                </c:pt>
                <c:pt idx="1436">
                  <c:v>0.03</c:v>
                </c:pt>
                <c:pt idx="1437">
                  <c:v>0.03</c:v>
                </c:pt>
                <c:pt idx="1438">
                  <c:v>0.03</c:v>
                </c:pt>
                <c:pt idx="1439">
                  <c:v>0.03</c:v>
                </c:pt>
                <c:pt idx="1440">
                  <c:v>0.03</c:v>
                </c:pt>
                <c:pt idx="1441">
                  <c:v>0.03</c:v>
                </c:pt>
                <c:pt idx="1442">
                  <c:v>0.03</c:v>
                </c:pt>
                <c:pt idx="1443">
                  <c:v>0.03</c:v>
                </c:pt>
                <c:pt idx="1444">
                  <c:v>0.03</c:v>
                </c:pt>
                <c:pt idx="1445">
                  <c:v>0.03</c:v>
                </c:pt>
                <c:pt idx="1446">
                  <c:v>0.03</c:v>
                </c:pt>
                <c:pt idx="1447">
                  <c:v>0.03</c:v>
                </c:pt>
                <c:pt idx="1448">
                  <c:v>0.03</c:v>
                </c:pt>
                <c:pt idx="1449">
                  <c:v>0.03</c:v>
                </c:pt>
                <c:pt idx="1450">
                  <c:v>0.03</c:v>
                </c:pt>
                <c:pt idx="1451">
                  <c:v>0.03</c:v>
                </c:pt>
                <c:pt idx="1452">
                  <c:v>0.03</c:v>
                </c:pt>
                <c:pt idx="1453">
                  <c:v>0.03</c:v>
                </c:pt>
                <c:pt idx="1454">
                  <c:v>0.03</c:v>
                </c:pt>
                <c:pt idx="1455">
                  <c:v>0.03</c:v>
                </c:pt>
                <c:pt idx="1456">
                  <c:v>0.03</c:v>
                </c:pt>
                <c:pt idx="1457">
                  <c:v>0.03</c:v>
                </c:pt>
                <c:pt idx="1458">
                  <c:v>0.03</c:v>
                </c:pt>
                <c:pt idx="1459">
                  <c:v>0.03</c:v>
                </c:pt>
                <c:pt idx="1460">
                  <c:v>0.03</c:v>
                </c:pt>
                <c:pt idx="1461">
                  <c:v>0.03</c:v>
                </c:pt>
                <c:pt idx="1462">
                  <c:v>0.03</c:v>
                </c:pt>
                <c:pt idx="1463">
                  <c:v>0.03</c:v>
                </c:pt>
                <c:pt idx="1464">
                  <c:v>0.03</c:v>
                </c:pt>
                <c:pt idx="1465">
                  <c:v>0.03</c:v>
                </c:pt>
                <c:pt idx="1466">
                  <c:v>0.03</c:v>
                </c:pt>
                <c:pt idx="1467">
                  <c:v>0.03</c:v>
                </c:pt>
                <c:pt idx="1468">
                  <c:v>0.03</c:v>
                </c:pt>
                <c:pt idx="1469">
                  <c:v>0.03</c:v>
                </c:pt>
                <c:pt idx="1470">
                  <c:v>0.03</c:v>
                </c:pt>
                <c:pt idx="1471">
                  <c:v>0.03</c:v>
                </c:pt>
                <c:pt idx="1472">
                  <c:v>0.03</c:v>
                </c:pt>
                <c:pt idx="1473">
                  <c:v>0.03</c:v>
                </c:pt>
                <c:pt idx="1474">
                  <c:v>0.03</c:v>
                </c:pt>
                <c:pt idx="1475">
                  <c:v>0.03</c:v>
                </c:pt>
                <c:pt idx="1476">
                  <c:v>0.03</c:v>
                </c:pt>
                <c:pt idx="1477">
                  <c:v>0.03</c:v>
                </c:pt>
                <c:pt idx="1478">
                  <c:v>0.03</c:v>
                </c:pt>
                <c:pt idx="1479">
                  <c:v>0.03</c:v>
                </c:pt>
                <c:pt idx="1480">
                  <c:v>0.03</c:v>
                </c:pt>
                <c:pt idx="1481">
                  <c:v>0.03</c:v>
                </c:pt>
                <c:pt idx="1482">
                  <c:v>0.03</c:v>
                </c:pt>
                <c:pt idx="1483">
                  <c:v>0.03</c:v>
                </c:pt>
                <c:pt idx="1484">
                  <c:v>0.03</c:v>
                </c:pt>
                <c:pt idx="1485">
                  <c:v>0.03</c:v>
                </c:pt>
                <c:pt idx="1486">
                  <c:v>0.03</c:v>
                </c:pt>
                <c:pt idx="1487">
                  <c:v>0.03</c:v>
                </c:pt>
                <c:pt idx="1488">
                  <c:v>0.03</c:v>
                </c:pt>
                <c:pt idx="1489">
                  <c:v>0.03</c:v>
                </c:pt>
                <c:pt idx="1490">
                  <c:v>0.03</c:v>
                </c:pt>
                <c:pt idx="1491">
                  <c:v>0.03</c:v>
                </c:pt>
                <c:pt idx="1492">
                  <c:v>0.03</c:v>
                </c:pt>
                <c:pt idx="1493">
                  <c:v>0.03</c:v>
                </c:pt>
                <c:pt idx="1494">
                  <c:v>0.03</c:v>
                </c:pt>
                <c:pt idx="1495">
                  <c:v>0.03</c:v>
                </c:pt>
                <c:pt idx="1496">
                  <c:v>0.03</c:v>
                </c:pt>
                <c:pt idx="1497">
                  <c:v>0.03</c:v>
                </c:pt>
                <c:pt idx="1498">
                  <c:v>0.03</c:v>
                </c:pt>
                <c:pt idx="1499">
                  <c:v>0.03</c:v>
                </c:pt>
                <c:pt idx="1500">
                  <c:v>0.03</c:v>
                </c:pt>
                <c:pt idx="1501">
                  <c:v>0.03</c:v>
                </c:pt>
                <c:pt idx="1502">
                  <c:v>0.03</c:v>
                </c:pt>
                <c:pt idx="1503">
                  <c:v>0.03</c:v>
                </c:pt>
                <c:pt idx="1504">
                  <c:v>0.03</c:v>
                </c:pt>
                <c:pt idx="1505">
                  <c:v>0.03</c:v>
                </c:pt>
                <c:pt idx="1506">
                  <c:v>0.03</c:v>
                </c:pt>
                <c:pt idx="1507">
                  <c:v>0.03</c:v>
                </c:pt>
                <c:pt idx="1508">
                  <c:v>0.03</c:v>
                </c:pt>
                <c:pt idx="1509">
                  <c:v>0.03</c:v>
                </c:pt>
                <c:pt idx="1510">
                  <c:v>0.03</c:v>
                </c:pt>
                <c:pt idx="1511">
                  <c:v>0.03</c:v>
                </c:pt>
                <c:pt idx="1512">
                  <c:v>0.03</c:v>
                </c:pt>
                <c:pt idx="1513">
                  <c:v>0.03</c:v>
                </c:pt>
                <c:pt idx="1514">
                  <c:v>0.03</c:v>
                </c:pt>
                <c:pt idx="1515">
                  <c:v>0.03</c:v>
                </c:pt>
                <c:pt idx="1516">
                  <c:v>0.03</c:v>
                </c:pt>
                <c:pt idx="1517">
                  <c:v>0.03</c:v>
                </c:pt>
                <c:pt idx="1518">
                  <c:v>0.03</c:v>
                </c:pt>
                <c:pt idx="1519">
                  <c:v>0.03</c:v>
                </c:pt>
                <c:pt idx="1520">
                  <c:v>0.03</c:v>
                </c:pt>
                <c:pt idx="1521">
                  <c:v>0.03</c:v>
                </c:pt>
                <c:pt idx="1522">
                  <c:v>0.03</c:v>
                </c:pt>
                <c:pt idx="1523">
                  <c:v>0.03</c:v>
                </c:pt>
                <c:pt idx="1524">
                  <c:v>0.03</c:v>
                </c:pt>
                <c:pt idx="1525">
                  <c:v>0.03</c:v>
                </c:pt>
                <c:pt idx="1526">
                  <c:v>0.03</c:v>
                </c:pt>
                <c:pt idx="1527">
                  <c:v>0.03</c:v>
                </c:pt>
                <c:pt idx="1528">
                  <c:v>0.03</c:v>
                </c:pt>
                <c:pt idx="1529">
                  <c:v>0.03</c:v>
                </c:pt>
                <c:pt idx="1530">
                  <c:v>0.03</c:v>
                </c:pt>
                <c:pt idx="1531">
                  <c:v>0.03</c:v>
                </c:pt>
                <c:pt idx="1532">
                  <c:v>0.03</c:v>
                </c:pt>
                <c:pt idx="1533">
                  <c:v>0.03</c:v>
                </c:pt>
                <c:pt idx="1534">
                  <c:v>0.03</c:v>
                </c:pt>
                <c:pt idx="1535">
                  <c:v>0.03</c:v>
                </c:pt>
                <c:pt idx="1536">
                  <c:v>0.03</c:v>
                </c:pt>
                <c:pt idx="1537">
                  <c:v>0.03</c:v>
                </c:pt>
                <c:pt idx="1538">
                  <c:v>0.03</c:v>
                </c:pt>
                <c:pt idx="1539">
                  <c:v>0.03</c:v>
                </c:pt>
                <c:pt idx="1540">
                  <c:v>0.03</c:v>
                </c:pt>
                <c:pt idx="1541">
                  <c:v>0.03</c:v>
                </c:pt>
                <c:pt idx="1542">
                  <c:v>0.03</c:v>
                </c:pt>
                <c:pt idx="1543">
                  <c:v>0.03</c:v>
                </c:pt>
                <c:pt idx="1544">
                  <c:v>0.03</c:v>
                </c:pt>
                <c:pt idx="1545">
                  <c:v>0.03</c:v>
                </c:pt>
                <c:pt idx="1546">
                  <c:v>0.03</c:v>
                </c:pt>
                <c:pt idx="1547">
                  <c:v>0.03</c:v>
                </c:pt>
                <c:pt idx="1548">
                  <c:v>0.03</c:v>
                </c:pt>
                <c:pt idx="1549">
                  <c:v>0.03</c:v>
                </c:pt>
                <c:pt idx="1550">
                  <c:v>0.03</c:v>
                </c:pt>
                <c:pt idx="1551">
                  <c:v>0.03</c:v>
                </c:pt>
                <c:pt idx="1552">
                  <c:v>0.03</c:v>
                </c:pt>
                <c:pt idx="1553">
                  <c:v>0.03</c:v>
                </c:pt>
                <c:pt idx="1554">
                  <c:v>0.03</c:v>
                </c:pt>
                <c:pt idx="1555">
                  <c:v>0.03</c:v>
                </c:pt>
                <c:pt idx="1556">
                  <c:v>0.03</c:v>
                </c:pt>
                <c:pt idx="1557">
                  <c:v>0.03</c:v>
                </c:pt>
                <c:pt idx="1558">
                  <c:v>0.03</c:v>
                </c:pt>
                <c:pt idx="1559">
                  <c:v>0.03</c:v>
                </c:pt>
                <c:pt idx="1560">
                  <c:v>0.03</c:v>
                </c:pt>
                <c:pt idx="1561">
                  <c:v>0.03</c:v>
                </c:pt>
                <c:pt idx="1562">
                  <c:v>0.03</c:v>
                </c:pt>
                <c:pt idx="1563">
                  <c:v>0.03</c:v>
                </c:pt>
                <c:pt idx="1564">
                  <c:v>0.03</c:v>
                </c:pt>
                <c:pt idx="1565">
                  <c:v>0.03</c:v>
                </c:pt>
                <c:pt idx="1566">
                  <c:v>0.03</c:v>
                </c:pt>
                <c:pt idx="1567">
                  <c:v>0.03</c:v>
                </c:pt>
                <c:pt idx="1568">
                  <c:v>0.03</c:v>
                </c:pt>
                <c:pt idx="1569">
                  <c:v>0.03</c:v>
                </c:pt>
                <c:pt idx="1570">
                  <c:v>0.03</c:v>
                </c:pt>
                <c:pt idx="1571">
                  <c:v>0.03</c:v>
                </c:pt>
                <c:pt idx="1572">
                  <c:v>0.03</c:v>
                </c:pt>
                <c:pt idx="1573">
                  <c:v>0.03</c:v>
                </c:pt>
                <c:pt idx="1574">
                  <c:v>0.03</c:v>
                </c:pt>
                <c:pt idx="1575">
                  <c:v>0.03</c:v>
                </c:pt>
                <c:pt idx="1576">
                  <c:v>0.03</c:v>
                </c:pt>
                <c:pt idx="1577">
                  <c:v>0.03</c:v>
                </c:pt>
                <c:pt idx="1578">
                  <c:v>0.03</c:v>
                </c:pt>
                <c:pt idx="1579">
                  <c:v>0.03</c:v>
                </c:pt>
                <c:pt idx="1580">
                  <c:v>0.03</c:v>
                </c:pt>
                <c:pt idx="1581">
                  <c:v>0.03</c:v>
                </c:pt>
                <c:pt idx="1582">
                  <c:v>0.03</c:v>
                </c:pt>
                <c:pt idx="1583">
                  <c:v>0.03</c:v>
                </c:pt>
                <c:pt idx="1584">
                  <c:v>0.03</c:v>
                </c:pt>
                <c:pt idx="1585">
                  <c:v>0.03</c:v>
                </c:pt>
                <c:pt idx="1586">
                  <c:v>0.03</c:v>
                </c:pt>
                <c:pt idx="1587">
                  <c:v>0.03</c:v>
                </c:pt>
                <c:pt idx="1588">
                  <c:v>0.03</c:v>
                </c:pt>
                <c:pt idx="1589">
                  <c:v>0.03</c:v>
                </c:pt>
                <c:pt idx="1590">
                  <c:v>0.03</c:v>
                </c:pt>
                <c:pt idx="1591">
                  <c:v>0.03</c:v>
                </c:pt>
                <c:pt idx="1592">
                  <c:v>0.03</c:v>
                </c:pt>
                <c:pt idx="1593">
                  <c:v>0.03</c:v>
                </c:pt>
                <c:pt idx="1594">
                  <c:v>0.03</c:v>
                </c:pt>
                <c:pt idx="1595">
                  <c:v>0.03</c:v>
                </c:pt>
                <c:pt idx="1596">
                  <c:v>0.03</c:v>
                </c:pt>
                <c:pt idx="1597">
                  <c:v>0.03</c:v>
                </c:pt>
                <c:pt idx="1598">
                  <c:v>0.03</c:v>
                </c:pt>
                <c:pt idx="1599">
                  <c:v>0.03</c:v>
                </c:pt>
                <c:pt idx="1600">
                  <c:v>0.03</c:v>
                </c:pt>
                <c:pt idx="1601">
                  <c:v>0.03</c:v>
                </c:pt>
                <c:pt idx="1602">
                  <c:v>0.03</c:v>
                </c:pt>
                <c:pt idx="1603">
                  <c:v>0.03</c:v>
                </c:pt>
                <c:pt idx="1604">
                  <c:v>0.03</c:v>
                </c:pt>
                <c:pt idx="1605">
                  <c:v>0.03</c:v>
                </c:pt>
                <c:pt idx="1606">
                  <c:v>0.03</c:v>
                </c:pt>
                <c:pt idx="1607">
                  <c:v>0.03</c:v>
                </c:pt>
                <c:pt idx="1608">
                  <c:v>0.03</c:v>
                </c:pt>
                <c:pt idx="1609">
                  <c:v>0.03</c:v>
                </c:pt>
                <c:pt idx="1610">
                  <c:v>0.03</c:v>
                </c:pt>
                <c:pt idx="1611">
                  <c:v>0.03</c:v>
                </c:pt>
                <c:pt idx="1612">
                  <c:v>0.03</c:v>
                </c:pt>
                <c:pt idx="1613">
                  <c:v>0.03</c:v>
                </c:pt>
                <c:pt idx="1614">
                  <c:v>0.03</c:v>
                </c:pt>
                <c:pt idx="1615">
                  <c:v>0.03</c:v>
                </c:pt>
                <c:pt idx="1616">
                  <c:v>0.03</c:v>
                </c:pt>
                <c:pt idx="1617">
                  <c:v>0.03</c:v>
                </c:pt>
                <c:pt idx="1618">
                  <c:v>0.03</c:v>
                </c:pt>
                <c:pt idx="1619">
                  <c:v>0.03</c:v>
                </c:pt>
                <c:pt idx="1620">
                  <c:v>0.03</c:v>
                </c:pt>
                <c:pt idx="1621">
                  <c:v>0.03</c:v>
                </c:pt>
                <c:pt idx="1622">
                  <c:v>0.03</c:v>
                </c:pt>
                <c:pt idx="1623">
                  <c:v>0.03</c:v>
                </c:pt>
                <c:pt idx="1624">
                  <c:v>0.03</c:v>
                </c:pt>
                <c:pt idx="1625">
                  <c:v>0.03</c:v>
                </c:pt>
                <c:pt idx="1626">
                  <c:v>0.03</c:v>
                </c:pt>
                <c:pt idx="1627">
                  <c:v>0.03</c:v>
                </c:pt>
                <c:pt idx="1628">
                  <c:v>0.03</c:v>
                </c:pt>
                <c:pt idx="1629">
                  <c:v>0.03</c:v>
                </c:pt>
                <c:pt idx="1630">
                  <c:v>0.03</c:v>
                </c:pt>
                <c:pt idx="1631">
                  <c:v>0.03</c:v>
                </c:pt>
                <c:pt idx="1632">
                  <c:v>0.03</c:v>
                </c:pt>
                <c:pt idx="1633">
                  <c:v>0.03</c:v>
                </c:pt>
                <c:pt idx="1634">
                  <c:v>0.03</c:v>
                </c:pt>
                <c:pt idx="1635">
                  <c:v>0.03</c:v>
                </c:pt>
                <c:pt idx="1636">
                  <c:v>0.03</c:v>
                </c:pt>
                <c:pt idx="1637">
                  <c:v>0.03</c:v>
                </c:pt>
                <c:pt idx="1638">
                  <c:v>0.03</c:v>
                </c:pt>
                <c:pt idx="1639">
                  <c:v>0.03</c:v>
                </c:pt>
                <c:pt idx="1640">
                  <c:v>0.03</c:v>
                </c:pt>
                <c:pt idx="1641">
                  <c:v>0.03</c:v>
                </c:pt>
                <c:pt idx="1642">
                  <c:v>0.03</c:v>
                </c:pt>
                <c:pt idx="1643">
                  <c:v>0.03</c:v>
                </c:pt>
                <c:pt idx="1644">
                  <c:v>0.03</c:v>
                </c:pt>
                <c:pt idx="1645">
                  <c:v>0.03</c:v>
                </c:pt>
                <c:pt idx="1646">
                  <c:v>0.03</c:v>
                </c:pt>
                <c:pt idx="1647">
                  <c:v>0.03</c:v>
                </c:pt>
                <c:pt idx="1648">
                  <c:v>0.03</c:v>
                </c:pt>
                <c:pt idx="1649">
                  <c:v>0.03</c:v>
                </c:pt>
                <c:pt idx="1650">
                  <c:v>0.03</c:v>
                </c:pt>
                <c:pt idx="1651">
                  <c:v>0.03</c:v>
                </c:pt>
                <c:pt idx="1652">
                  <c:v>0.03</c:v>
                </c:pt>
                <c:pt idx="1653">
                  <c:v>0.03</c:v>
                </c:pt>
                <c:pt idx="1654">
                  <c:v>0.03</c:v>
                </c:pt>
                <c:pt idx="1655">
                  <c:v>0.03</c:v>
                </c:pt>
                <c:pt idx="1656">
                  <c:v>0.03</c:v>
                </c:pt>
                <c:pt idx="1657">
                  <c:v>0.03</c:v>
                </c:pt>
                <c:pt idx="1658">
                  <c:v>0.03</c:v>
                </c:pt>
                <c:pt idx="1659">
                  <c:v>0.03</c:v>
                </c:pt>
                <c:pt idx="1660">
                  <c:v>0.03</c:v>
                </c:pt>
                <c:pt idx="1661">
                  <c:v>0.03</c:v>
                </c:pt>
                <c:pt idx="1662">
                  <c:v>0.03</c:v>
                </c:pt>
                <c:pt idx="1663">
                  <c:v>0.03</c:v>
                </c:pt>
                <c:pt idx="1664">
                  <c:v>0.03</c:v>
                </c:pt>
                <c:pt idx="1665">
                  <c:v>0.03</c:v>
                </c:pt>
                <c:pt idx="1666">
                  <c:v>0.03</c:v>
                </c:pt>
                <c:pt idx="1667">
                  <c:v>0.03</c:v>
                </c:pt>
                <c:pt idx="1668">
                  <c:v>0.03</c:v>
                </c:pt>
                <c:pt idx="1669">
                  <c:v>0.03</c:v>
                </c:pt>
                <c:pt idx="1670">
                  <c:v>0.03</c:v>
                </c:pt>
                <c:pt idx="1671">
                  <c:v>0.03</c:v>
                </c:pt>
                <c:pt idx="1672">
                  <c:v>0.03</c:v>
                </c:pt>
                <c:pt idx="1673">
                  <c:v>0.03</c:v>
                </c:pt>
                <c:pt idx="1674">
                  <c:v>0.03</c:v>
                </c:pt>
                <c:pt idx="1675">
                  <c:v>0.03</c:v>
                </c:pt>
                <c:pt idx="1676">
                  <c:v>0.03</c:v>
                </c:pt>
                <c:pt idx="1677">
                  <c:v>0.03</c:v>
                </c:pt>
                <c:pt idx="1678">
                  <c:v>0.03</c:v>
                </c:pt>
                <c:pt idx="1679">
                  <c:v>0.03</c:v>
                </c:pt>
                <c:pt idx="1680">
                  <c:v>0.03</c:v>
                </c:pt>
                <c:pt idx="1681">
                  <c:v>0.03</c:v>
                </c:pt>
                <c:pt idx="1682">
                  <c:v>0.03</c:v>
                </c:pt>
                <c:pt idx="1683">
                  <c:v>0.03</c:v>
                </c:pt>
                <c:pt idx="1684">
                  <c:v>0.03</c:v>
                </c:pt>
                <c:pt idx="1685">
                  <c:v>0.03</c:v>
                </c:pt>
                <c:pt idx="1686">
                  <c:v>0.03</c:v>
                </c:pt>
                <c:pt idx="1687">
                  <c:v>0.03</c:v>
                </c:pt>
                <c:pt idx="1688">
                  <c:v>0.03</c:v>
                </c:pt>
                <c:pt idx="1689">
                  <c:v>0.03</c:v>
                </c:pt>
                <c:pt idx="1690">
                  <c:v>0.03</c:v>
                </c:pt>
                <c:pt idx="1691">
                  <c:v>0.03</c:v>
                </c:pt>
                <c:pt idx="1692">
                  <c:v>0.03</c:v>
                </c:pt>
                <c:pt idx="1693">
                  <c:v>0.03</c:v>
                </c:pt>
                <c:pt idx="1694">
                  <c:v>0.03</c:v>
                </c:pt>
                <c:pt idx="1695">
                  <c:v>0.03</c:v>
                </c:pt>
                <c:pt idx="1696">
                  <c:v>0.03</c:v>
                </c:pt>
                <c:pt idx="1697">
                  <c:v>0.03</c:v>
                </c:pt>
                <c:pt idx="1698">
                  <c:v>0.03</c:v>
                </c:pt>
                <c:pt idx="1699">
                  <c:v>0.03</c:v>
                </c:pt>
                <c:pt idx="1700">
                  <c:v>0.03</c:v>
                </c:pt>
                <c:pt idx="1701">
                  <c:v>0.03</c:v>
                </c:pt>
                <c:pt idx="1702">
                  <c:v>0.03</c:v>
                </c:pt>
                <c:pt idx="1703">
                  <c:v>0.03</c:v>
                </c:pt>
                <c:pt idx="1704">
                  <c:v>0.03</c:v>
                </c:pt>
                <c:pt idx="1705">
                  <c:v>0.03</c:v>
                </c:pt>
                <c:pt idx="1706">
                  <c:v>0.03</c:v>
                </c:pt>
                <c:pt idx="1707">
                  <c:v>0.03</c:v>
                </c:pt>
                <c:pt idx="1708">
                  <c:v>0.03</c:v>
                </c:pt>
                <c:pt idx="1709">
                  <c:v>0.03</c:v>
                </c:pt>
                <c:pt idx="1710">
                  <c:v>0.03</c:v>
                </c:pt>
                <c:pt idx="1711">
                  <c:v>0.03</c:v>
                </c:pt>
                <c:pt idx="1712">
                  <c:v>0.03</c:v>
                </c:pt>
                <c:pt idx="1713">
                  <c:v>0.03</c:v>
                </c:pt>
                <c:pt idx="1714">
                  <c:v>0.03</c:v>
                </c:pt>
                <c:pt idx="1715">
                  <c:v>0.03</c:v>
                </c:pt>
                <c:pt idx="1716">
                  <c:v>0.03</c:v>
                </c:pt>
                <c:pt idx="1717">
                  <c:v>0.03</c:v>
                </c:pt>
                <c:pt idx="1718">
                  <c:v>0.03</c:v>
                </c:pt>
                <c:pt idx="1719">
                  <c:v>0.03</c:v>
                </c:pt>
                <c:pt idx="1720">
                  <c:v>0.03</c:v>
                </c:pt>
                <c:pt idx="1721">
                  <c:v>0.03</c:v>
                </c:pt>
                <c:pt idx="1722">
                  <c:v>0.03</c:v>
                </c:pt>
                <c:pt idx="1723">
                  <c:v>0.03</c:v>
                </c:pt>
                <c:pt idx="1724">
                  <c:v>0.03</c:v>
                </c:pt>
                <c:pt idx="1725">
                  <c:v>0.03</c:v>
                </c:pt>
                <c:pt idx="1726">
                  <c:v>0.03</c:v>
                </c:pt>
                <c:pt idx="1727">
                  <c:v>0.03</c:v>
                </c:pt>
                <c:pt idx="1728">
                  <c:v>0.03</c:v>
                </c:pt>
                <c:pt idx="1729">
                  <c:v>0.03</c:v>
                </c:pt>
                <c:pt idx="1730">
                  <c:v>0.03</c:v>
                </c:pt>
                <c:pt idx="1731">
                  <c:v>0.03</c:v>
                </c:pt>
                <c:pt idx="1732">
                  <c:v>0.03</c:v>
                </c:pt>
                <c:pt idx="1733">
                  <c:v>0.03</c:v>
                </c:pt>
                <c:pt idx="1734">
                  <c:v>0.03</c:v>
                </c:pt>
                <c:pt idx="1735">
                  <c:v>0.03</c:v>
                </c:pt>
                <c:pt idx="1736">
                  <c:v>0.03</c:v>
                </c:pt>
                <c:pt idx="1737">
                  <c:v>0.03</c:v>
                </c:pt>
                <c:pt idx="1738">
                  <c:v>0.03</c:v>
                </c:pt>
                <c:pt idx="1739">
                  <c:v>0.03</c:v>
                </c:pt>
                <c:pt idx="1740">
                  <c:v>0.03</c:v>
                </c:pt>
                <c:pt idx="1741">
                  <c:v>0.03</c:v>
                </c:pt>
                <c:pt idx="1742">
                  <c:v>0.03</c:v>
                </c:pt>
                <c:pt idx="1743">
                  <c:v>0.03</c:v>
                </c:pt>
                <c:pt idx="1744">
                  <c:v>0.03</c:v>
                </c:pt>
                <c:pt idx="1745">
                  <c:v>0.03</c:v>
                </c:pt>
                <c:pt idx="1746">
                  <c:v>0.03</c:v>
                </c:pt>
                <c:pt idx="1747">
                  <c:v>0.03</c:v>
                </c:pt>
                <c:pt idx="1748">
                  <c:v>0.03</c:v>
                </c:pt>
                <c:pt idx="1749">
                  <c:v>0.03</c:v>
                </c:pt>
                <c:pt idx="1750">
                  <c:v>0.03</c:v>
                </c:pt>
                <c:pt idx="1751">
                  <c:v>0.03</c:v>
                </c:pt>
                <c:pt idx="1752">
                  <c:v>0.03</c:v>
                </c:pt>
                <c:pt idx="1753">
                  <c:v>0.03</c:v>
                </c:pt>
                <c:pt idx="1754">
                  <c:v>0.03</c:v>
                </c:pt>
                <c:pt idx="1755">
                  <c:v>0.03</c:v>
                </c:pt>
                <c:pt idx="1756">
                  <c:v>0.03</c:v>
                </c:pt>
                <c:pt idx="1757">
                  <c:v>0.03</c:v>
                </c:pt>
                <c:pt idx="1758">
                  <c:v>0.03</c:v>
                </c:pt>
                <c:pt idx="1759">
                  <c:v>0.03</c:v>
                </c:pt>
                <c:pt idx="1760">
                  <c:v>0.03</c:v>
                </c:pt>
                <c:pt idx="1761">
                  <c:v>0.03</c:v>
                </c:pt>
                <c:pt idx="1762">
                  <c:v>0.03</c:v>
                </c:pt>
                <c:pt idx="1763">
                  <c:v>0.03</c:v>
                </c:pt>
                <c:pt idx="1764">
                  <c:v>0.03</c:v>
                </c:pt>
                <c:pt idx="1765">
                  <c:v>0.03</c:v>
                </c:pt>
                <c:pt idx="1766">
                  <c:v>0.03</c:v>
                </c:pt>
                <c:pt idx="1767">
                  <c:v>0.03</c:v>
                </c:pt>
                <c:pt idx="1768">
                  <c:v>0.03</c:v>
                </c:pt>
                <c:pt idx="1769">
                  <c:v>0.03</c:v>
                </c:pt>
                <c:pt idx="1770">
                  <c:v>0.03</c:v>
                </c:pt>
                <c:pt idx="1771">
                  <c:v>0.03</c:v>
                </c:pt>
                <c:pt idx="1772">
                  <c:v>0.03</c:v>
                </c:pt>
                <c:pt idx="1773">
                  <c:v>0.03</c:v>
                </c:pt>
                <c:pt idx="1774">
                  <c:v>0.03</c:v>
                </c:pt>
                <c:pt idx="1775">
                  <c:v>0.03</c:v>
                </c:pt>
                <c:pt idx="1776">
                  <c:v>0.03</c:v>
                </c:pt>
                <c:pt idx="1777">
                  <c:v>0.03</c:v>
                </c:pt>
                <c:pt idx="1778">
                  <c:v>0.03</c:v>
                </c:pt>
                <c:pt idx="1779">
                  <c:v>0.03</c:v>
                </c:pt>
                <c:pt idx="1780">
                  <c:v>0.03</c:v>
                </c:pt>
                <c:pt idx="1781">
                  <c:v>0.03</c:v>
                </c:pt>
                <c:pt idx="1782">
                  <c:v>0.03</c:v>
                </c:pt>
                <c:pt idx="1783">
                  <c:v>0.03</c:v>
                </c:pt>
                <c:pt idx="1784">
                  <c:v>0.03</c:v>
                </c:pt>
                <c:pt idx="1785">
                  <c:v>0.03</c:v>
                </c:pt>
                <c:pt idx="1786">
                  <c:v>0.03</c:v>
                </c:pt>
                <c:pt idx="1787">
                  <c:v>0.03</c:v>
                </c:pt>
                <c:pt idx="1788">
                  <c:v>0.03</c:v>
                </c:pt>
                <c:pt idx="1789">
                  <c:v>0.03</c:v>
                </c:pt>
                <c:pt idx="1790">
                  <c:v>0.03</c:v>
                </c:pt>
                <c:pt idx="1791">
                  <c:v>0.03</c:v>
                </c:pt>
                <c:pt idx="1792">
                  <c:v>0.03</c:v>
                </c:pt>
                <c:pt idx="1793">
                  <c:v>0.03</c:v>
                </c:pt>
                <c:pt idx="1794">
                  <c:v>0.03</c:v>
                </c:pt>
                <c:pt idx="1795">
                  <c:v>0.03</c:v>
                </c:pt>
                <c:pt idx="1796">
                  <c:v>0.03</c:v>
                </c:pt>
                <c:pt idx="1797">
                  <c:v>0.03</c:v>
                </c:pt>
                <c:pt idx="1798">
                  <c:v>0.03</c:v>
                </c:pt>
                <c:pt idx="1799">
                  <c:v>0.03</c:v>
                </c:pt>
                <c:pt idx="1800">
                  <c:v>0.03</c:v>
                </c:pt>
                <c:pt idx="1801">
                  <c:v>0.03</c:v>
                </c:pt>
                <c:pt idx="1802">
                  <c:v>0.03</c:v>
                </c:pt>
                <c:pt idx="1803">
                  <c:v>0.03</c:v>
                </c:pt>
                <c:pt idx="1804">
                  <c:v>0.03</c:v>
                </c:pt>
                <c:pt idx="1805">
                  <c:v>0.03</c:v>
                </c:pt>
                <c:pt idx="1806">
                  <c:v>0.03</c:v>
                </c:pt>
                <c:pt idx="1807">
                  <c:v>0.03</c:v>
                </c:pt>
                <c:pt idx="1808">
                  <c:v>0.03</c:v>
                </c:pt>
                <c:pt idx="1809">
                  <c:v>0.03</c:v>
                </c:pt>
                <c:pt idx="1810">
                  <c:v>0.03</c:v>
                </c:pt>
                <c:pt idx="1811">
                  <c:v>0.03</c:v>
                </c:pt>
                <c:pt idx="1812">
                  <c:v>0.03</c:v>
                </c:pt>
                <c:pt idx="1813">
                  <c:v>0.03</c:v>
                </c:pt>
                <c:pt idx="1814">
                  <c:v>0.03</c:v>
                </c:pt>
                <c:pt idx="1815">
                  <c:v>0.03</c:v>
                </c:pt>
                <c:pt idx="1816">
                  <c:v>0.03</c:v>
                </c:pt>
                <c:pt idx="1817">
                  <c:v>0.03</c:v>
                </c:pt>
                <c:pt idx="1818">
                  <c:v>0.03</c:v>
                </c:pt>
                <c:pt idx="1819">
                  <c:v>0.03</c:v>
                </c:pt>
                <c:pt idx="1820">
                  <c:v>0.03</c:v>
                </c:pt>
                <c:pt idx="1821">
                  <c:v>0.03</c:v>
                </c:pt>
                <c:pt idx="1822">
                  <c:v>0.03</c:v>
                </c:pt>
                <c:pt idx="1823">
                  <c:v>0.03</c:v>
                </c:pt>
                <c:pt idx="1824">
                  <c:v>0.03</c:v>
                </c:pt>
                <c:pt idx="1825">
                  <c:v>0.03</c:v>
                </c:pt>
                <c:pt idx="1826">
                  <c:v>0.03</c:v>
                </c:pt>
                <c:pt idx="1827">
                  <c:v>0.03</c:v>
                </c:pt>
                <c:pt idx="1828">
                  <c:v>0.03</c:v>
                </c:pt>
                <c:pt idx="1829">
                  <c:v>0.03</c:v>
                </c:pt>
                <c:pt idx="1830">
                  <c:v>0.03</c:v>
                </c:pt>
                <c:pt idx="1831">
                  <c:v>0.03</c:v>
                </c:pt>
                <c:pt idx="1832">
                  <c:v>0.03</c:v>
                </c:pt>
                <c:pt idx="1833">
                  <c:v>0.03</c:v>
                </c:pt>
                <c:pt idx="1834">
                  <c:v>0.03</c:v>
                </c:pt>
                <c:pt idx="1835">
                  <c:v>0.03</c:v>
                </c:pt>
                <c:pt idx="1836">
                  <c:v>0.03</c:v>
                </c:pt>
                <c:pt idx="1837">
                  <c:v>0.03</c:v>
                </c:pt>
                <c:pt idx="1838">
                  <c:v>0.03</c:v>
                </c:pt>
                <c:pt idx="1839">
                  <c:v>0.03</c:v>
                </c:pt>
                <c:pt idx="1840">
                  <c:v>0.03</c:v>
                </c:pt>
                <c:pt idx="1841">
                  <c:v>0.03</c:v>
                </c:pt>
                <c:pt idx="1842">
                  <c:v>0.03</c:v>
                </c:pt>
                <c:pt idx="1843">
                  <c:v>0.03</c:v>
                </c:pt>
                <c:pt idx="1844">
                  <c:v>0.03</c:v>
                </c:pt>
                <c:pt idx="1845">
                  <c:v>0.03</c:v>
                </c:pt>
                <c:pt idx="1846">
                  <c:v>0.03</c:v>
                </c:pt>
                <c:pt idx="1847">
                  <c:v>0.03</c:v>
                </c:pt>
                <c:pt idx="1848">
                  <c:v>0.03</c:v>
                </c:pt>
                <c:pt idx="1849">
                  <c:v>0.03</c:v>
                </c:pt>
                <c:pt idx="1850">
                  <c:v>0.03</c:v>
                </c:pt>
                <c:pt idx="1851">
                  <c:v>0.03</c:v>
                </c:pt>
                <c:pt idx="1852">
                  <c:v>0.03</c:v>
                </c:pt>
                <c:pt idx="1853">
                  <c:v>0.03</c:v>
                </c:pt>
                <c:pt idx="1854">
                  <c:v>0.03</c:v>
                </c:pt>
                <c:pt idx="1855">
                  <c:v>0.03</c:v>
                </c:pt>
                <c:pt idx="1856">
                  <c:v>0.03</c:v>
                </c:pt>
                <c:pt idx="1857">
                  <c:v>0.03</c:v>
                </c:pt>
                <c:pt idx="1858">
                  <c:v>0.03</c:v>
                </c:pt>
                <c:pt idx="1859">
                  <c:v>0.03</c:v>
                </c:pt>
                <c:pt idx="1860">
                  <c:v>0.03</c:v>
                </c:pt>
                <c:pt idx="1861">
                  <c:v>0.03</c:v>
                </c:pt>
                <c:pt idx="1862">
                  <c:v>0.03</c:v>
                </c:pt>
                <c:pt idx="1863">
                  <c:v>0.03</c:v>
                </c:pt>
                <c:pt idx="1864">
                  <c:v>0.03</c:v>
                </c:pt>
                <c:pt idx="1865">
                  <c:v>0.03</c:v>
                </c:pt>
                <c:pt idx="1866">
                  <c:v>0.03</c:v>
                </c:pt>
                <c:pt idx="1867">
                  <c:v>0.03</c:v>
                </c:pt>
                <c:pt idx="1868">
                  <c:v>0.03</c:v>
                </c:pt>
                <c:pt idx="1869">
                  <c:v>0.03</c:v>
                </c:pt>
                <c:pt idx="1870">
                  <c:v>0.03</c:v>
                </c:pt>
                <c:pt idx="1871">
                  <c:v>0.03</c:v>
                </c:pt>
                <c:pt idx="1872">
                  <c:v>0.03</c:v>
                </c:pt>
                <c:pt idx="1873">
                  <c:v>0.03</c:v>
                </c:pt>
                <c:pt idx="1874">
                  <c:v>0.03</c:v>
                </c:pt>
                <c:pt idx="1875">
                  <c:v>0.03</c:v>
                </c:pt>
                <c:pt idx="1876">
                  <c:v>0.03</c:v>
                </c:pt>
                <c:pt idx="1877">
                  <c:v>0.03</c:v>
                </c:pt>
                <c:pt idx="1878">
                  <c:v>0.03</c:v>
                </c:pt>
                <c:pt idx="1879">
                  <c:v>0.03</c:v>
                </c:pt>
                <c:pt idx="1880">
                  <c:v>0.03</c:v>
                </c:pt>
                <c:pt idx="1881">
                  <c:v>0.03</c:v>
                </c:pt>
                <c:pt idx="1882">
                  <c:v>0.03</c:v>
                </c:pt>
                <c:pt idx="1883">
                  <c:v>0.03</c:v>
                </c:pt>
                <c:pt idx="1884">
                  <c:v>0.03</c:v>
                </c:pt>
                <c:pt idx="1885">
                  <c:v>0.03</c:v>
                </c:pt>
                <c:pt idx="1886">
                  <c:v>0.03</c:v>
                </c:pt>
                <c:pt idx="1887">
                  <c:v>0.03</c:v>
                </c:pt>
                <c:pt idx="1888">
                  <c:v>0.03</c:v>
                </c:pt>
                <c:pt idx="1889">
                  <c:v>0.03</c:v>
                </c:pt>
                <c:pt idx="1890">
                  <c:v>0.03</c:v>
                </c:pt>
                <c:pt idx="1891">
                  <c:v>0.03</c:v>
                </c:pt>
                <c:pt idx="1892">
                  <c:v>0.03</c:v>
                </c:pt>
                <c:pt idx="1893">
                  <c:v>0.03</c:v>
                </c:pt>
                <c:pt idx="1894">
                  <c:v>0.03</c:v>
                </c:pt>
                <c:pt idx="1895">
                  <c:v>0.03</c:v>
                </c:pt>
                <c:pt idx="1896">
                  <c:v>0.03</c:v>
                </c:pt>
                <c:pt idx="1897">
                  <c:v>0.03</c:v>
                </c:pt>
                <c:pt idx="1898">
                  <c:v>0.03</c:v>
                </c:pt>
                <c:pt idx="1899">
                  <c:v>0.03</c:v>
                </c:pt>
                <c:pt idx="1900">
                  <c:v>0.03</c:v>
                </c:pt>
                <c:pt idx="1901">
                  <c:v>0.03</c:v>
                </c:pt>
                <c:pt idx="1902">
                  <c:v>0.03</c:v>
                </c:pt>
                <c:pt idx="1903">
                  <c:v>0.03</c:v>
                </c:pt>
                <c:pt idx="1904">
                  <c:v>0.03</c:v>
                </c:pt>
                <c:pt idx="1905">
                  <c:v>0.03</c:v>
                </c:pt>
                <c:pt idx="1906">
                  <c:v>0.03</c:v>
                </c:pt>
                <c:pt idx="1907">
                  <c:v>0.03</c:v>
                </c:pt>
                <c:pt idx="1908">
                  <c:v>0.03</c:v>
                </c:pt>
                <c:pt idx="1909">
                  <c:v>0.03</c:v>
                </c:pt>
                <c:pt idx="1910">
                  <c:v>0.03</c:v>
                </c:pt>
                <c:pt idx="1911">
                  <c:v>0.03</c:v>
                </c:pt>
                <c:pt idx="1912">
                  <c:v>0.03</c:v>
                </c:pt>
                <c:pt idx="1913">
                  <c:v>0.03</c:v>
                </c:pt>
                <c:pt idx="1914">
                  <c:v>0.03</c:v>
                </c:pt>
                <c:pt idx="1915">
                  <c:v>0.03</c:v>
                </c:pt>
                <c:pt idx="1916">
                  <c:v>0.03</c:v>
                </c:pt>
                <c:pt idx="1917">
                  <c:v>0.03</c:v>
                </c:pt>
                <c:pt idx="1918">
                  <c:v>0.03</c:v>
                </c:pt>
                <c:pt idx="1919">
                  <c:v>0.03</c:v>
                </c:pt>
                <c:pt idx="1920">
                  <c:v>0.03</c:v>
                </c:pt>
                <c:pt idx="1921">
                  <c:v>0.03</c:v>
                </c:pt>
                <c:pt idx="1922">
                  <c:v>0.03</c:v>
                </c:pt>
                <c:pt idx="1923">
                  <c:v>0.03</c:v>
                </c:pt>
                <c:pt idx="1924">
                  <c:v>0.03</c:v>
                </c:pt>
                <c:pt idx="1925">
                  <c:v>0.03</c:v>
                </c:pt>
                <c:pt idx="1926">
                  <c:v>0.03</c:v>
                </c:pt>
                <c:pt idx="1927">
                  <c:v>0.03</c:v>
                </c:pt>
                <c:pt idx="1928">
                  <c:v>0.03</c:v>
                </c:pt>
                <c:pt idx="1929">
                  <c:v>0.03</c:v>
                </c:pt>
                <c:pt idx="1930">
                  <c:v>0.03</c:v>
                </c:pt>
                <c:pt idx="1931">
                  <c:v>0.03</c:v>
                </c:pt>
                <c:pt idx="1932">
                  <c:v>0.03</c:v>
                </c:pt>
                <c:pt idx="1933">
                  <c:v>0.03</c:v>
                </c:pt>
                <c:pt idx="1934">
                  <c:v>0.03</c:v>
                </c:pt>
                <c:pt idx="1935">
                  <c:v>0.03</c:v>
                </c:pt>
                <c:pt idx="1936">
                  <c:v>0.03</c:v>
                </c:pt>
                <c:pt idx="1937">
                  <c:v>0.03</c:v>
                </c:pt>
                <c:pt idx="1938">
                  <c:v>0.03</c:v>
                </c:pt>
                <c:pt idx="1939">
                  <c:v>0.03</c:v>
                </c:pt>
                <c:pt idx="1940">
                  <c:v>0.03</c:v>
                </c:pt>
                <c:pt idx="1941">
                  <c:v>0.03</c:v>
                </c:pt>
                <c:pt idx="1942">
                  <c:v>0.03</c:v>
                </c:pt>
                <c:pt idx="1943">
                  <c:v>0.03</c:v>
                </c:pt>
                <c:pt idx="1944">
                  <c:v>0.03</c:v>
                </c:pt>
                <c:pt idx="1945">
                  <c:v>0.03</c:v>
                </c:pt>
                <c:pt idx="1946">
                  <c:v>0.03</c:v>
                </c:pt>
                <c:pt idx="1947">
                  <c:v>0.03</c:v>
                </c:pt>
                <c:pt idx="1948">
                  <c:v>0.03</c:v>
                </c:pt>
                <c:pt idx="1949">
                  <c:v>0.03</c:v>
                </c:pt>
                <c:pt idx="1950">
                  <c:v>0.03</c:v>
                </c:pt>
                <c:pt idx="1951">
                  <c:v>0.03</c:v>
                </c:pt>
                <c:pt idx="1952">
                  <c:v>0.03</c:v>
                </c:pt>
                <c:pt idx="1953">
                  <c:v>0.03</c:v>
                </c:pt>
                <c:pt idx="1954">
                  <c:v>0.03</c:v>
                </c:pt>
                <c:pt idx="1955">
                  <c:v>0.03</c:v>
                </c:pt>
                <c:pt idx="1956">
                  <c:v>0.03</c:v>
                </c:pt>
                <c:pt idx="1957">
                  <c:v>0.03</c:v>
                </c:pt>
                <c:pt idx="1958">
                  <c:v>0.03</c:v>
                </c:pt>
                <c:pt idx="1959">
                  <c:v>0.03</c:v>
                </c:pt>
                <c:pt idx="1960">
                  <c:v>0.03</c:v>
                </c:pt>
                <c:pt idx="1961">
                  <c:v>0.03</c:v>
                </c:pt>
                <c:pt idx="1962">
                  <c:v>0.03</c:v>
                </c:pt>
                <c:pt idx="1963">
                  <c:v>0.03</c:v>
                </c:pt>
                <c:pt idx="1964">
                  <c:v>0.03</c:v>
                </c:pt>
                <c:pt idx="1965">
                  <c:v>0.03</c:v>
                </c:pt>
                <c:pt idx="1966">
                  <c:v>0.03</c:v>
                </c:pt>
                <c:pt idx="1967">
                  <c:v>0.03</c:v>
                </c:pt>
                <c:pt idx="1968">
                  <c:v>0.03</c:v>
                </c:pt>
                <c:pt idx="1969">
                  <c:v>0.03</c:v>
                </c:pt>
                <c:pt idx="1970">
                  <c:v>0.03</c:v>
                </c:pt>
                <c:pt idx="1971">
                  <c:v>0.03</c:v>
                </c:pt>
                <c:pt idx="1972">
                  <c:v>0.03</c:v>
                </c:pt>
                <c:pt idx="1973">
                  <c:v>0.03</c:v>
                </c:pt>
                <c:pt idx="1974">
                  <c:v>0.03</c:v>
                </c:pt>
                <c:pt idx="1975">
                  <c:v>0.03</c:v>
                </c:pt>
                <c:pt idx="1976">
                  <c:v>0.03</c:v>
                </c:pt>
                <c:pt idx="1977">
                  <c:v>0.03</c:v>
                </c:pt>
                <c:pt idx="1978">
                  <c:v>0.03</c:v>
                </c:pt>
                <c:pt idx="1979">
                  <c:v>0.03</c:v>
                </c:pt>
                <c:pt idx="1980">
                  <c:v>0.03</c:v>
                </c:pt>
                <c:pt idx="1981">
                  <c:v>0.03</c:v>
                </c:pt>
                <c:pt idx="1982">
                  <c:v>0.03</c:v>
                </c:pt>
                <c:pt idx="1983">
                  <c:v>0.03</c:v>
                </c:pt>
                <c:pt idx="1984">
                  <c:v>0.03</c:v>
                </c:pt>
                <c:pt idx="1985">
                  <c:v>0.03</c:v>
                </c:pt>
                <c:pt idx="1986">
                  <c:v>0.03</c:v>
                </c:pt>
                <c:pt idx="1987">
                  <c:v>0.03</c:v>
                </c:pt>
                <c:pt idx="1988">
                  <c:v>0.03</c:v>
                </c:pt>
                <c:pt idx="1989">
                  <c:v>0.03</c:v>
                </c:pt>
                <c:pt idx="1990">
                  <c:v>0.03</c:v>
                </c:pt>
                <c:pt idx="1991">
                  <c:v>0.03</c:v>
                </c:pt>
                <c:pt idx="1992">
                  <c:v>0.03</c:v>
                </c:pt>
                <c:pt idx="1993">
                  <c:v>0.03</c:v>
                </c:pt>
                <c:pt idx="1994">
                  <c:v>0.03</c:v>
                </c:pt>
                <c:pt idx="1995">
                  <c:v>0.03</c:v>
                </c:pt>
                <c:pt idx="1996">
                  <c:v>0.03</c:v>
                </c:pt>
                <c:pt idx="1997">
                  <c:v>0.03</c:v>
                </c:pt>
                <c:pt idx="1998">
                  <c:v>0.03</c:v>
                </c:pt>
                <c:pt idx="1999">
                  <c:v>0.03</c:v>
                </c:pt>
                <c:pt idx="2000">
                  <c:v>0.03</c:v>
                </c:pt>
                <c:pt idx="2001">
                  <c:v>0.03</c:v>
                </c:pt>
                <c:pt idx="2002">
                  <c:v>0.03</c:v>
                </c:pt>
                <c:pt idx="2003">
                  <c:v>0.03</c:v>
                </c:pt>
                <c:pt idx="2004">
                  <c:v>0.03</c:v>
                </c:pt>
                <c:pt idx="2005">
                  <c:v>0.03</c:v>
                </c:pt>
                <c:pt idx="2006">
                  <c:v>0.03</c:v>
                </c:pt>
                <c:pt idx="2007">
                  <c:v>0.03</c:v>
                </c:pt>
                <c:pt idx="2008">
                  <c:v>0.03</c:v>
                </c:pt>
                <c:pt idx="2009">
                  <c:v>0.03</c:v>
                </c:pt>
                <c:pt idx="2010">
                  <c:v>0.03</c:v>
                </c:pt>
                <c:pt idx="2011">
                  <c:v>0.03</c:v>
                </c:pt>
                <c:pt idx="2012">
                  <c:v>0.03</c:v>
                </c:pt>
                <c:pt idx="2013">
                  <c:v>0.03</c:v>
                </c:pt>
                <c:pt idx="2014">
                  <c:v>0.03</c:v>
                </c:pt>
                <c:pt idx="2015">
                  <c:v>0.03</c:v>
                </c:pt>
                <c:pt idx="2016">
                  <c:v>0.03</c:v>
                </c:pt>
                <c:pt idx="2017">
                  <c:v>0.03</c:v>
                </c:pt>
                <c:pt idx="2018">
                  <c:v>0.03</c:v>
                </c:pt>
                <c:pt idx="2019">
                  <c:v>0.03</c:v>
                </c:pt>
                <c:pt idx="2020">
                  <c:v>0.03</c:v>
                </c:pt>
                <c:pt idx="2021">
                  <c:v>0.03</c:v>
                </c:pt>
                <c:pt idx="2022">
                  <c:v>0.03</c:v>
                </c:pt>
                <c:pt idx="2023">
                  <c:v>0.03</c:v>
                </c:pt>
                <c:pt idx="2024">
                  <c:v>0.03</c:v>
                </c:pt>
                <c:pt idx="2025">
                  <c:v>0.03</c:v>
                </c:pt>
                <c:pt idx="2026">
                  <c:v>0.03</c:v>
                </c:pt>
                <c:pt idx="2027">
                  <c:v>0.03</c:v>
                </c:pt>
                <c:pt idx="2028">
                  <c:v>0.03</c:v>
                </c:pt>
                <c:pt idx="2029">
                  <c:v>0.03</c:v>
                </c:pt>
                <c:pt idx="2030">
                  <c:v>0.03</c:v>
                </c:pt>
                <c:pt idx="2031">
                  <c:v>0.03</c:v>
                </c:pt>
                <c:pt idx="2032">
                  <c:v>0.03</c:v>
                </c:pt>
                <c:pt idx="2033">
                  <c:v>0.03</c:v>
                </c:pt>
                <c:pt idx="2034">
                  <c:v>0.03</c:v>
                </c:pt>
                <c:pt idx="2035">
                  <c:v>0.03</c:v>
                </c:pt>
                <c:pt idx="2036">
                  <c:v>0.03</c:v>
                </c:pt>
                <c:pt idx="2037">
                  <c:v>0.03</c:v>
                </c:pt>
                <c:pt idx="2038">
                  <c:v>0.03</c:v>
                </c:pt>
                <c:pt idx="2039">
                  <c:v>0.03</c:v>
                </c:pt>
                <c:pt idx="2040">
                  <c:v>0.03</c:v>
                </c:pt>
                <c:pt idx="2041">
                  <c:v>0.03</c:v>
                </c:pt>
                <c:pt idx="2042">
                  <c:v>0.03</c:v>
                </c:pt>
                <c:pt idx="2043">
                  <c:v>0.03</c:v>
                </c:pt>
                <c:pt idx="2044">
                  <c:v>0.03</c:v>
                </c:pt>
                <c:pt idx="2045">
                  <c:v>0.03</c:v>
                </c:pt>
                <c:pt idx="2046">
                  <c:v>0.03</c:v>
                </c:pt>
                <c:pt idx="2047">
                  <c:v>0.03</c:v>
                </c:pt>
                <c:pt idx="2048">
                  <c:v>0.03</c:v>
                </c:pt>
                <c:pt idx="2049">
                  <c:v>0.03</c:v>
                </c:pt>
                <c:pt idx="2050">
                  <c:v>0.03</c:v>
                </c:pt>
                <c:pt idx="2051">
                  <c:v>0.03</c:v>
                </c:pt>
                <c:pt idx="2052">
                  <c:v>0.03</c:v>
                </c:pt>
                <c:pt idx="2053">
                  <c:v>0.03</c:v>
                </c:pt>
                <c:pt idx="2054">
                  <c:v>0.03</c:v>
                </c:pt>
                <c:pt idx="2055">
                  <c:v>0.03</c:v>
                </c:pt>
                <c:pt idx="2056">
                  <c:v>0.03</c:v>
                </c:pt>
                <c:pt idx="2057">
                  <c:v>0.03</c:v>
                </c:pt>
                <c:pt idx="2058">
                  <c:v>0.03</c:v>
                </c:pt>
                <c:pt idx="2059">
                  <c:v>0.03</c:v>
                </c:pt>
                <c:pt idx="2060">
                  <c:v>0.03</c:v>
                </c:pt>
                <c:pt idx="2061">
                  <c:v>0.03</c:v>
                </c:pt>
                <c:pt idx="2062">
                  <c:v>0.03</c:v>
                </c:pt>
                <c:pt idx="2063">
                  <c:v>0.03</c:v>
                </c:pt>
                <c:pt idx="2064">
                  <c:v>0.03</c:v>
                </c:pt>
                <c:pt idx="2065">
                  <c:v>0.03</c:v>
                </c:pt>
                <c:pt idx="2066">
                  <c:v>0.03</c:v>
                </c:pt>
                <c:pt idx="2067">
                  <c:v>0.03</c:v>
                </c:pt>
                <c:pt idx="2068">
                  <c:v>0.03</c:v>
                </c:pt>
                <c:pt idx="2069">
                  <c:v>0.03</c:v>
                </c:pt>
                <c:pt idx="2070">
                  <c:v>0.03</c:v>
                </c:pt>
                <c:pt idx="2071">
                  <c:v>0.03</c:v>
                </c:pt>
                <c:pt idx="2072">
                  <c:v>0.03</c:v>
                </c:pt>
                <c:pt idx="2073">
                  <c:v>0.03</c:v>
                </c:pt>
                <c:pt idx="2074">
                  <c:v>0.03</c:v>
                </c:pt>
                <c:pt idx="2075">
                  <c:v>0.03</c:v>
                </c:pt>
                <c:pt idx="2076">
                  <c:v>0.03</c:v>
                </c:pt>
                <c:pt idx="2077">
                  <c:v>0.03</c:v>
                </c:pt>
                <c:pt idx="2078">
                  <c:v>0.03</c:v>
                </c:pt>
                <c:pt idx="2079">
                  <c:v>0.03</c:v>
                </c:pt>
                <c:pt idx="2080">
                  <c:v>0.03</c:v>
                </c:pt>
                <c:pt idx="2081">
                  <c:v>0.03</c:v>
                </c:pt>
                <c:pt idx="2082">
                  <c:v>0.03</c:v>
                </c:pt>
                <c:pt idx="2083">
                  <c:v>0.03</c:v>
                </c:pt>
                <c:pt idx="2084">
                  <c:v>0.03</c:v>
                </c:pt>
                <c:pt idx="2085">
                  <c:v>0.03</c:v>
                </c:pt>
                <c:pt idx="2086">
                  <c:v>0.03</c:v>
                </c:pt>
                <c:pt idx="2087">
                  <c:v>0.03</c:v>
                </c:pt>
                <c:pt idx="2088">
                  <c:v>0.03</c:v>
                </c:pt>
                <c:pt idx="2089">
                  <c:v>0.03</c:v>
                </c:pt>
                <c:pt idx="2090">
                  <c:v>0.03</c:v>
                </c:pt>
                <c:pt idx="2091">
                  <c:v>0.03</c:v>
                </c:pt>
                <c:pt idx="2092">
                  <c:v>0.03</c:v>
                </c:pt>
                <c:pt idx="2093">
                  <c:v>0.03</c:v>
                </c:pt>
                <c:pt idx="2094">
                  <c:v>0.03</c:v>
                </c:pt>
                <c:pt idx="2095">
                  <c:v>0.03</c:v>
                </c:pt>
                <c:pt idx="2096">
                  <c:v>0.03</c:v>
                </c:pt>
                <c:pt idx="2097">
                  <c:v>0.03</c:v>
                </c:pt>
                <c:pt idx="2098">
                  <c:v>0.03</c:v>
                </c:pt>
                <c:pt idx="2099">
                  <c:v>0.03</c:v>
                </c:pt>
                <c:pt idx="2100">
                  <c:v>0.03</c:v>
                </c:pt>
                <c:pt idx="2101">
                  <c:v>0.03</c:v>
                </c:pt>
                <c:pt idx="2102">
                  <c:v>0.03</c:v>
                </c:pt>
                <c:pt idx="2103">
                  <c:v>0.03</c:v>
                </c:pt>
                <c:pt idx="2104">
                  <c:v>0.03</c:v>
                </c:pt>
                <c:pt idx="2105">
                  <c:v>0.03</c:v>
                </c:pt>
                <c:pt idx="2106">
                  <c:v>0.03</c:v>
                </c:pt>
                <c:pt idx="2107">
                  <c:v>0.03</c:v>
                </c:pt>
                <c:pt idx="2108">
                  <c:v>0.03</c:v>
                </c:pt>
                <c:pt idx="2109">
                  <c:v>0.03</c:v>
                </c:pt>
                <c:pt idx="2110">
                  <c:v>0.03</c:v>
                </c:pt>
                <c:pt idx="2111">
                  <c:v>0.03</c:v>
                </c:pt>
                <c:pt idx="2112">
                  <c:v>0.03</c:v>
                </c:pt>
                <c:pt idx="2113">
                  <c:v>0.03</c:v>
                </c:pt>
                <c:pt idx="2114">
                  <c:v>0.03</c:v>
                </c:pt>
                <c:pt idx="2115">
                  <c:v>0.03</c:v>
                </c:pt>
                <c:pt idx="2116">
                  <c:v>0.03</c:v>
                </c:pt>
                <c:pt idx="2117">
                  <c:v>0.03</c:v>
                </c:pt>
                <c:pt idx="2118">
                  <c:v>0.03</c:v>
                </c:pt>
                <c:pt idx="2119">
                  <c:v>0.03</c:v>
                </c:pt>
                <c:pt idx="2120">
                  <c:v>0.03</c:v>
                </c:pt>
                <c:pt idx="2121">
                  <c:v>0.03</c:v>
                </c:pt>
                <c:pt idx="2122">
                  <c:v>0.03</c:v>
                </c:pt>
                <c:pt idx="2123">
                  <c:v>0.03</c:v>
                </c:pt>
                <c:pt idx="2124">
                  <c:v>0.03</c:v>
                </c:pt>
                <c:pt idx="2125">
                  <c:v>0.03</c:v>
                </c:pt>
                <c:pt idx="2126">
                  <c:v>0.03</c:v>
                </c:pt>
                <c:pt idx="2127">
                  <c:v>0.03</c:v>
                </c:pt>
                <c:pt idx="2128">
                  <c:v>0.03</c:v>
                </c:pt>
                <c:pt idx="2129">
                  <c:v>0.03</c:v>
                </c:pt>
                <c:pt idx="2130">
                  <c:v>0.03</c:v>
                </c:pt>
                <c:pt idx="2131">
                  <c:v>0.03</c:v>
                </c:pt>
                <c:pt idx="2132">
                  <c:v>0.03</c:v>
                </c:pt>
                <c:pt idx="2133">
                  <c:v>0.03</c:v>
                </c:pt>
                <c:pt idx="2134">
                  <c:v>0.03</c:v>
                </c:pt>
                <c:pt idx="2135">
                  <c:v>0.03</c:v>
                </c:pt>
                <c:pt idx="2136">
                  <c:v>0.03</c:v>
                </c:pt>
                <c:pt idx="2137">
                  <c:v>0.03</c:v>
                </c:pt>
                <c:pt idx="2138">
                  <c:v>0.03</c:v>
                </c:pt>
                <c:pt idx="2139">
                  <c:v>0.03</c:v>
                </c:pt>
                <c:pt idx="2140">
                  <c:v>0.03</c:v>
                </c:pt>
                <c:pt idx="2141">
                  <c:v>0.03</c:v>
                </c:pt>
                <c:pt idx="2142">
                  <c:v>0.03</c:v>
                </c:pt>
                <c:pt idx="2143">
                  <c:v>0.03</c:v>
                </c:pt>
                <c:pt idx="2144">
                  <c:v>0.03</c:v>
                </c:pt>
                <c:pt idx="2145">
                  <c:v>0.03</c:v>
                </c:pt>
                <c:pt idx="2146">
                  <c:v>0.03</c:v>
                </c:pt>
                <c:pt idx="2147">
                  <c:v>0.03</c:v>
                </c:pt>
                <c:pt idx="2148">
                  <c:v>0.03</c:v>
                </c:pt>
                <c:pt idx="2149">
                  <c:v>0.03</c:v>
                </c:pt>
                <c:pt idx="2150">
                  <c:v>0.03</c:v>
                </c:pt>
                <c:pt idx="2151">
                  <c:v>0.03</c:v>
                </c:pt>
                <c:pt idx="2152">
                  <c:v>0.03</c:v>
                </c:pt>
                <c:pt idx="2153">
                  <c:v>0.03</c:v>
                </c:pt>
                <c:pt idx="2154">
                  <c:v>0.03</c:v>
                </c:pt>
                <c:pt idx="2155">
                  <c:v>0.03</c:v>
                </c:pt>
                <c:pt idx="2156">
                  <c:v>0.03</c:v>
                </c:pt>
                <c:pt idx="2157">
                  <c:v>0.03</c:v>
                </c:pt>
                <c:pt idx="2158">
                  <c:v>0.03</c:v>
                </c:pt>
                <c:pt idx="2159">
                  <c:v>0.03</c:v>
                </c:pt>
                <c:pt idx="2160">
                  <c:v>0.03</c:v>
                </c:pt>
                <c:pt idx="2161">
                  <c:v>0.03</c:v>
                </c:pt>
                <c:pt idx="2162">
                  <c:v>0.03</c:v>
                </c:pt>
                <c:pt idx="2163">
                  <c:v>0.03</c:v>
                </c:pt>
                <c:pt idx="2164">
                  <c:v>0.03</c:v>
                </c:pt>
                <c:pt idx="2165">
                  <c:v>0.03</c:v>
                </c:pt>
                <c:pt idx="2166">
                  <c:v>0.03</c:v>
                </c:pt>
                <c:pt idx="2167">
                  <c:v>0.03</c:v>
                </c:pt>
                <c:pt idx="2168">
                  <c:v>0.03</c:v>
                </c:pt>
                <c:pt idx="2169">
                  <c:v>0.03</c:v>
                </c:pt>
                <c:pt idx="2170">
                  <c:v>0.03</c:v>
                </c:pt>
                <c:pt idx="2171">
                  <c:v>0.03</c:v>
                </c:pt>
                <c:pt idx="2172">
                  <c:v>0.03</c:v>
                </c:pt>
                <c:pt idx="2173">
                  <c:v>0.03</c:v>
                </c:pt>
                <c:pt idx="2174">
                  <c:v>0.03</c:v>
                </c:pt>
                <c:pt idx="2175">
                  <c:v>0.03</c:v>
                </c:pt>
                <c:pt idx="2176">
                  <c:v>0.03</c:v>
                </c:pt>
                <c:pt idx="2177">
                  <c:v>0.03</c:v>
                </c:pt>
                <c:pt idx="2178">
                  <c:v>0.03</c:v>
                </c:pt>
                <c:pt idx="2179">
                  <c:v>0.03</c:v>
                </c:pt>
                <c:pt idx="2180">
                  <c:v>0.03</c:v>
                </c:pt>
                <c:pt idx="2181">
                  <c:v>0.03</c:v>
                </c:pt>
                <c:pt idx="2182">
                  <c:v>0.03</c:v>
                </c:pt>
                <c:pt idx="2183">
                  <c:v>0.03</c:v>
                </c:pt>
                <c:pt idx="2184">
                  <c:v>0.03</c:v>
                </c:pt>
                <c:pt idx="2185">
                  <c:v>0.03</c:v>
                </c:pt>
                <c:pt idx="2186">
                  <c:v>0.03</c:v>
                </c:pt>
                <c:pt idx="2187">
                  <c:v>0.03</c:v>
                </c:pt>
                <c:pt idx="2188">
                  <c:v>0.03</c:v>
                </c:pt>
                <c:pt idx="2189">
                  <c:v>0.03</c:v>
                </c:pt>
                <c:pt idx="2190">
                  <c:v>0.03</c:v>
                </c:pt>
                <c:pt idx="2191">
                  <c:v>0.03</c:v>
                </c:pt>
                <c:pt idx="2192">
                  <c:v>0.03</c:v>
                </c:pt>
                <c:pt idx="2193">
                  <c:v>0.03</c:v>
                </c:pt>
                <c:pt idx="2194">
                  <c:v>0.03</c:v>
                </c:pt>
                <c:pt idx="2195">
                  <c:v>0.03</c:v>
                </c:pt>
                <c:pt idx="2196">
                  <c:v>0.03</c:v>
                </c:pt>
                <c:pt idx="2197">
                  <c:v>0.03</c:v>
                </c:pt>
                <c:pt idx="2198">
                  <c:v>0.03</c:v>
                </c:pt>
                <c:pt idx="2199">
                  <c:v>0.03</c:v>
                </c:pt>
                <c:pt idx="2200">
                  <c:v>0.03</c:v>
                </c:pt>
                <c:pt idx="2201">
                  <c:v>0.03</c:v>
                </c:pt>
                <c:pt idx="2202">
                  <c:v>0.03</c:v>
                </c:pt>
                <c:pt idx="2203">
                  <c:v>0.03</c:v>
                </c:pt>
                <c:pt idx="2204">
                  <c:v>0.03</c:v>
                </c:pt>
                <c:pt idx="2205">
                  <c:v>0.03</c:v>
                </c:pt>
                <c:pt idx="2206">
                  <c:v>0.03</c:v>
                </c:pt>
                <c:pt idx="2207">
                  <c:v>0.03</c:v>
                </c:pt>
                <c:pt idx="2208">
                  <c:v>0.03</c:v>
                </c:pt>
                <c:pt idx="2209">
                  <c:v>0.03</c:v>
                </c:pt>
                <c:pt idx="2210">
                  <c:v>0.03</c:v>
                </c:pt>
                <c:pt idx="2211">
                  <c:v>0.03</c:v>
                </c:pt>
                <c:pt idx="2212">
                  <c:v>0.03</c:v>
                </c:pt>
                <c:pt idx="2213">
                  <c:v>0.03</c:v>
                </c:pt>
                <c:pt idx="2214">
                  <c:v>0.03</c:v>
                </c:pt>
                <c:pt idx="2215">
                  <c:v>0.03</c:v>
                </c:pt>
                <c:pt idx="2216">
                  <c:v>0.03</c:v>
                </c:pt>
                <c:pt idx="2217">
                  <c:v>0.03</c:v>
                </c:pt>
                <c:pt idx="2218">
                  <c:v>0.03</c:v>
                </c:pt>
                <c:pt idx="2219">
                  <c:v>0.03</c:v>
                </c:pt>
                <c:pt idx="2220">
                  <c:v>0.03</c:v>
                </c:pt>
                <c:pt idx="2221">
                  <c:v>0.03</c:v>
                </c:pt>
                <c:pt idx="2222">
                  <c:v>0.03</c:v>
                </c:pt>
                <c:pt idx="2223">
                  <c:v>0.03</c:v>
                </c:pt>
                <c:pt idx="2224">
                  <c:v>0.03</c:v>
                </c:pt>
                <c:pt idx="2225">
                  <c:v>0.03</c:v>
                </c:pt>
                <c:pt idx="2226">
                  <c:v>0.03</c:v>
                </c:pt>
                <c:pt idx="2227">
                  <c:v>0.03</c:v>
                </c:pt>
                <c:pt idx="2228">
                  <c:v>0.03</c:v>
                </c:pt>
                <c:pt idx="2229">
                  <c:v>0.03</c:v>
                </c:pt>
                <c:pt idx="2230">
                  <c:v>0.03</c:v>
                </c:pt>
                <c:pt idx="2231">
                  <c:v>0.03</c:v>
                </c:pt>
                <c:pt idx="2232">
                  <c:v>0.03</c:v>
                </c:pt>
                <c:pt idx="2233">
                  <c:v>0.03</c:v>
                </c:pt>
                <c:pt idx="2234">
                  <c:v>0.03</c:v>
                </c:pt>
                <c:pt idx="2235">
                  <c:v>0.03</c:v>
                </c:pt>
                <c:pt idx="2236">
                  <c:v>0.03</c:v>
                </c:pt>
                <c:pt idx="2237">
                  <c:v>0.03</c:v>
                </c:pt>
                <c:pt idx="2238">
                  <c:v>0.03</c:v>
                </c:pt>
                <c:pt idx="2239">
                  <c:v>0.03</c:v>
                </c:pt>
                <c:pt idx="2240">
                  <c:v>0.03</c:v>
                </c:pt>
                <c:pt idx="2241">
                  <c:v>0.03</c:v>
                </c:pt>
                <c:pt idx="2242">
                  <c:v>0.03</c:v>
                </c:pt>
                <c:pt idx="2243">
                  <c:v>0.03</c:v>
                </c:pt>
                <c:pt idx="2244">
                  <c:v>0.03</c:v>
                </c:pt>
                <c:pt idx="2245">
                  <c:v>0.03</c:v>
                </c:pt>
                <c:pt idx="2246">
                  <c:v>0.03</c:v>
                </c:pt>
                <c:pt idx="2247">
                  <c:v>0.03</c:v>
                </c:pt>
                <c:pt idx="2248">
                  <c:v>0.03</c:v>
                </c:pt>
                <c:pt idx="2249">
                  <c:v>0.03</c:v>
                </c:pt>
                <c:pt idx="2250">
                  <c:v>0.03</c:v>
                </c:pt>
                <c:pt idx="2251">
                  <c:v>0.03</c:v>
                </c:pt>
                <c:pt idx="2252">
                  <c:v>0.03</c:v>
                </c:pt>
                <c:pt idx="2253">
                  <c:v>0.03</c:v>
                </c:pt>
                <c:pt idx="2254">
                  <c:v>0.03</c:v>
                </c:pt>
                <c:pt idx="2255">
                  <c:v>0.03</c:v>
                </c:pt>
                <c:pt idx="2256">
                  <c:v>0.03</c:v>
                </c:pt>
                <c:pt idx="2257">
                  <c:v>0.03</c:v>
                </c:pt>
                <c:pt idx="2258">
                  <c:v>0.03</c:v>
                </c:pt>
                <c:pt idx="2259">
                  <c:v>0.03</c:v>
                </c:pt>
                <c:pt idx="2260">
                  <c:v>0.03</c:v>
                </c:pt>
                <c:pt idx="2261">
                  <c:v>0.03</c:v>
                </c:pt>
                <c:pt idx="2262">
                  <c:v>0.03</c:v>
                </c:pt>
                <c:pt idx="2263">
                  <c:v>0.03</c:v>
                </c:pt>
                <c:pt idx="2264">
                  <c:v>0.03</c:v>
                </c:pt>
                <c:pt idx="2265">
                  <c:v>0.03</c:v>
                </c:pt>
                <c:pt idx="2266">
                  <c:v>0.03</c:v>
                </c:pt>
                <c:pt idx="2267">
                  <c:v>0.03</c:v>
                </c:pt>
                <c:pt idx="2268">
                  <c:v>0.03</c:v>
                </c:pt>
                <c:pt idx="2269">
                  <c:v>0.03</c:v>
                </c:pt>
                <c:pt idx="2270">
                  <c:v>0.03</c:v>
                </c:pt>
                <c:pt idx="2271">
                  <c:v>0.03</c:v>
                </c:pt>
                <c:pt idx="2272">
                  <c:v>0.03</c:v>
                </c:pt>
                <c:pt idx="2273">
                  <c:v>0.03</c:v>
                </c:pt>
                <c:pt idx="2274">
                  <c:v>0.03</c:v>
                </c:pt>
                <c:pt idx="2275">
                  <c:v>0.03</c:v>
                </c:pt>
                <c:pt idx="2276">
                  <c:v>0.03</c:v>
                </c:pt>
                <c:pt idx="2277">
                  <c:v>0.03</c:v>
                </c:pt>
                <c:pt idx="2278">
                  <c:v>0.03</c:v>
                </c:pt>
                <c:pt idx="2279">
                  <c:v>0.03</c:v>
                </c:pt>
                <c:pt idx="2280">
                  <c:v>0.03</c:v>
                </c:pt>
                <c:pt idx="2281">
                  <c:v>0.03</c:v>
                </c:pt>
                <c:pt idx="2282">
                  <c:v>0.03</c:v>
                </c:pt>
                <c:pt idx="2283">
                  <c:v>0.03</c:v>
                </c:pt>
                <c:pt idx="2284">
                  <c:v>0.03</c:v>
                </c:pt>
                <c:pt idx="2285">
                  <c:v>0.03</c:v>
                </c:pt>
                <c:pt idx="2286">
                  <c:v>0.03</c:v>
                </c:pt>
                <c:pt idx="2287">
                  <c:v>0.03</c:v>
                </c:pt>
                <c:pt idx="2288">
                  <c:v>0.03</c:v>
                </c:pt>
                <c:pt idx="2289">
                  <c:v>0.03</c:v>
                </c:pt>
                <c:pt idx="2290">
                  <c:v>0.03</c:v>
                </c:pt>
                <c:pt idx="2291">
                  <c:v>0.03</c:v>
                </c:pt>
                <c:pt idx="2292">
                  <c:v>0.03</c:v>
                </c:pt>
                <c:pt idx="2293">
                  <c:v>0.03</c:v>
                </c:pt>
                <c:pt idx="2294">
                  <c:v>0.03</c:v>
                </c:pt>
                <c:pt idx="2295">
                  <c:v>0.03</c:v>
                </c:pt>
                <c:pt idx="2296">
                  <c:v>0.03</c:v>
                </c:pt>
                <c:pt idx="2297">
                  <c:v>0.03</c:v>
                </c:pt>
                <c:pt idx="2298">
                  <c:v>0.03</c:v>
                </c:pt>
                <c:pt idx="2299">
                  <c:v>0.03</c:v>
                </c:pt>
                <c:pt idx="2300">
                  <c:v>0.03</c:v>
                </c:pt>
                <c:pt idx="2301">
                  <c:v>0.03</c:v>
                </c:pt>
                <c:pt idx="2302">
                  <c:v>0.03</c:v>
                </c:pt>
                <c:pt idx="2303">
                  <c:v>0.03</c:v>
                </c:pt>
                <c:pt idx="2304">
                  <c:v>0.03</c:v>
                </c:pt>
                <c:pt idx="2305">
                  <c:v>0.03</c:v>
                </c:pt>
                <c:pt idx="2306">
                  <c:v>0.03</c:v>
                </c:pt>
                <c:pt idx="2307">
                  <c:v>0.03</c:v>
                </c:pt>
                <c:pt idx="2308">
                  <c:v>0.03</c:v>
                </c:pt>
                <c:pt idx="2309">
                  <c:v>0.03</c:v>
                </c:pt>
                <c:pt idx="2310">
                  <c:v>0.03</c:v>
                </c:pt>
                <c:pt idx="2311">
                  <c:v>0.03</c:v>
                </c:pt>
                <c:pt idx="2312">
                  <c:v>0.03</c:v>
                </c:pt>
                <c:pt idx="2313">
                  <c:v>0.03</c:v>
                </c:pt>
                <c:pt idx="2314">
                  <c:v>0.03</c:v>
                </c:pt>
                <c:pt idx="2315">
                  <c:v>0.03</c:v>
                </c:pt>
                <c:pt idx="2316">
                  <c:v>0.03</c:v>
                </c:pt>
                <c:pt idx="2317">
                  <c:v>0.03</c:v>
                </c:pt>
                <c:pt idx="2318">
                  <c:v>0.03</c:v>
                </c:pt>
                <c:pt idx="2319">
                  <c:v>0.03</c:v>
                </c:pt>
                <c:pt idx="2320">
                  <c:v>0.03</c:v>
                </c:pt>
                <c:pt idx="2321">
                  <c:v>0.03</c:v>
                </c:pt>
                <c:pt idx="2322">
                  <c:v>0.03</c:v>
                </c:pt>
                <c:pt idx="2323">
                  <c:v>0.03</c:v>
                </c:pt>
                <c:pt idx="2324">
                  <c:v>0.03</c:v>
                </c:pt>
                <c:pt idx="2325">
                  <c:v>0.03</c:v>
                </c:pt>
                <c:pt idx="2326">
                  <c:v>0.03</c:v>
                </c:pt>
                <c:pt idx="2327">
                  <c:v>0.03</c:v>
                </c:pt>
                <c:pt idx="2328">
                  <c:v>0.03</c:v>
                </c:pt>
                <c:pt idx="2329">
                  <c:v>0.03</c:v>
                </c:pt>
                <c:pt idx="2330">
                  <c:v>0.03</c:v>
                </c:pt>
                <c:pt idx="2331">
                  <c:v>0.03</c:v>
                </c:pt>
                <c:pt idx="2332">
                  <c:v>0.03</c:v>
                </c:pt>
                <c:pt idx="2333">
                  <c:v>0.03</c:v>
                </c:pt>
                <c:pt idx="2334">
                  <c:v>0.03</c:v>
                </c:pt>
                <c:pt idx="2335">
                  <c:v>0.03</c:v>
                </c:pt>
                <c:pt idx="2336">
                  <c:v>0.03</c:v>
                </c:pt>
                <c:pt idx="2337">
                  <c:v>0.03</c:v>
                </c:pt>
                <c:pt idx="2338">
                  <c:v>0.03</c:v>
                </c:pt>
                <c:pt idx="2339">
                  <c:v>0.03</c:v>
                </c:pt>
                <c:pt idx="2340">
                  <c:v>0.03</c:v>
                </c:pt>
                <c:pt idx="2341">
                  <c:v>0.03</c:v>
                </c:pt>
                <c:pt idx="2342">
                  <c:v>0.03</c:v>
                </c:pt>
                <c:pt idx="2343">
                  <c:v>0.03</c:v>
                </c:pt>
                <c:pt idx="2344">
                  <c:v>0.03</c:v>
                </c:pt>
                <c:pt idx="2345">
                  <c:v>0.03</c:v>
                </c:pt>
                <c:pt idx="2346">
                  <c:v>0.03</c:v>
                </c:pt>
                <c:pt idx="2347">
                  <c:v>0.03</c:v>
                </c:pt>
                <c:pt idx="2348">
                  <c:v>0.03</c:v>
                </c:pt>
                <c:pt idx="2349">
                  <c:v>0.03</c:v>
                </c:pt>
                <c:pt idx="2350">
                  <c:v>0.03</c:v>
                </c:pt>
                <c:pt idx="2351">
                  <c:v>0.03</c:v>
                </c:pt>
                <c:pt idx="2352">
                  <c:v>0.03</c:v>
                </c:pt>
                <c:pt idx="2353">
                  <c:v>0.03</c:v>
                </c:pt>
                <c:pt idx="2354">
                  <c:v>0.03</c:v>
                </c:pt>
                <c:pt idx="2355">
                  <c:v>0.03</c:v>
                </c:pt>
                <c:pt idx="2356">
                  <c:v>0.03</c:v>
                </c:pt>
                <c:pt idx="2357">
                  <c:v>0.03</c:v>
                </c:pt>
                <c:pt idx="2358">
                  <c:v>0.03</c:v>
                </c:pt>
                <c:pt idx="2359">
                  <c:v>0.03</c:v>
                </c:pt>
                <c:pt idx="2360">
                  <c:v>0.03</c:v>
                </c:pt>
                <c:pt idx="2361">
                  <c:v>0.03</c:v>
                </c:pt>
                <c:pt idx="2362">
                  <c:v>0.03</c:v>
                </c:pt>
                <c:pt idx="2363">
                  <c:v>0.03</c:v>
                </c:pt>
                <c:pt idx="2364">
                  <c:v>0.03</c:v>
                </c:pt>
                <c:pt idx="2365">
                  <c:v>0.03</c:v>
                </c:pt>
                <c:pt idx="2366">
                  <c:v>0.03</c:v>
                </c:pt>
                <c:pt idx="2367">
                  <c:v>0.03</c:v>
                </c:pt>
                <c:pt idx="2368">
                  <c:v>0.03</c:v>
                </c:pt>
                <c:pt idx="2369">
                  <c:v>0.03</c:v>
                </c:pt>
                <c:pt idx="2370">
                  <c:v>0.03</c:v>
                </c:pt>
                <c:pt idx="2371">
                  <c:v>0.03</c:v>
                </c:pt>
                <c:pt idx="2372">
                  <c:v>0.03</c:v>
                </c:pt>
                <c:pt idx="2373">
                  <c:v>0.03</c:v>
                </c:pt>
                <c:pt idx="2374">
                  <c:v>0.03</c:v>
                </c:pt>
                <c:pt idx="2375">
                  <c:v>0.03</c:v>
                </c:pt>
                <c:pt idx="2376">
                  <c:v>0.03</c:v>
                </c:pt>
                <c:pt idx="2377">
                  <c:v>0.03</c:v>
                </c:pt>
                <c:pt idx="2378">
                  <c:v>0.03</c:v>
                </c:pt>
                <c:pt idx="2379">
                  <c:v>0.03</c:v>
                </c:pt>
                <c:pt idx="2380">
                  <c:v>0.03</c:v>
                </c:pt>
                <c:pt idx="2381">
                  <c:v>0.03</c:v>
                </c:pt>
                <c:pt idx="2382">
                  <c:v>0.03</c:v>
                </c:pt>
                <c:pt idx="2383">
                  <c:v>0.03</c:v>
                </c:pt>
                <c:pt idx="2384">
                  <c:v>0.03</c:v>
                </c:pt>
                <c:pt idx="2385">
                  <c:v>0.03</c:v>
                </c:pt>
                <c:pt idx="2386">
                  <c:v>0.03</c:v>
                </c:pt>
                <c:pt idx="2387">
                  <c:v>0.03</c:v>
                </c:pt>
                <c:pt idx="2388">
                  <c:v>0.03</c:v>
                </c:pt>
                <c:pt idx="2389">
                  <c:v>0.03</c:v>
                </c:pt>
                <c:pt idx="2390">
                  <c:v>0.03</c:v>
                </c:pt>
                <c:pt idx="2391">
                  <c:v>0.03</c:v>
                </c:pt>
                <c:pt idx="2392">
                  <c:v>0.03</c:v>
                </c:pt>
                <c:pt idx="2393">
                  <c:v>0.03</c:v>
                </c:pt>
                <c:pt idx="2394">
                  <c:v>0.03</c:v>
                </c:pt>
                <c:pt idx="2395">
                  <c:v>0.03</c:v>
                </c:pt>
                <c:pt idx="2396">
                  <c:v>0.03</c:v>
                </c:pt>
                <c:pt idx="2397">
                  <c:v>0.03</c:v>
                </c:pt>
                <c:pt idx="2398">
                  <c:v>0.03</c:v>
                </c:pt>
                <c:pt idx="2399">
                  <c:v>0.03</c:v>
                </c:pt>
                <c:pt idx="2400">
                  <c:v>0.03</c:v>
                </c:pt>
                <c:pt idx="2401">
                  <c:v>0.03</c:v>
                </c:pt>
                <c:pt idx="2402">
                  <c:v>0.03</c:v>
                </c:pt>
                <c:pt idx="2403">
                  <c:v>0.03</c:v>
                </c:pt>
                <c:pt idx="2404">
                  <c:v>0.03</c:v>
                </c:pt>
                <c:pt idx="2405">
                  <c:v>0.03</c:v>
                </c:pt>
                <c:pt idx="2406">
                  <c:v>0.03</c:v>
                </c:pt>
                <c:pt idx="2407">
                  <c:v>0.03</c:v>
                </c:pt>
                <c:pt idx="2408">
                  <c:v>0.03</c:v>
                </c:pt>
                <c:pt idx="2409">
                  <c:v>0.03</c:v>
                </c:pt>
                <c:pt idx="2410">
                  <c:v>0.03</c:v>
                </c:pt>
                <c:pt idx="2411">
                  <c:v>0.03</c:v>
                </c:pt>
                <c:pt idx="2412">
                  <c:v>0.03</c:v>
                </c:pt>
                <c:pt idx="2413">
                  <c:v>0.03</c:v>
                </c:pt>
                <c:pt idx="2414">
                  <c:v>0.03</c:v>
                </c:pt>
                <c:pt idx="2415">
                  <c:v>0.03</c:v>
                </c:pt>
                <c:pt idx="2416">
                  <c:v>0.03</c:v>
                </c:pt>
                <c:pt idx="2417">
                  <c:v>0.03</c:v>
                </c:pt>
                <c:pt idx="2418">
                  <c:v>0.03</c:v>
                </c:pt>
                <c:pt idx="2419">
                  <c:v>0.03</c:v>
                </c:pt>
                <c:pt idx="2420">
                  <c:v>0.03</c:v>
                </c:pt>
                <c:pt idx="2421">
                  <c:v>0.03</c:v>
                </c:pt>
                <c:pt idx="2422">
                  <c:v>0.03</c:v>
                </c:pt>
                <c:pt idx="2423">
                  <c:v>0.03</c:v>
                </c:pt>
                <c:pt idx="2424">
                  <c:v>0.03</c:v>
                </c:pt>
                <c:pt idx="2425">
                  <c:v>0.03</c:v>
                </c:pt>
                <c:pt idx="2426">
                  <c:v>0.03</c:v>
                </c:pt>
                <c:pt idx="2427">
                  <c:v>0.03</c:v>
                </c:pt>
                <c:pt idx="2428">
                  <c:v>0.03</c:v>
                </c:pt>
                <c:pt idx="2429">
                  <c:v>0.03</c:v>
                </c:pt>
                <c:pt idx="2430">
                  <c:v>0.03</c:v>
                </c:pt>
                <c:pt idx="2431">
                  <c:v>0.03</c:v>
                </c:pt>
                <c:pt idx="2432">
                  <c:v>0.03</c:v>
                </c:pt>
                <c:pt idx="2433">
                  <c:v>0.03</c:v>
                </c:pt>
                <c:pt idx="2434">
                  <c:v>0.03</c:v>
                </c:pt>
                <c:pt idx="2435">
                  <c:v>0.03</c:v>
                </c:pt>
                <c:pt idx="2436">
                  <c:v>0.03</c:v>
                </c:pt>
                <c:pt idx="2437">
                  <c:v>0.03</c:v>
                </c:pt>
                <c:pt idx="2438">
                  <c:v>0.03</c:v>
                </c:pt>
                <c:pt idx="2439">
                  <c:v>0.03</c:v>
                </c:pt>
                <c:pt idx="2440">
                  <c:v>0.03</c:v>
                </c:pt>
                <c:pt idx="2441">
                  <c:v>0.03</c:v>
                </c:pt>
                <c:pt idx="2442">
                  <c:v>0.03</c:v>
                </c:pt>
                <c:pt idx="2443">
                  <c:v>0.03</c:v>
                </c:pt>
                <c:pt idx="2444">
                  <c:v>0.03</c:v>
                </c:pt>
                <c:pt idx="2445">
                  <c:v>0.03</c:v>
                </c:pt>
                <c:pt idx="2446">
                  <c:v>0.03</c:v>
                </c:pt>
                <c:pt idx="2447">
                  <c:v>0.03</c:v>
                </c:pt>
                <c:pt idx="2448">
                  <c:v>0.03</c:v>
                </c:pt>
                <c:pt idx="2449">
                  <c:v>0.03</c:v>
                </c:pt>
                <c:pt idx="2450">
                  <c:v>0.03</c:v>
                </c:pt>
                <c:pt idx="2451">
                  <c:v>0.03</c:v>
                </c:pt>
                <c:pt idx="2452">
                  <c:v>0.03</c:v>
                </c:pt>
                <c:pt idx="2453">
                  <c:v>0.03</c:v>
                </c:pt>
                <c:pt idx="2454">
                  <c:v>0.03</c:v>
                </c:pt>
                <c:pt idx="2455">
                  <c:v>0.03</c:v>
                </c:pt>
                <c:pt idx="2456">
                  <c:v>0.03</c:v>
                </c:pt>
                <c:pt idx="2457">
                  <c:v>0.03</c:v>
                </c:pt>
                <c:pt idx="2458">
                  <c:v>0.03</c:v>
                </c:pt>
                <c:pt idx="2459">
                  <c:v>0.03</c:v>
                </c:pt>
                <c:pt idx="2460">
                  <c:v>0.03</c:v>
                </c:pt>
                <c:pt idx="2461">
                  <c:v>0.03</c:v>
                </c:pt>
                <c:pt idx="2462">
                  <c:v>0.03</c:v>
                </c:pt>
                <c:pt idx="2463">
                  <c:v>0.03</c:v>
                </c:pt>
                <c:pt idx="2464">
                  <c:v>0.03</c:v>
                </c:pt>
                <c:pt idx="2465">
                  <c:v>0.03</c:v>
                </c:pt>
                <c:pt idx="2466">
                  <c:v>0.03</c:v>
                </c:pt>
                <c:pt idx="2467">
                  <c:v>0.03</c:v>
                </c:pt>
                <c:pt idx="2468">
                  <c:v>0.03</c:v>
                </c:pt>
                <c:pt idx="2469">
                  <c:v>0.03</c:v>
                </c:pt>
                <c:pt idx="2470">
                  <c:v>0.03</c:v>
                </c:pt>
                <c:pt idx="2471">
                  <c:v>0.03</c:v>
                </c:pt>
                <c:pt idx="2472">
                  <c:v>0.03</c:v>
                </c:pt>
                <c:pt idx="2473">
                  <c:v>0.03</c:v>
                </c:pt>
                <c:pt idx="2474">
                  <c:v>0.03</c:v>
                </c:pt>
                <c:pt idx="2475">
                  <c:v>0.03</c:v>
                </c:pt>
                <c:pt idx="2476">
                  <c:v>0.03</c:v>
                </c:pt>
                <c:pt idx="2477">
                  <c:v>0.03</c:v>
                </c:pt>
                <c:pt idx="2478">
                  <c:v>0.03</c:v>
                </c:pt>
                <c:pt idx="2479">
                  <c:v>0.03</c:v>
                </c:pt>
                <c:pt idx="2480">
                  <c:v>0.03</c:v>
                </c:pt>
                <c:pt idx="2481">
                  <c:v>0.03</c:v>
                </c:pt>
                <c:pt idx="2482">
                  <c:v>0.03</c:v>
                </c:pt>
                <c:pt idx="2483">
                  <c:v>0.03</c:v>
                </c:pt>
                <c:pt idx="2484">
                  <c:v>0.03</c:v>
                </c:pt>
                <c:pt idx="2485">
                  <c:v>0.03</c:v>
                </c:pt>
                <c:pt idx="2486">
                  <c:v>0.03</c:v>
                </c:pt>
                <c:pt idx="2487">
                  <c:v>0.03</c:v>
                </c:pt>
                <c:pt idx="2488">
                  <c:v>0.03</c:v>
                </c:pt>
                <c:pt idx="2489">
                  <c:v>0.03</c:v>
                </c:pt>
                <c:pt idx="2490">
                  <c:v>0.03</c:v>
                </c:pt>
                <c:pt idx="2491">
                  <c:v>0.03</c:v>
                </c:pt>
                <c:pt idx="2492">
                  <c:v>0.03</c:v>
                </c:pt>
                <c:pt idx="2493">
                  <c:v>0.03</c:v>
                </c:pt>
                <c:pt idx="2494">
                  <c:v>0.03</c:v>
                </c:pt>
                <c:pt idx="2495">
                  <c:v>0.03</c:v>
                </c:pt>
                <c:pt idx="2496">
                  <c:v>0.03</c:v>
                </c:pt>
                <c:pt idx="2497">
                  <c:v>0.03</c:v>
                </c:pt>
                <c:pt idx="2498">
                  <c:v>0.03</c:v>
                </c:pt>
                <c:pt idx="2499">
                  <c:v>0.03</c:v>
                </c:pt>
                <c:pt idx="2500">
                  <c:v>0.03</c:v>
                </c:pt>
                <c:pt idx="2501">
                  <c:v>0.03</c:v>
                </c:pt>
                <c:pt idx="2502">
                  <c:v>0.03</c:v>
                </c:pt>
                <c:pt idx="2503">
                  <c:v>0.03</c:v>
                </c:pt>
                <c:pt idx="2504">
                  <c:v>0.03</c:v>
                </c:pt>
                <c:pt idx="2505">
                  <c:v>0.03</c:v>
                </c:pt>
                <c:pt idx="2506">
                  <c:v>0.03</c:v>
                </c:pt>
                <c:pt idx="2507">
                  <c:v>0.03</c:v>
                </c:pt>
                <c:pt idx="2508">
                  <c:v>0.03</c:v>
                </c:pt>
                <c:pt idx="2509">
                  <c:v>0.03</c:v>
                </c:pt>
                <c:pt idx="2510">
                  <c:v>0.03</c:v>
                </c:pt>
                <c:pt idx="2511">
                  <c:v>0.03</c:v>
                </c:pt>
                <c:pt idx="2512">
                  <c:v>0.03</c:v>
                </c:pt>
                <c:pt idx="2513">
                  <c:v>0.03</c:v>
                </c:pt>
                <c:pt idx="2514">
                  <c:v>0.03</c:v>
                </c:pt>
                <c:pt idx="2515">
                  <c:v>0.03</c:v>
                </c:pt>
                <c:pt idx="2516">
                  <c:v>0.03</c:v>
                </c:pt>
                <c:pt idx="2517">
                  <c:v>0.03</c:v>
                </c:pt>
                <c:pt idx="2518">
                  <c:v>0.03</c:v>
                </c:pt>
                <c:pt idx="2519">
                  <c:v>0.03</c:v>
                </c:pt>
                <c:pt idx="2520">
                  <c:v>0.03</c:v>
                </c:pt>
                <c:pt idx="2521">
                  <c:v>0.03</c:v>
                </c:pt>
                <c:pt idx="2522">
                  <c:v>0.03</c:v>
                </c:pt>
                <c:pt idx="2523">
                  <c:v>0.03</c:v>
                </c:pt>
                <c:pt idx="2524">
                  <c:v>0.03</c:v>
                </c:pt>
                <c:pt idx="2525">
                  <c:v>0.03</c:v>
                </c:pt>
                <c:pt idx="2526">
                  <c:v>0.03</c:v>
                </c:pt>
                <c:pt idx="2527">
                  <c:v>0.03</c:v>
                </c:pt>
                <c:pt idx="2528">
                  <c:v>0.03</c:v>
                </c:pt>
                <c:pt idx="2529">
                  <c:v>0.03</c:v>
                </c:pt>
                <c:pt idx="2530">
                  <c:v>0.03</c:v>
                </c:pt>
                <c:pt idx="2531">
                  <c:v>0.03</c:v>
                </c:pt>
                <c:pt idx="2532">
                  <c:v>0.03</c:v>
                </c:pt>
                <c:pt idx="2533">
                  <c:v>0.03</c:v>
                </c:pt>
                <c:pt idx="2534">
                  <c:v>0.03</c:v>
                </c:pt>
                <c:pt idx="2535">
                  <c:v>0.03</c:v>
                </c:pt>
                <c:pt idx="2536">
                  <c:v>0.03</c:v>
                </c:pt>
                <c:pt idx="2537">
                  <c:v>0.03</c:v>
                </c:pt>
                <c:pt idx="2538">
                  <c:v>0.03</c:v>
                </c:pt>
                <c:pt idx="2539">
                  <c:v>0.03</c:v>
                </c:pt>
                <c:pt idx="2540">
                  <c:v>0.03</c:v>
                </c:pt>
                <c:pt idx="2541">
                  <c:v>0.03</c:v>
                </c:pt>
                <c:pt idx="2542">
                  <c:v>0.03</c:v>
                </c:pt>
                <c:pt idx="2543">
                  <c:v>0.03</c:v>
                </c:pt>
                <c:pt idx="2544">
                  <c:v>0.03</c:v>
                </c:pt>
                <c:pt idx="2545">
                  <c:v>0.03</c:v>
                </c:pt>
                <c:pt idx="2546">
                  <c:v>0.03</c:v>
                </c:pt>
                <c:pt idx="2547">
                  <c:v>0.03</c:v>
                </c:pt>
                <c:pt idx="2548">
                  <c:v>0.03</c:v>
                </c:pt>
                <c:pt idx="2549">
                  <c:v>0.03</c:v>
                </c:pt>
                <c:pt idx="2550">
                  <c:v>0.03</c:v>
                </c:pt>
                <c:pt idx="2551">
                  <c:v>0.03</c:v>
                </c:pt>
                <c:pt idx="2552">
                  <c:v>0.03</c:v>
                </c:pt>
                <c:pt idx="2553">
                  <c:v>0.03</c:v>
                </c:pt>
                <c:pt idx="2554">
                  <c:v>0.03</c:v>
                </c:pt>
                <c:pt idx="2555">
                  <c:v>0.03</c:v>
                </c:pt>
                <c:pt idx="2556">
                  <c:v>0.03</c:v>
                </c:pt>
                <c:pt idx="2557">
                  <c:v>0.03</c:v>
                </c:pt>
                <c:pt idx="2558">
                  <c:v>0.03</c:v>
                </c:pt>
                <c:pt idx="2559">
                  <c:v>0.03</c:v>
                </c:pt>
                <c:pt idx="2560">
                  <c:v>0.03</c:v>
                </c:pt>
                <c:pt idx="2561">
                  <c:v>0.03</c:v>
                </c:pt>
                <c:pt idx="2562">
                  <c:v>0.03</c:v>
                </c:pt>
                <c:pt idx="2563">
                  <c:v>0.03</c:v>
                </c:pt>
                <c:pt idx="2564">
                  <c:v>0.03</c:v>
                </c:pt>
                <c:pt idx="2565">
                  <c:v>0.03</c:v>
                </c:pt>
                <c:pt idx="2566">
                  <c:v>0.03</c:v>
                </c:pt>
                <c:pt idx="2567">
                  <c:v>0.03</c:v>
                </c:pt>
                <c:pt idx="2568">
                  <c:v>0.03</c:v>
                </c:pt>
                <c:pt idx="2569">
                  <c:v>0.03</c:v>
                </c:pt>
                <c:pt idx="2570">
                  <c:v>0.03</c:v>
                </c:pt>
                <c:pt idx="2571">
                  <c:v>0.03</c:v>
                </c:pt>
                <c:pt idx="2572">
                  <c:v>0.03</c:v>
                </c:pt>
                <c:pt idx="2573">
                  <c:v>0.03</c:v>
                </c:pt>
                <c:pt idx="2574">
                  <c:v>0.03</c:v>
                </c:pt>
                <c:pt idx="2575">
                  <c:v>0.03</c:v>
                </c:pt>
                <c:pt idx="2576">
                  <c:v>0.03</c:v>
                </c:pt>
                <c:pt idx="2577">
                  <c:v>0.03</c:v>
                </c:pt>
                <c:pt idx="2578">
                  <c:v>0.03</c:v>
                </c:pt>
                <c:pt idx="2579">
                  <c:v>0.03</c:v>
                </c:pt>
                <c:pt idx="2580">
                  <c:v>0.03</c:v>
                </c:pt>
                <c:pt idx="2581">
                  <c:v>0.03</c:v>
                </c:pt>
                <c:pt idx="2582">
                  <c:v>0.03</c:v>
                </c:pt>
                <c:pt idx="2583">
                  <c:v>0.03</c:v>
                </c:pt>
                <c:pt idx="2584">
                  <c:v>0.03</c:v>
                </c:pt>
                <c:pt idx="2585">
                  <c:v>0.03</c:v>
                </c:pt>
                <c:pt idx="2586">
                  <c:v>0.03</c:v>
                </c:pt>
                <c:pt idx="2587">
                  <c:v>0.03</c:v>
                </c:pt>
                <c:pt idx="2588">
                  <c:v>0.03</c:v>
                </c:pt>
                <c:pt idx="2589">
                  <c:v>0.03</c:v>
                </c:pt>
                <c:pt idx="2590">
                  <c:v>0.03</c:v>
                </c:pt>
                <c:pt idx="2591">
                  <c:v>0.03</c:v>
                </c:pt>
                <c:pt idx="2592">
                  <c:v>0.03</c:v>
                </c:pt>
                <c:pt idx="2593">
                  <c:v>0.03</c:v>
                </c:pt>
                <c:pt idx="2594">
                  <c:v>0.03</c:v>
                </c:pt>
                <c:pt idx="2595">
                  <c:v>0.03</c:v>
                </c:pt>
                <c:pt idx="2596">
                  <c:v>0.03</c:v>
                </c:pt>
                <c:pt idx="2597">
                  <c:v>0.03</c:v>
                </c:pt>
                <c:pt idx="2598">
                  <c:v>0.03</c:v>
                </c:pt>
                <c:pt idx="2599">
                  <c:v>0.03</c:v>
                </c:pt>
                <c:pt idx="2600">
                  <c:v>0.03</c:v>
                </c:pt>
                <c:pt idx="2601">
                  <c:v>0.03</c:v>
                </c:pt>
                <c:pt idx="2602">
                  <c:v>0.03</c:v>
                </c:pt>
                <c:pt idx="2603">
                  <c:v>0.03</c:v>
                </c:pt>
                <c:pt idx="2604">
                  <c:v>0.03</c:v>
                </c:pt>
                <c:pt idx="2605">
                  <c:v>0.03</c:v>
                </c:pt>
                <c:pt idx="2606">
                  <c:v>0.03</c:v>
                </c:pt>
                <c:pt idx="2607">
                  <c:v>0.03</c:v>
                </c:pt>
                <c:pt idx="2608">
                  <c:v>0.03</c:v>
                </c:pt>
                <c:pt idx="2609">
                  <c:v>0.03</c:v>
                </c:pt>
                <c:pt idx="2610">
                  <c:v>0.03</c:v>
                </c:pt>
                <c:pt idx="2611">
                  <c:v>0.03</c:v>
                </c:pt>
                <c:pt idx="2612">
                  <c:v>0.03</c:v>
                </c:pt>
                <c:pt idx="2613">
                  <c:v>0.03</c:v>
                </c:pt>
                <c:pt idx="2614">
                  <c:v>0.03</c:v>
                </c:pt>
                <c:pt idx="2615">
                  <c:v>0.03</c:v>
                </c:pt>
                <c:pt idx="2616">
                  <c:v>0.03</c:v>
                </c:pt>
                <c:pt idx="2617">
                  <c:v>0.03</c:v>
                </c:pt>
                <c:pt idx="2618">
                  <c:v>0.03</c:v>
                </c:pt>
                <c:pt idx="2619">
                  <c:v>0.03</c:v>
                </c:pt>
                <c:pt idx="2620">
                  <c:v>0.03</c:v>
                </c:pt>
                <c:pt idx="2621">
                  <c:v>0.03</c:v>
                </c:pt>
                <c:pt idx="2622">
                  <c:v>0.03</c:v>
                </c:pt>
                <c:pt idx="2623">
                  <c:v>0.03</c:v>
                </c:pt>
                <c:pt idx="2624">
                  <c:v>0.03</c:v>
                </c:pt>
                <c:pt idx="2625">
                  <c:v>0.03</c:v>
                </c:pt>
                <c:pt idx="2626">
                  <c:v>0.03</c:v>
                </c:pt>
                <c:pt idx="2627">
                  <c:v>0.03</c:v>
                </c:pt>
                <c:pt idx="2628">
                  <c:v>0.03</c:v>
                </c:pt>
                <c:pt idx="2629">
                  <c:v>0.03</c:v>
                </c:pt>
                <c:pt idx="2630">
                  <c:v>0.03</c:v>
                </c:pt>
                <c:pt idx="2631">
                  <c:v>0.03</c:v>
                </c:pt>
                <c:pt idx="2632">
                  <c:v>0.03</c:v>
                </c:pt>
                <c:pt idx="2633">
                  <c:v>0.03</c:v>
                </c:pt>
                <c:pt idx="2634">
                  <c:v>0.03</c:v>
                </c:pt>
                <c:pt idx="2635">
                  <c:v>0.03</c:v>
                </c:pt>
                <c:pt idx="2636">
                  <c:v>0.03</c:v>
                </c:pt>
                <c:pt idx="2637">
                  <c:v>0.03</c:v>
                </c:pt>
                <c:pt idx="2638">
                  <c:v>0.03</c:v>
                </c:pt>
                <c:pt idx="2639">
                  <c:v>0.03</c:v>
                </c:pt>
                <c:pt idx="2640">
                  <c:v>0.03</c:v>
                </c:pt>
                <c:pt idx="2641">
                  <c:v>0.03</c:v>
                </c:pt>
                <c:pt idx="2642">
                  <c:v>0.03</c:v>
                </c:pt>
                <c:pt idx="2643">
                  <c:v>0.03</c:v>
                </c:pt>
                <c:pt idx="2644">
                  <c:v>0.03</c:v>
                </c:pt>
                <c:pt idx="2645">
                  <c:v>0.03</c:v>
                </c:pt>
                <c:pt idx="2646">
                  <c:v>0.03</c:v>
                </c:pt>
                <c:pt idx="2647">
                  <c:v>0.03</c:v>
                </c:pt>
                <c:pt idx="2648">
                  <c:v>0.03</c:v>
                </c:pt>
                <c:pt idx="2649">
                  <c:v>0.03</c:v>
                </c:pt>
                <c:pt idx="2650">
                  <c:v>0.03</c:v>
                </c:pt>
                <c:pt idx="2651">
                  <c:v>0.03</c:v>
                </c:pt>
                <c:pt idx="2652">
                  <c:v>0.03</c:v>
                </c:pt>
                <c:pt idx="2653">
                  <c:v>0.03</c:v>
                </c:pt>
                <c:pt idx="2654">
                  <c:v>0.03</c:v>
                </c:pt>
                <c:pt idx="2655">
                  <c:v>0.03</c:v>
                </c:pt>
                <c:pt idx="2656">
                  <c:v>0.03</c:v>
                </c:pt>
                <c:pt idx="2657">
                  <c:v>0.03</c:v>
                </c:pt>
                <c:pt idx="2658">
                  <c:v>0.03</c:v>
                </c:pt>
                <c:pt idx="2659">
                  <c:v>0.03</c:v>
                </c:pt>
                <c:pt idx="2660">
                  <c:v>0.03</c:v>
                </c:pt>
                <c:pt idx="2661">
                  <c:v>0.03</c:v>
                </c:pt>
                <c:pt idx="2662">
                  <c:v>0.03</c:v>
                </c:pt>
                <c:pt idx="2663">
                  <c:v>0.03</c:v>
                </c:pt>
                <c:pt idx="2664">
                  <c:v>0.03</c:v>
                </c:pt>
                <c:pt idx="2665">
                  <c:v>0.03</c:v>
                </c:pt>
                <c:pt idx="2666">
                  <c:v>0.03</c:v>
                </c:pt>
                <c:pt idx="2667">
                  <c:v>0.03</c:v>
                </c:pt>
                <c:pt idx="2668">
                  <c:v>0.03</c:v>
                </c:pt>
                <c:pt idx="2669">
                  <c:v>0.03</c:v>
                </c:pt>
                <c:pt idx="2670">
                  <c:v>0.03</c:v>
                </c:pt>
                <c:pt idx="2671">
                  <c:v>0.03</c:v>
                </c:pt>
                <c:pt idx="2672">
                  <c:v>0.03</c:v>
                </c:pt>
                <c:pt idx="2673">
                  <c:v>0.03</c:v>
                </c:pt>
                <c:pt idx="2674">
                  <c:v>0.03</c:v>
                </c:pt>
                <c:pt idx="2675">
                  <c:v>0.03</c:v>
                </c:pt>
                <c:pt idx="2676">
                  <c:v>0.03</c:v>
                </c:pt>
                <c:pt idx="2677">
                  <c:v>0.03</c:v>
                </c:pt>
                <c:pt idx="2678">
                  <c:v>0.03</c:v>
                </c:pt>
                <c:pt idx="2679">
                  <c:v>0.03</c:v>
                </c:pt>
                <c:pt idx="2680">
                  <c:v>0.03</c:v>
                </c:pt>
                <c:pt idx="2681">
                  <c:v>0.03</c:v>
                </c:pt>
                <c:pt idx="2682">
                  <c:v>0.03</c:v>
                </c:pt>
                <c:pt idx="2683">
                  <c:v>0.03</c:v>
                </c:pt>
                <c:pt idx="2684">
                  <c:v>0.03</c:v>
                </c:pt>
                <c:pt idx="2685">
                  <c:v>0.03</c:v>
                </c:pt>
                <c:pt idx="2686">
                  <c:v>0.03</c:v>
                </c:pt>
                <c:pt idx="2687">
                  <c:v>0.03</c:v>
                </c:pt>
                <c:pt idx="2688">
                  <c:v>0.03</c:v>
                </c:pt>
                <c:pt idx="2689">
                  <c:v>0.03</c:v>
                </c:pt>
                <c:pt idx="2690">
                  <c:v>0.03</c:v>
                </c:pt>
                <c:pt idx="2691">
                  <c:v>0.03</c:v>
                </c:pt>
                <c:pt idx="2692">
                  <c:v>0.03</c:v>
                </c:pt>
                <c:pt idx="2693">
                  <c:v>0.03</c:v>
                </c:pt>
                <c:pt idx="2694">
                  <c:v>0.03</c:v>
                </c:pt>
                <c:pt idx="2695">
                  <c:v>0.03</c:v>
                </c:pt>
                <c:pt idx="2696">
                  <c:v>0.03</c:v>
                </c:pt>
                <c:pt idx="2697">
                  <c:v>0.03</c:v>
                </c:pt>
                <c:pt idx="2698">
                  <c:v>0.03</c:v>
                </c:pt>
                <c:pt idx="2699">
                  <c:v>0.03</c:v>
                </c:pt>
                <c:pt idx="2700">
                  <c:v>0.03</c:v>
                </c:pt>
                <c:pt idx="2701">
                  <c:v>0.03</c:v>
                </c:pt>
                <c:pt idx="2702">
                  <c:v>0.03</c:v>
                </c:pt>
                <c:pt idx="2703">
                  <c:v>0.03</c:v>
                </c:pt>
                <c:pt idx="2704">
                  <c:v>0.03</c:v>
                </c:pt>
                <c:pt idx="2705">
                  <c:v>0.03</c:v>
                </c:pt>
                <c:pt idx="2706">
                  <c:v>0.03</c:v>
                </c:pt>
                <c:pt idx="2707">
                  <c:v>0.03</c:v>
                </c:pt>
                <c:pt idx="2708">
                  <c:v>0.03</c:v>
                </c:pt>
                <c:pt idx="2709">
                  <c:v>0.03</c:v>
                </c:pt>
                <c:pt idx="2710">
                  <c:v>0.03</c:v>
                </c:pt>
                <c:pt idx="2711">
                  <c:v>0.03</c:v>
                </c:pt>
                <c:pt idx="2712">
                  <c:v>0.03</c:v>
                </c:pt>
                <c:pt idx="2713">
                  <c:v>0.03</c:v>
                </c:pt>
                <c:pt idx="2714">
                  <c:v>0.03</c:v>
                </c:pt>
                <c:pt idx="2715">
                  <c:v>0.03</c:v>
                </c:pt>
                <c:pt idx="2716">
                  <c:v>0.03</c:v>
                </c:pt>
                <c:pt idx="2717">
                  <c:v>0.03</c:v>
                </c:pt>
                <c:pt idx="2718">
                  <c:v>0.03</c:v>
                </c:pt>
                <c:pt idx="2719">
                  <c:v>0.03</c:v>
                </c:pt>
                <c:pt idx="2720">
                  <c:v>0.03</c:v>
                </c:pt>
                <c:pt idx="2721">
                  <c:v>0.03</c:v>
                </c:pt>
                <c:pt idx="2722">
                  <c:v>0.03</c:v>
                </c:pt>
                <c:pt idx="2723">
                  <c:v>0.03</c:v>
                </c:pt>
                <c:pt idx="2724">
                  <c:v>0.03</c:v>
                </c:pt>
                <c:pt idx="2725">
                  <c:v>0.03</c:v>
                </c:pt>
                <c:pt idx="2726">
                  <c:v>0.03</c:v>
                </c:pt>
                <c:pt idx="2727">
                  <c:v>0.03</c:v>
                </c:pt>
                <c:pt idx="2728">
                  <c:v>0.03</c:v>
                </c:pt>
                <c:pt idx="2729">
                  <c:v>0.03</c:v>
                </c:pt>
                <c:pt idx="2730">
                  <c:v>0.03</c:v>
                </c:pt>
                <c:pt idx="2731">
                  <c:v>0.03</c:v>
                </c:pt>
                <c:pt idx="2732">
                  <c:v>0.03</c:v>
                </c:pt>
                <c:pt idx="2733">
                  <c:v>0.03</c:v>
                </c:pt>
                <c:pt idx="2734">
                  <c:v>0.03</c:v>
                </c:pt>
                <c:pt idx="2735">
                  <c:v>0.03</c:v>
                </c:pt>
                <c:pt idx="2736">
                  <c:v>0.03</c:v>
                </c:pt>
                <c:pt idx="2737">
                  <c:v>0.03</c:v>
                </c:pt>
                <c:pt idx="2738">
                  <c:v>0.03</c:v>
                </c:pt>
                <c:pt idx="2739">
                  <c:v>0.03</c:v>
                </c:pt>
                <c:pt idx="2740">
                  <c:v>0.03</c:v>
                </c:pt>
                <c:pt idx="2741">
                  <c:v>0.03</c:v>
                </c:pt>
                <c:pt idx="2742">
                  <c:v>0.03</c:v>
                </c:pt>
                <c:pt idx="2743">
                  <c:v>0.03</c:v>
                </c:pt>
                <c:pt idx="2744">
                  <c:v>0.03</c:v>
                </c:pt>
                <c:pt idx="2745">
                  <c:v>0.03</c:v>
                </c:pt>
                <c:pt idx="2746">
                  <c:v>0.03</c:v>
                </c:pt>
                <c:pt idx="2747">
                  <c:v>0.03</c:v>
                </c:pt>
                <c:pt idx="2748">
                  <c:v>0.03</c:v>
                </c:pt>
                <c:pt idx="2749">
                  <c:v>0.03</c:v>
                </c:pt>
                <c:pt idx="2750">
                  <c:v>0.03</c:v>
                </c:pt>
                <c:pt idx="2751">
                  <c:v>0.03</c:v>
                </c:pt>
                <c:pt idx="2752">
                  <c:v>0.03</c:v>
                </c:pt>
                <c:pt idx="2753">
                  <c:v>0.03</c:v>
                </c:pt>
                <c:pt idx="2754">
                  <c:v>0.03</c:v>
                </c:pt>
                <c:pt idx="2755">
                  <c:v>0.03</c:v>
                </c:pt>
                <c:pt idx="2756">
                  <c:v>0.03</c:v>
                </c:pt>
                <c:pt idx="2757">
                  <c:v>0.03</c:v>
                </c:pt>
                <c:pt idx="2758">
                  <c:v>0.03</c:v>
                </c:pt>
                <c:pt idx="2759">
                  <c:v>0.03</c:v>
                </c:pt>
                <c:pt idx="2760">
                  <c:v>0.03</c:v>
                </c:pt>
                <c:pt idx="2761">
                  <c:v>0.03</c:v>
                </c:pt>
                <c:pt idx="2762">
                  <c:v>0.03</c:v>
                </c:pt>
                <c:pt idx="2763">
                  <c:v>0.03</c:v>
                </c:pt>
                <c:pt idx="2764">
                  <c:v>0.03</c:v>
                </c:pt>
                <c:pt idx="2765">
                  <c:v>0.03</c:v>
                </c:pt>
                <c:pt idx="2766">
                  <c:v>0.03</c:v>
                </c:pt>
                <c:pt idx="2767">
                  <c:v>0.03</c:v>
                </c:pt>
                <c:pt idx="2768">
                  <c:v>0.03</c:v>
                </c:pt>
                <c:pt idx="2769">
                  <c:v>0.03</c:v>
                </c:pt>
                <c:pt idx="2770">
                  <c:v>0.03</c:v>
                </c:pt>
                <c:pt idx="2771">
                  <c:v>0.03</c:v>
                </c:pt>
                <c:pt idx="2772">
                  <c:v>0.03</c:v>
                </c:pt>
                <c:pt idx="2773">
                  <c:v>0.03</c:v>
                </c:pt>
                <c:pt idx="2774">
                  <c:v>0.03</c:v>
                </c:pt>
                <c:pt idx="2775">
                  <c:v>0.03</c:v>
                </c:pt>
                <c:pt idx="2776">
                  <c:v>0.03</c:v>
                </c:pt>
                <c:pt idx="2777">
                  <c:v>0.03</c:v>
                </c:pt>
                <c:pt idx="2778">
                  <c:v>0.03</c:v>
                </c:pt>
                <c:pt idx="2779">
                  <c:v>0.03</c:v>
                </c:pt>
                <c:pt idx="2780">
                  <c:v>0.03</c:v>
                </c:pt>
                <c:pt idx="2781">
                  <c:v>0.03</c:v>
                </c:pt>
                <c:pt idx="2782">
                  <c:v>0.03</c:v>
                </c:pt>
                <c:pt idx="2783">
                  <c:v>0.03</c:v>
                </c:pt>
                <c:pt idx="2784">
                  <c:v>0.03</c:v>
                </c:pt>
                <c:pt idx="2785">
                  <c:v>0.03</c:v>
                </c:pt>
                <c:pt idx="2786">
                  <c:v>0.03</c:v>
                </c:pt>
                <c:pt idx="2787">
                  <c:v>0.03</c:v>
                </c:pt>
                <c:pt idx="2788">
                  <c:v>0.03</c:v>
                </c:pt>
                <c:pt idx="2789">
                  <c:v>0.03</c:v>
                </c:pt>
                <c:pt idx="2790">
                  <c:v>0.03</c:v>
                </c:pt>
                <c:pt idx="2791">
                  <c:v>0.03</c:v>
                </c:pt>
                <c:pt idx="2792">
                  <c:v>0.03</c:v>
                </c:pt>
                <c:pt idx="2793">
                  <c:v>0.03</c:v>
                </c:pt>
                <c:pt idx="2794">
                  <c:v>0.03</c:v>
                </c:pt>
                <c:pt idx="2795">
                  <c:v>0.03</c:v>
                </c:pt>
                <c:pt idx="2796">
                  <c:v>0.03</c:v>
                </c:pt>
                <c:pt idx="2797">
                  <c:v>0.03</c:v>
                </c:pt>
                <c:pt idx="2798">
                  <c:v>0.03</c:v>
                </c:pt>
                <c:pt idx="2799">
                  <c:v>0.03</c:v>
                </c:pt>
                <c:pt idx="2800">
                  <c:v>0.03</c:v>
                </c:pt>
                <c:pt idx="2801">
                  <c:v>0.03</c:v>
                </c:pt>
                <c:pt idx="2802">
                  <c:v>0.03</c:v>
                </c:pt>
                <c:pt idx="2803">
                  <c:v>0.03</c:v>
                </c:pt>
                <c:pt idx="2804">
                  <c:v>0.03</c:v>
                </c:pt>
                <c:pt idx="2805">
                  <c:v>0.03</c:v>
                </c:pt>
                <c:pt idx="2806">
                  <c:v>0.03</c:v>
                </c:pt>
                <c:pt idx="2807">
                  <c:v>0.03</c:v>
                </c:pt>
                <c:pt idx="2808">
                  <c:v>0.03</c:v>
                </c:pt>
                <c:pt idx="2809">
                  <c:v>0.03</c:v>
                </c:pt>
                <c:pt idx="2810">
                  <c:v>0.03</c:v>
                </c:pt>
                <c:pt idx="2811">
                  <c:v>0.03</c:v>
                </c:pt>
                <c:pt idx="2812">
                  <c:v>0.03</c:v>
                </c:pt>
                <c:pt idx="2813">
                  <c:v>0.03</c:v>
                </c:pt>
                <c:pt idx="2814">
                  <c:v>0.03</c:v>
                </c:pt>
                <c:pt idx="2815">
                  <c:v>0.03</c:v>
                </c:pt>
                <c:pt idx="2816">
                  <c:v>0.03</c:v>
                </c:pt>
                <c:pt idx="2817">
                  <c:v>0.03</c:v>
                </c:pt>
                <c:pt idx="2818">
                  <c:v>0.03</c:v>
                </c:pt>
                <c:pt idx="2819">
                  <c:v>0.03</c:v>
                </c:pt>
                <c:pt idx="2820">
                  <c:v>0.03</c:v>
                </c:pt>
                <c:pt idx="2821">
                  <c:v>0.03</c:v>
                </c:pt>
                <c:pt idx="2822">
                  <c:v>0.03</c:v>
                </c:pt>
                <c:pt idx="2823">
                  <c:v>0.03</c:v>
                </c:pt>
                <c:pt idx="2824">
                  <c:v>0.03</c:v>
                </c:pt>
                <c:pt idx="2825">
                  <c:v>0.03</c:v>
                </c:pt>
                <c:pt idx="2826">
                  <c:v>0.03</c:v>
                </c:pt>
                <c:pt idx="2827">
                  <c:v>0.03</c:v>
                </c:pt>
                <c:pt idx="2828">
                  <c:v>0.03</c:v>
                </c:pt>
                <c:pt idx="2829">
                  <c:v>0.03</c:v>
                </c:pt>
                <c:pt idx="2830">
                  <c:v>0.03</c:v>
                </c:pt>
                <c:pt idx="2831">
                  <c:v>0.03</c:v>
                </c:pt>
                <c:pt idx="2832">
                  <c:v>0.03</c:v>
                </c:pt>
                <c:pt idx="2833">
                  <c:v>0.03</c:v>
                </c:pt>
                <c:pt idx="2834">
                  <c:v>0.03</c:v>
                </c:pt>
                <c:pt idx="2835">
                  <c:v>0.03</c:v>
                </c:pt>
                <c:pt idx="2836">
                  <c:v>0.03</c:v>
                </c:pt>
                <c:pt idx="2837">
                  <c:v>0.03</c:v>
                </c:pt>
                <c:pt idx="2838">
                  <c:v>0.03</c:v>
                </c:pt>
                <c:pt idx="2839">
                  <c:v>0.03</c:v>
                </c:pt>
                <c:pt idx="2840">
                  <c:v>0.03</c:v>
                </c:pt>
                <c:pt idx="2841">
                  <c:v>0.03</c:v>
                </c:pt>
                <c:pt idx="2842">
                  <c:v>0.03</c:v>
                </c:pt>
                <c:pt idx="2843">
                  <c:v>0.03</c:v>
                </c:pt>
                <c:pt idx="2844">
                  <c:v>0.03</c:v>
                </c:pt>
                <c:pt idx="2845">
                  <c:v>0.03</c:v>
                </c:pt>
                <c:pt idx="2846">
                  <c:v>0.03</c:v>
                </c:pt>
                <c:pt idx="2847">
                  <c:v>0.03</c:v>
                </c:pt>
                <c:pt idx="2848">
                  <c:v>0.03</c:v>
                </c:pt>
                <c:pt idx="2849">
                  <c:v>0.03</c:v>
                </c:pt>
                <c:pt idx="2850">
                  <c:v>0.03</c:v>
                </c:pt>
                <c:pt idx="2851">
                  <c:v>0.03</c:v>
                </c:pt>
                <c:pt idx="2852">
                  <c:v>0.03</c:v>
                </c:pt>
                <c:pt idx="2853">
                  <c:v>0.03</c:v>
                </c:pt>
                <c:pt idx="2854">
                  <c:v>0.03</c:v>
                </c:pt>
                <c:pt idx="2855">
                  <c:v>0.03</c:v>
                </c:pt>
                <c:pt idx="2856">
                  <c:v>0.03</c:v>
                </c:pt>
                <c:pt idx="2857">
                  <c:v>0.03</c:v>
                </c:pt>
                <c:pt idx="2858">
                  <c:v>0.03</c:v>
                </c:pt>
                <c:pt idx="2859">
                  <c:v>0.03</c:v>
                </c:pt>
                <c:pt idx="2860">
                  <c:v>0.03</c:v>
                </c:pt>
                <c:pt idx="2861">
                  <c:v>0.03</c:v>
                </c:pt>
                <c:pt idx="2862">
                  <c:v>0.03</c:v>
                </c:pt>
                <c:pt idx="2863">
                  <c:v>0.03</c:v>
                </c:pt>
                <c:pt idx="2864">
                  <c:v>0.03</c:v>
                </c:pt>
                <c:pt idx="2865">
                  <c:v>0.03</c:v>
                </c:pt>
                <c:pt idx="2866">
                  <c:v>0.03</c:v>
                </c:pt>
                <c:pt idx="2867">
                  <c:v>0.03</c:v>
                </c:pt>
                <c:pt idx="2868">
                  <c:v>0.03</c:v>
                </c:pt>
                <c:pt idx="2869">
                  <c:v>0.03</c:v>
                </c:pt>
                <c:pt idx="2870">
                  <c:v>0.03</c:v>
                </c:pt>
                <c:pt idx="2871">
                  <c:v>0.03</c:v>
                </c:pt>
                <c:pt idx="2872">
                  <c:v>0.03</c:v>
                </c:pt>
                <c:pt idx="2873">
                  <c:v>0.03</c:v>
                </c:pt>
                <c:pt idx="2874">
                  <c:v>0.03</c:v>
                </c:pt>
                <c:pt idx="2875">
                  <c:v>0.03</c:v>
                </c:pt>
                <c:pt idx="2876">
                  <c:v>0.03</c:v>
                </c:pt>
                <c:pt idx="2877">
                  <c:v>0.03</c:v>
                </c:pt>
                <c:pt idx="2878">
                  <c:v>0.03</c:v>
                </c:pt>
                <c:pt idx="2879">
                  <c:v>0.03</c:v>
                </c:pt>
                <c:pt idx="2880">
                  <c:v>0.03</c:v>
                </c:pt>
                <c:pt idx="2881">
                  <c:v>0.03</c:v>
                </c:pt>
                <c:pt idx="2882">
                  <c:v>0.03</c:v>
                </c:pt>
                <c:pt idx="2883">
                  <c:v>0.03</c:v>
                </c:pt>
                <c:pt idx="2884">
                  <c:v>0.03</c:v>
                </c:pt>
                <c:pt idx="2885">
                  <c:v>0.03</c:v>
                </c:pt>
                <c:pt idx="2886">
                  <c:v>0.03</c:v>
                </c:pt>
                <c:pt idx="2887">
                  <c:v>0.03</c:v>
                </c:pt>
                <c:pt idx="2888">
                  <c:v>0.03</c:v>
                </c:pt>
                <c:pt idx="2889">
                  <c:v>0.03</c:v>
                </c:pt>
                <c:pt idx="2890">
                  <c:v>0.03</c:v>
                </c:pt>
                <c:pt idx="2891">
                  <c:v>0.03</c:v>
                </c:pt>
                <c:pt idx="2892">
                  <c:v>0.03</c:v>
                </c:pt>
                <c:pt idx="2893">
                  <c:v>0.03</c:v>
                </c:pt>
                <c:pt idx="2894">
                  <c:v>0.03</c:v>
                </c:pt>
                <c:pt idx="2895">
                  <c:v>0.03</c:v>
                </c:pt>
                <c:pt idx="2896">
                  <c:v>0.03</c:v>
                </c:pt>
                <c:pt idx="2897">
                  <c:v>0.03</c:v>
                </c:pt>
                <c:pt idx="2898">
                  <c:v>0.03</c:v>
                </c:pt>
                <c:pt idx="2899">
                  <c:v>0.03</c:v>
                </c:pt>
                <c:pt idx="2900">
                  <c:v>0.03</c:v>
                </c:pt>
                <c:pt idx="2901">
                  <c:v>0.03</c:v>
                </c:pt>
                <c:pt idx="2902">
                  <c:v>0.03</c:v>
                </c:pt>
                <c:pt idx="2903">
                  <c:v>0.03</c:v>
                </c:pt>
                <c:pt idx="2904">
                  <c:v>0.03</c:v>
                </c:pt>
                <c:pt idx="2905">
                  <c:v>0.03</c:v>
                </c:pt>
                <c:pt idx="2906">
                  <c:v>0.03</c:v>
                </c:pt>
                <c:pt idx="2907">
                  <c:v>0.03</c:v>
                </c:pt>
                <c:pt idx="2908">
                  <c:v>0.03</c:v>
                </c:pt>
                <c:pt idx="2909">
                  <c:v>0.03</c:v>
                </c:pt>
                <c:pt idx="2910">
                  <c:v>0.03</c:v>
                </c:pt>
                <c:pt idx="2911">
                  <c:v>0.03</c:v>
                </c:pt>
                <c:pt idx="2912">
                  <c:v>0.03</c:v>
                </c:pt>
                <c:pt idx="2913">
                  <c:v>0.03</c:v>
                </c:pt>
                <c:pt idx="2914">
                  <c:v>0.03</c:v>
                </c:pt>
                <c:pt idx="2915">
                  <c:v>0.03</c:v>
                </c:pt>
                <c:pt idx="2916">
                  <c:v>0.03</c:v>
                </c:pt>
                <c:pt idx="2917">
                  <c:v>0.03</c:v>
                </c:pt>
                <c:pt idx="2918">
                  <c:v>0.03</c:v>
                </c:pt>
                <c:pt idx="2919">
                  <c:v>0.03</c:v>
                </c:pt>
                <c:pt idx="2920">
                  <c:v>0.03</c:v>
                </c:pt>
                <c:pt idx="2921">
                  <c:v>0.03</c:v>
                </c:pt>
                <c:pt idx="2922">
                  <c:v>0.03</c:v>
                </c:pt>
                <c:pt idx="2923">
                  <c:v>0.03</c:v>
                </c:pt>
                <c:pt idx="2924">
                  <c:v>0.03</c:v>
                </c:pt>
                <c:pt idx="2925">
                  <c:v>0.03</c:v>
                </c:pt>
                <c:pt idx="2926">
                  <c:v>0.03</c:v>
                </c:pt>
                <c:pt idx="2927">
                  <c:v>0.03</c:v>
                </c:pt>
                <c:pt idx="2928">
                  <c:v>0.03</c:v>
                </c:pt>
                <c:pt idx="2929">
                  <c:v>0.03</c:v>
                </c:pt>
                <c:pt idx="2930">
                  <c:v>0.03</c:v>
                </c:pt>
                <c:pt idx="2931">
                  <c:v>0.03</c:v>
                </c:pt>
                <c:pt idx="2932">
                  <c:v>0.03</c:v>
                </c:pt>
                <c:pt idx="2933">
                  <c:v>0.03</c:v>
                </c:pt>
                <c:pt idx="2934">
                  <c:v>0.03</c:v>
                </c:pt>
                <c:pt idx="2935">
                  <c:v>0.03</c:v>
                </c:pt>
                <c:pt idx="2936">
                  <c:v>0.03</c:v>
                </c:pt>
                <c:pt idx="2937">
                  <c:v>0.03</c:v>
                </c:pt>
                <c:pt idx="2938">
                  <c:v>0.03</c:v>
                </c:pt>
                <c:pt idx="2939">
                  <c:v>0.03</c:v>
                </c:pt>
                <c:pt idx="2940">
                  <c:v>0.03</c:v>
                </c:pt>
                <c:pt idx="2941">
                  <c:v>0.03</c:v>
                </c:pt>
                <c:pt idx="2942">
                  <c:v>0.03</c:v>
                </c:pt>
                <c:pt idx="2943">
                  <c:v>0.03</c:v>
                </c:pt>
                <c:pt idx="2944">
                  <c:v>0.03</c:v>
                </c:pt>
                <c:pt idx="2945">
                  <c:v>0.03</c:v>
                </c:pt>
                <c:pt idx="2946">
                  <c:v>0.03</c:v>
                </c:pt>
                <c:pt idx="2947">
                  <c:v>0.03</c:v>
                </c:pt>
                <c:pt idx="2948">
                  <c:v>0.03</c:v>
                </c:pt>
                <c:pt idx="2949">
                  <c:v>0.03</c:v>
                </c:pt>
                <c:pt idx="2950">
                  <c:v>0.03</c:v>
                </c:pt>
                <c:pt idx="2951">
                  <c:v>0.03</c:v>
                </c:pt>
                <c:pt idx="2952">
                  <c:v>0.03</c:v>
                </c:pt>
                <c:pt idx="2953">
                  <c:v>0.03</c:v>
                </c:pt>
                <c:pt idx="2954">
                  <c:v>0.03</c:v>
                </c:pt>
                <c:pt idx="2955">
                  <c:v>0.03</c:v>
                </c:pt>
                <c:pt idx="2956">
                  <c:v>0.03</c:v>
                </c:pt>
                <c:pt idx="2957">
                  <c:v>0.03</c:v>
                </c:pt>
                <c:pt idx="2958">
                  <c:v>0.03</c:v>
                </c:pt>
                <c:pt idx="2959">
                  <c:v>0.03</c:v>
                </c:pt>
                <c:pt idx="2960">
                  <c:v>0.03</c:v>
                </c:pt>
                <c:pt idx="2961">
                  <c:v>0.03</c:v>
                </c:pt>
                <c:pt idx="2962">
                  <c:v>0.03</c:v>
                </c:pt>
                <c:pt idx="2963">
                  <c:v>0.03</c:v>
                </c:pt>
                <c:pt idx="2964">
                  <c:v>0.03</c:v>
                </c:pt>
                <c:pt idx="2965">
                  <c:v>0.03</c:v>
                </c:pt>
                <c:pt idx="2966">
                  <c:v>0.03</c:v>
                </c:pt>
                <c:pt idx="2967">
                  <c:v>0.03</c:v>
                </c:pt>
                <c:pt idx="2968">
                  <c:v>0.03</c:v>
                </c:pt>
                <c:pt idx="2969">
                  <c:v>0.03</c:v>
                </c:pt>
                <c:pt idx="2970">
                  <c:v>0.03</c:v>
                </c:pt>
                <c:pt idx="2971">
                  <c:v>0.03</c:v>
                </c:pt>
                <c:pt idx="2972">
                  <c:v>0.03</c:v>
                </c:pt>
                <c:pt idx="2973">
                  <c:v>0.03</c:v>
                </c:pt>
                <c:pt idx="2974">
                  <c:v>0.03</c:v>
                </c:pt>
                <c:pt idx="2975">
                  <c:v>0.03</c:v>
                </c:pt>
                <c:pt idx="2976">
                  <c:v>0.03</c:v>
                </c:pt>
                <c:pt idx="2977">
                  <c:v>0.03</c:v>
                </c:pt>
                <c:pt idx="2978">
                  <c:v>0.03</c:v>
                </c:pt>
                <c:pt idx="2979">
                  <c:v>0.03</c:v>
                </c:pt>
                <c:pt idx="2980">
                  <c:v>0.03</c:v>
                </c:pt>
                <c:pt idx="2981">
                  <c:v>0.03</c:v>
                </c:pt>
                <c:pt idx="2982">
                  <c:v>0.03</c:v>
                </c:pt>
                <c:pt idx="2983">
                  <c:v>0.03</c:v>
                </c:pt>
                <c:pt idx="2984">
                  <c:v>0.03</c:v>
                </c:pt>
                <c:pt idx="2985">
                  <c:v>0.03</c:v>
                </c:pt>
                <c:pt idx="2986">
                  <c:v>0.03</c:v>
                </c:pt>
                <c:pt idx="2987">
                  <c:v>0.03</c:v>
                </c:pt>
                <c:pt idx="2988">
                  <c:v>0.03</c:v>
                </c:pt>
                <c:pt idx="2989">
                  <c:v>0.03</c:v>
                </c:pt>
                <c:pt idx="2990">
                  <c:v>0.03</c:v>
                </c:pt>
                <c:pt idx="2991">
                  <c:v>0.03</c:v>
                </c:pt>
                <c:pt idx="2992">
                  <c:v>0.03</c:v>
                </c:pt>
                <c:pt idx="2993">
                  <c:v>0.03</c:v>
                </c:pt>
                <c:pt idx="2994">
                  <c:v>0.03</c:v>
                </c:pt>
                <c:pt idx="2995">
                  <c:v>0.03</c:v>
                </c:pt>
                <c:pt idx="2996">
                  <c:v>0.03</c:v>
                </c:pt>
                <c:pt idx="2997">
                  <c:v>0.03</c:v>
                </c:pt>
                <c:pt idx="2998">
                  <c:v>0.03</c:v>
                </c:pt>
                <c:pt idx="2999">
                  <c:v>0.03</c:v>
                </c:pt>
                <c:pt idx="3000">
                  <c:v>0.03</c:v>
                </c:pt>
                <c:pt idx="3001">
                  <c:v>0.03</c:v>
                </c:pt>
                <c:pt idx="3002">
                  <c:v>0.03</c:v>
                </c:pt>
                <c:pt idx="3003">
                  <c:v>0.03</c:v>
                </c:pt>
                <c:pt idx="3004">
                  <c:v>0.03</c:v>
                </c:pt>
                <c:pt idx="3005">
                  <c:v>0.03</c:v>
                </c:pt>
                <c:pt idx="3006">
                  <c:v>0.03</c:v>
                </c:pt>
                <c:pt idx="3007">
                  <c:v>0.03</c:v>
                </c:pt>
                <c:pt idx="3008">
                  <c:v>0.03</c:v>
                </c:pt>
                <c:pt idx="3009">
                  <c:v>0.03</c:v>
                </c:pt>
                <c:pt idx="3010">
                  <c:v>0.03</c:v>
                </c:pt>
                <c:pt idx="3011">
                  <c:v>0.03</c:v>
                </c:pt>
                <c:pt idx="3012">
                  <c:v>0.03</c:v>
                </c:pt>
                <c:pt idx="3013">
                  <c:v>0.03</c:v>
                </c:pt>
                <c:pt idx="3014">
                  <c:v>0.03</c:v>
                </c:pt>
                <c:pt idx="3015">
                  <c:v>0.03</c:v>
                </c:pt>
                <c:pt idx="3016">
                  <c:v>0.03</c:v>
                </c:pt>
                <c:pt idx="3017">
                  <c:v>0.03</c:v>
                </c:pt>
                <c:pt idx="3018">
                  <c:v>0.03</c:v>
                </c:pt>
                <c:pt idx="3019">
                  <c:v>0.03</c:v>
                </c:pt>
                <c:pt idx="3020">
                  <c:v>0.03</c:v>
                </c:pt>
                <c:pt idx="3021">
                  <c:v>0.03</c:v>
                </c:pt>
                <c:pt idx="3022">
                  <c:v>0.03</c:v>
                </c:pt>
                <c:pt idx="3023">
                  <c:v>0.03</c:v>
                </c:pt>
                <c:pt idx="3024">
                  <c:v>0.03</c:v>
                </c:pt>
                <c:pt idx="3025">
                  <c:v>0.03</c:v>
                </c:pt>
                <c:pt idx="3026">
                  <c:v>0.03</c:v>
                </c:pt>
                <c:pt idx="3027">
                  <c:v>0.03</c:v>
                </c:pt>
                <c:pt idx="3028">
                  <c:v>0.03</c:v>
                </c:pt>
                <c:pt idx="3029">
                  <c:v>0.03</c:v>
                </c:pt>
                <c:pt idx="3030">
                  <c:v>0.03</c:v>
                </c:pt>
                <c:pt idx="3031">
                  <c:v>0.03</c:v>
                </c:pt>
                <c:pt idx="3032">
                  <c:v>0.03</c:v>
                </c:pt>
                <c:pt idx="3033">
                  <c:v>0.03</c:v>
                </c:pt>
                <c:pt idx="3034">
                  <c:v>0.03</c:v>
                </c:pt>
                <c:pt idx="3035">
                  <c:v>0.03</c:v>
                </c:pt>
                <c:pt idx="3036">
                  <c:v>0.03</c:v>
                </c:pt>
                <c:pt idx="3037">
                  <c:v>0.03</c:v>
                </c:pt>
                <c:pt idx="3038">
                  <c:v>0.03</c:v>
                </c:pt>
                <c:pt idx="3039">
                  <c:v>0.03</c:v>
                </c:pt>
                <c:pt idx="3040">
                  <c:v>0.03</c:v>
                </c:pt>
                <c:pt idx="3041">
                  <c:v>0.03</c:v>
                </c:pt>
                <c:pt idx="3042">
                  <c:v>0.03</c:v>
                </c:pt>
                <c:pt idx="3043">
                  <c:v>0.03</c:v>
                </c:pt>
                <c:pt idx="3044">
                  <c:v>0.03</c:v>
                </c:pt>
                <c:pt idx="3045">
                  <c:v>0.03</c:v>
                </c:pt>
                <c:pt idx="3046">
                  <c:v>0.03</c:v>
                </c:pt>
                <c:pt idx="3047">
                  <c:v>0.03</c:v>
                </c:pt>
                <c:pt idx="3048">
                  <c:v>0.03</c:v>
                </c:pt>
                <c:pt idx="3049">
                  <c:v>0.03</c:v>
                </c:pt>
                <c:pt idx="3050">
                  <c:v>0.03</c:v>
                </c:pt>
                <c:pt idx="3051">
                  <c:v>0.03</c:v>
                </c:pt>
                <c:pt idx="3052">
                  <c:v>0.03</c:v>
                </c:pt>
                <c:pt idx="3053">
                  <c:v>0.03</c:v>
                </c:pt>
                <c:pt idx="3054">
                  <c:v>0.03</c:v>
                </c:pt>
                <c:pt idx="3055">
                  <c:v>0.03</c:v>
                </c:pt>
                <c:pt idx="3056">
                  <c:v>0.03</c:v>
                </c:pt>
                <c:pt idx="3057">
                  <c:v>0.03</c:v>
                </c:pt>
                <c:pt idx="3058">
                  <c:v>0.03</c:v>
                </c:pt>
                <c:pt idx="3059">
                  <c:v>0.03</c:v>
                </c:pt>
                <c:pt idx="3060">
                  <c:v>0.03</c:v>
                </c:pt>
                <c:pt idx="3061">
                  <c:v>0.03</c:v>
                </c:pt>
                <c:pt idx="3062">
                  <c:v>0.03</c:v>
                </c:pt>
                <c:pt idx="3063">
                  <c:v>0.03</c:v>
                </c:pt>
                <c:pt idx="3064">
                  <c:v>0.03</c:v>
                </c:pt>
                <c:pt idx="3065">
                  <c:v>0.03</c:v>
                </c:pt>
                <c:pt idx="3066">
                  <c:v>0.03</c:v>
                </c:pt>
                <c:pt idx="3067">
                  <c:v>0.03</c:v>
                </c:pt>
                <c:pt idx="3068">
                  <c:v>0.03</c:v>
                </c:pt>
                <c:pt idx="3069">
                  <c:v>0.03</c:v>
                </c:pt>
                <c:pt idx="3070">
                  <c:v>0.03</c:v>
                </c:pt>
                <c:pt idx="3071">
                  <c:v>0.03</c:v>
                </c:pt>
                <c:pt idx="3072">
                  <c:v>0.03</c:v>
                </c:pt>
                <c:pt idx="3073">
                  <c:v>0.03</c:v>
                </c:pt>
                <c:pt idx="3074">
                  <c:v>0.03</c:v>
                </c:pt>
                <c:pt idx="3075">
                  <c:v>0.03</c:v>
                </c:pt>
                <c:pt idx="3076">
                  <c:v>0.03</c:v>
                </c:pt>
                <c:pt idx="3077">
                  <c:v>0.03</c:v>
                </c:pt>
                <c:pt idx="3078">
                  <c:v>0.03</c:v>
                </c:pt>
                <c:pt idx="3079">
                  <c:v>0.03</c:v>
                </c:pt>
                <c:pt idx="3080">
                  <c:v>0.03</c:v>
                </c:pt>
                <c:pt idx="3081">
                  <c:v>0.03</c:v>
                </c:pt>
                <c:pt idx="3082">
                  <c:v>0.03</c:v>
                </c:pt>
                <c:pt idx="3083">
                  <c:v>0.03</c:v>
                </c:pt>
                <c:pt idx="3084">
                  <c:v>0.03</c:v>
                </c:pt>
                <c:pt idx="3085">
                  <c:v>0.03</c:v>
                </c:pt>
                <c:pt idx="3086">
                  <c:v>0.03</c:v>
                </c:pt>
                <c:pt idx="3087">
                  <c:v>0.03</c:v>
                </c:pt>
                <c:pt idx="3088">
                  <c:v>0.03</c:v>
                </c:pt>
                <c:pt idx="3089">
                  <c:v>0.03</c:v>
                </c:pt>
                <c:pt idx="3090">
                  <c:v>0.03</c:v>
                </c:pt>
                <c:pt idx="3091">
                  <c:v>0.03</c:v>
                </c:pt>
                <c:pt idx="3092">
                  <c:v>0.03</c:v>
                </c:pt>
                <c:pt idx="3093">
                  <c:v>0.03</c:v>
                </c:pt>
                <c:pt idx="3094">
                  <c:v>0.03</c:v>
                </c:pt>
                <c:pt idx="3095">
                  <c:v>0.03</c:v>
                </c:pt>
                <c:pt idx="3096">
                  <c:v>0.03</c:v>
                </c:pt>
                <c:pt idx="3097">
                  <c:v>0.03</c:v>
                </c:pt>
                <c:pt idx="3098">
                  <c:v>0.03</c:v>
                </c:pt>
                <c:pt idx="3099">
                  <c:v>0.03</c:v>
                </c:pt>
                <c:pt idx="3100">
                  <c:v>0.03</c:v>
                </c:pt>
                <c:pt idx="3101">
                  <c:v>0.03</c:v>
                </c:pt>
                <c:pt idx="3102">
                  <c:v>0.03</c:v>
                </c:pt>
                <c:pt idx="3103">
                  <c:v>0.03</c:v>
                </c:pt>
                <c:pt idx="3104">
                  <c:v>0.03</c:v>
                </c:pt>
                <c:pt idx="3105">
                  <c:v>0.03</c:v>
                </c:pt>
                <c:pt idx="3106">
                  <c:v>0.03</c:v>
                </c:pt>
                <c:pt idx="3107">
                  <c:v>0.03</c:v>
                </c:pt>
                <c:pt idx="3108">
                  <c:v>0.03</c:v>
                </c:pt>
                <c:pt idx="3109">
                  <c:v>0.03</c:v>
                </c:pt>
                <c:pt idx="3110">
                  <c:v>0.03</c:v>
                </c:pt>
                <c:pt idx="3111">
                  <c:v>0.03</c:v>
                </c:pt>
                <c:pt idx="3112">
                  <c:v>0.03</c:v>
                </c:pt>
                <c:pt idx="3113">
                  <c:v>0.03</c:v>
                </c:pt>
                <c:pt idx="3114">
                  <c:v>0.03</c:v>
                </c:pt>
                <c:pt idx="3115">
                  <c:v>0.03</c:v>
                </c:pt>
                <c:pt idx="3116">
                  <c:v>0.03</c:v>
                </c:pt>
                <c:pt idx="3117">
                  <c:v>0.03</c:v>
                </c:pt>
                <c:pt idx="3118">
                  <c:v>0.03</c:v>
                </c:pt>
                <c:pt idx="3119">
                  <c:v>0.03</c:v>
                </c:pt>
                <c:pt idx="3120">
                  <c:v>0.03</c:v>
                </c:pt>
                <c:pt idx="3121">
                  <c:v>0.03</c:v>
                </c:pt>
                <c:pt idx="3122">
                  <c:v>0.03</c:v>
                </c:pt>
                <c:pt idx="3123">
                  <c:v>0.03</c:v>
                </c:pt>
                <c:pt idx="3124">
                  <c:v>0.03</c:v>
                </c:pt>
                <c:pt idx="3125">
                  <c:v>0.03</c:v>
                </c:pt>
                <c:pt idx="3126">
                  <c:v>0.03</c:v>
                </c:pt>
                <c:pt idx="3127">
                  <c:v>0.03</c:v>
                </c:pt>
                <c:pt idx="3128">
                  <c:v>0.03</c:v>
                </c:pt>
                <c:pt idx="3129">
                  <c:v>0.03</c:v>
                </c:pt>
                <c:pt idx="3130">
                  <c:v>0.03</c:v>
                </c:pt>
                <c:pt idx="3131">
                  <c:v>0.03</c:v>
                </c:pt>
                <c:pt idx="3132">
                  <c:v>0.03</c:v>
                </c:pt>
                <c:pt idx="3133">
                  <c:v>0.03</c:v>
                </c:pt>
                <c:pt idx="3134">
                  <c:v>0.03</c:v>
                </c:pt>
                <c:pt idx="3135">
                  <c:v>0.03</c:v>
                </c:pt>
                <c:pt idx="3136">
                  <c:v>0.03</c:v>
                </c:pt>
                <c:pt idx="3137">
                  <c:v>0.03</c:v>
                </c:pt>
                <c:pt idx="3138">
                  <c:v>0.03</c:v>
                </c:pt>
                <c:pt idx="3139">
                  <c:v>0.03</c:v>
                </c:pt>
                <c:pt idx="3140">
                  <c:v>0.03</c:v>
                </c:pt>
                <c:pt idx="3141">
                  <c:v>0.03</c:v>
                </c:pt>
                <c:pt idx="3142">
                  <c:v>0.03</c:v>
                </c:pt>
                <c:pt idx="3143">
                  <c:v>0.03</c:v>
                </c:pt>
                <c:pt idx="3144">
                  <c:v>0.03</c:v>
                </c:pt>
                <c:pt idx="3145">
                  <c:v>0.03</c:v>
                </c:pt>
                <c:pt idx="3146">
                  <c:v>0.03</c:v>
                </c:pt>
                <c:pt idx="3147">
                  <c:v>0.03</c:v>
                </c:pt>
                <c:pt idx="3148">
                  <c:v>0.03</c:v>
                </c:pt>
                <c:pt idx="3149">
                  <c:v>0.03</c:v>
                </c:pt>
                <c:pt idx="3150">
                  <c:v>0.03</c:v>
                </c:pt>
                <c:pt idx="3151">
                  <c:v>0.03</c:v>
                </c:pt>
                <c:pt idx="3152">
                  <c:v>0.03</c:v>
                </c:pt>
                <c:pt idx="3153">
                  <c:v>0.03</c:v>
                </c:pt>
                <c:pt idx="3154">
                  <c:v>0.03</c:v>
                </c:pt>
                <c:pt idx="3155">
                  <c:v>0.03</c:v>
                </c:pt>
                <c:pt idx="3156">
                  <c:v>0.03</c:v>
                </c:pt>
                <c:pt idx="3157">
                  <c:v>0.03</c:v>
                </c:pt>
                <c:pt idx="3158">
                  <c:v>0.03</c:v>
                </c:pt>
                <c:pt idx="3159">
                  <c:v>0.03</c:v>
                </c:pt>
                <c:pt idx="3160">
                  <c:v>0.03</c:v>
                </c:pt>
                <c:pt idx="3161">
                  <c:v>0.03</c:v>
                </c:pt>
                <c:pt idx="3162">
                  <c:v>0.03</c:v>
                </c:pt>
                <c:pt idx="3163">
                  <c:v>0.03</c:v>
                </c:pt>
                <c:pt idx="3164">
                  <c:v>0.03</c:v>
                </c:pt>
                <c:pt idx="3165">
                  <c:v>0.03</c:v>
                </c:pt>
                <c:pt idx="3166">
                  <c:v>0.03</c:v>
                </c:pt>
                <c:pt idx="3167">
                  <c:v>0.03</c:v>
                </c:pt>
                <c:pt idx="3168">
                  <c:v>0.03</c:v>
                </c:pt>
                <c:pt idx="3169">
                  <c:v>0.03</c:v>
                </c:pt>
                <c:pt idx="3170">
                  <c:v>0.03</c:v>
                </c:pt>
                <c:pt idx="3171">
                  <c:v>0.03</c:v>
                </c:pt>
                <c:pt idx="3172">
                  <c:v>0.03</c:v>
                </c:pt>
                <c:pt idx="3173">
                  <c:v>0.03</c:v>
                </c:pt>
                <c:pt idx="3174">
                  <c:v>0.03</c:v>
                </c:pt>
                <c:pt idx="3175">
                  <c:v>0.03</c:v>
                </c:pt>
                <c:pt idx="3176">
                  <c:v>0.03</c:v>
                </c:pt>
                <c:pt idx="3177">
                  <c:v>0.03</c:v>
                </c:pt>
                <c:pt idx="3178">
                  <c:v>0.03</c:v>
                </c:pt>
                <c:pt idx="3179">
                  <c:v>0.03</c:v>
                </c:pt>
                <c:pt idx="3180">
                  <c:v>0.03</c:v>
                </c:pt>
                <c:pt idx="3181">
                  <c:v>0.03</c:v>
                </c:pt>
                <c:pt idx="3182">
                  <c:v>0.03</c:v>
                </c:pt>
                <c:pt idx="3183">
                  <c:v>0.03</c:v>
                </c:pt>
                <c:pt idx="3184">
                  <c:v>0.03</c:v>
                </c:pt>
                <c:pt idx="3185">
                  <c:v>0.03</c:v>
                </c:pt>
                <c:pt idx="3186">
                  <c:v>0.03</c:v>
                </c:pt>
                <c:pt idx="3187">
                  <c:v>0.03</c:v>
                </c:pt>
                <c:pt idx="3188">
                  <c:v>0.03</c:v>
                </c:pt>
                <c:pt idx="3189">
                  <c:v>0.03</c:v>
                </c:pt>
                <c:pt idx="3190">
                  <c:v>0.03</c:v>
                </c:pt>
                <c:pt idx="3191">
                  <c:v>0.03</c:v>
                </c:pt>
                <c:pt idx="3192">
                  <c:v>0.03</c:v>
                </c:pt>
                <c:pt idx="3193">
                  <c:v>0.03</c:v>
                </c:pt>
                <c:pt idx="3194">
                  <c:v>0.03</c:v>
                </c:pt>
                <c:pt idx="3195">
                  <c:v>0.03</c:v>
                </c:pt>
                <c:pt idx="3196">
                  <c:v>0.03</c:v>
                </c:pt>
                <c:pt idx="3197">
                  <c:v>0.03</c:v>
                </c:pt>
                <c:pt idx="3198">
                  <c:v>0.03</c:v>
                </c:pt>
                <c:pt idx="3199">
                  <c:v>0.03</c:v>
                </c:pt>
                <c:pt idx="3200">
                  <c:v>0.03</c:v>
                </c:pt>
                <c:pt idx="3201">
                  <c:v>0.03</c:v>
                </c:pt>
                <c:pt idx="3202">
                  <c:v>0.03</c:v>
                </c:pt>
                <c:pt idx="3203">
                  <c:v>0.03</c:v>
                </c:pt>
                <c:pt idx="3204">
                  <c:v>0.03</c:v>
                </c:pt>
                <c:pt idx="3205">
                  <c:v>0.03</c:v>
                </c:pt>
                <c:pt idx="3206">
                  <c:v>0.03</c:v>
                </c:pt>
                <c:pt idx="3207">
                  <c:v>0.03</c:v>
                </c:pt>
                <c:pt idx="3208">
                  <c:v>0.03</c:v>
                </c:pt>
                <c:pt idx="3209">
                  <c:v>0.03</c:v>
                </c:pt>
                <c:pt idx="3210">
                  <c:v>0.03</c:v>
                </c:pt>
                <c:pt idx="32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06E-4156-B49D-23EF097E1D73}"/>
            </c:ext>
          </c:extLst>
        </c:ser>
        <c:ser>
          <c:idx val="4"/>
          <c:order val="4"/>
          <c:tx>
            <c:v>duty cycle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RPM_LOGFILE!$L:$L</c:f>
              <c:strCache>
                <c:ptCount val="3211"/>
                <c:pt idx="0">
                  <c:v>time</c:v>
                </c:pt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  <c:pt idx="13">
                  <c:v>120</c:v>
                </c:pt>
                <c:pt idx="14">
                  <c:v>130</c:v>
                </c:pt>
                <c:pt idx="15">
                  <c:v>140</c:v>
                </c:pt>
                <c:pt idx="16">
                  <c:v>150</c:v>
                </c:pt>
                <c:pt idx="17">
                  <c:v>160</c:v>
                </c:pt>
                <c:pt idx="18">
                  <c:v>170</c:v>
                </c:pt>
                <c:pt idx="19">
                  <c:v>180</c:v>
                </c:pt>
                <c:pt idx="20">
                  <c:v>190</c:v>
                </c:pt>
                <c:pt idx="21">
                  <c:v>200</c:v>
                </c:pt>
                <c:pt idx="22">
                  <c:v>210</c:v>
                </c:pt>
                <c:pt idx="23">
                  <c:v>220</c:v>
                </c:pt>
                <c:pt idx="24">
                  <c:v>230</c:v>
                </c:pt>
                <c:pt idx="25">
                  <c:v>240</c:v>
                </c:pt>
                <c:pt idx="26">
                  <c:v>250</c:v>
                </c:pt>
                <c:pt idx="27">
                  <c:v>260</c:v>
                </c:pt>
                <c:pt idx="28">
                  <c:v>270</c:v>
                </c:pt>
                <c:pt idx="29">
                  <c:v>280</c:v>
                </c:pt>
                <c:pt idx="30">
                  <c:v>290</c:v>
                </c:pt>
                <c:pt idx="31">
                  <c:v>300</c:v>
                </c:pt>
                <c:pt idx="32">
                  <c:v>310</c:v>
                </c:pt>
                <c:pt idx="33">
                  <c:v>320</c:v>
                </c:pt>
                <c:pt idx="34">
                  <c:v>330</c:v>
                </c:pt>
                <c:pt idx="35">
                  <c:v>340</c:v>
                </c:pt>
                <c:pt idx="36">
                  <c:v>350</c:v>
                </c:pt>
                <c:pt idx="37">
                  <c:v>360</c:v>
                </c:pt>
                <c:pt idx="38">
                  <c:v>370</c:v>
                </c:pt>
                <c:pt idx="39">
                  <c:v>380</c:v>
                </c:pt>
                <c:pt idx="40">
                  <c:v>390</c:v>
                </c:pt>
                <c:pt idx="41">
                  <c:v>400</c:v>
                </c:pt>
                <c:pt idx="42">
                  <c:v>410</c:v>
                </c:pt>
                <c:pt idx="43">
                  <c:v>420</c:v>
                </c:pt>
                <c:pt idx="44">
                  <c:v>430</c:v>
                </c:pt>
                <c:pt idx="45">
                  <c:v>440</c:v>
                </c:pt>
                <c:pt idx="46">
                  <c:v>450</c:v>
                </c:pt>
                <c:pt idx="47">
                  <c:v>460</c:v>
                </c:pt>
                <c:pt idx="48">
                  <c:v>470</c:v>
                </c:pt>
                <c:pt idx="49">
                  <c:v>480</c:v>
                </c:pt>
                <c:pt idx="50">
                  <c:v>490</c:v>
                </c:pt>
                <c:pt idx="51">
                  <c:v>500</c:v>
                </c:pt>
                <c:pt idx="52">
                  <c:v>510</c:v>
                </c:pt>
                <c:pt idx="53">
                  <c:v>520</c:v>
                </c:pt>
                <c:pt idx="54">
                  <c:v>530</c:v>
                </c:pt>
                <c:pt idx="55">
                  <c:v>540</c:v>
                </c:pt>
                <c:pt idx="56">
                  <c:v>550</c:v>
                </c:pt>
                <c:pt idx="57">
                  <c:v>560</c:v>
                </c:pt>
                <c:pt idx="58">
                  <c:v>570</c:v>
                </c:pt>
                <c:pt idx="59">
                  <c:v>580</c:v>
                </c:pt>
                <c:pt idx="60">
                  <c:v>590</c:v>
                </c:pt>
                <c:pt idx="61">
                  <c:v>600</c:v>
                </c:pt>
                <c:pt idx="62">
                  <c:v>610</c:v>
                </c:pt>
                <c:pt idx="63">
                  <c:v>620</c:v>
                </c:pt>
                <c:pt idx="64">
                  <c:v>630</c:v>
                </c:pt>
                <c:pt idx="65">
                  <c:v>640</c:v>
                </c:pt>
                <c:pt idx="66">
                  <c:v>650</c:v>
                </c:pt>
                <c:pt idx="67">
                  <c:v>660</c:v>
                </c:pt>
                <c:pt idx="68">
                  <c:v>670</c:v>
                </c:pt>
                <c:pt idx="69">
                  <c:v>680</c:v>
                </c:pt>
                <c:pt idx="70">
                  <c:v>690</c:v>
                </c:pt>
                <c:pt idx="71">
                  <c:v>700</c:v>
                </c:pt>
                <c:pt idx="72">
                  <c:v>710</c:v>
                </c:pt>
                <c:pt idx="73">
                  <c:v>720</c:v>
                </c:pt>
                <c:pt idx="74">
                  <c:v>730</c:v>
                </c:pt>
                <c:pt idx="75">
                  <c:v>740</c:v>
                </c:pt>
                <c:pt idx="76">
                  <c:v>750</c:v>
                </c:pt>
                <c:pt idx="77">
                  <c:v>760</c:v>
                </c:pt>
                <c:pt idx="78">
                  <c:v>770</c:v>
                </c:pt>
                <c:pt idx="79">
                  <c:v>780</c:v>
                </c:pt>
                <c:pt idx="80">
                  <c:v>790</c:v>
                </c:pt>
                <c:pt idx="81">
                  <c:v>800</c:v>
                </c:pt>
                <c:pt idx="82">
                  <c:v>810</c:v>
                </c:pt>
                <c:pt idx="83">
                  <c:v>820</c:v>
                </c:pt>
                <c:pt idx="84">
                  <c:v>830</c:v>
                </c:pt>
                <c:pt idx="85">
                  <c:v>840</c:v>
                </c:pt>
                <c:pt idx="86">
                  <c:v>850</c:v>
                </c:pt>
                <c:pt idx="87">
                  <c:v>860</c:v>
                </c:pt>
                <c:pt idx="88">
                  <c:v>870</c:v>
                </c:pt>
                <c:pt idx="89">
                  <c:v>880</c:v>
                </c:pt>
                <c:pt idx="90">
                  <c:v>890</c:v>
                </c:pt>
                <c:pt idx="91">
                  <c:v>900</c:v>
                </c:pt>
                <c:pt idx="92">
                  <c:v>910</c:v>
                </c:pt>
                <c:pt idx="93">
                  <c:v>920</c:v>
                </c:pt>
                <c:pt idx="94">
                  <c:v>930</c:v>
                </c:pt>
                <c:pt idx="95">
                  <c:v>940</c:v>
                </c:pt>
                <c:pt idx="96">
                  <c:v>950</c:v>
                </c:pt>
                <c:pt idx="97">
                  <c:v>960</c:v>
                </c:pt>
                <c:pt idx="98">
                  <c:v>970</c:v>
                </c:pt>
                <c:pt idx="99">
                  <c:v>980</c:v>
                </c:pt>
                <c:pt idx="100">
                  <c:v>990</c:v>
                </c:pt>
                <c:pt idx="101">
                  <c:v>1000</c:v>
                </c:pt>
                <c:pt idx="102">
                  <c:v>1010</c:v>
                </c:pt>
                <c:pt idx="103">
                  <c:v>1020</c:v>
                </c:pt>
                <c:pt idx="104">
                  <c:v>1030</c:v>
                </c:pt>
                <c:pt idx="105">
                  <c:v>1040</c:v>
                </c:pt>
                <c:pt idx="106">
                  <c:v>1050</c:v>
                </c:pt>
                <c:pt idx="107">
                  <c:v>1060</c:v>
                </c:pt>
                <c:pt idx="108">
                  <c:v>1070</c:v>
                </c:pt>
                <c:pt idx="109">
                  <c:v>1080</c:v>
                </c:pt>
                <c:pt idx="110">
                  <c:v>1090</c:v>
                </c:pt>
                <c:pt idx="111">
                  <c:v>1100</c:v>
                </c:pt>
                <c:pt idx="112">
                  <c:v>1110</c:v>
                </c:pt>
                <c:pt idx="113">
                  <c:v>1120</c:v>
                </c:pt>
                <c:pt idx="114">
                  <c:v>1130</c:v>
                </c:pt>
                <c:pt idx="115">
                  <c:v>1140</c:v>
                </c:pt>
                <c:pt idx="116">
                  <c:v>1150</c:v>
                </c:pt>
                <c:pt idx="117">
                  <c:v>1160</c:v>
                </c:pt>
                <c:pt idx="118">
                  <c:v>1170</c:v>
                </c:pt>
                <c:pt idx="119">
                  <c:v>1180</c:v>
                </c:pt>
                <c:pt idx="120">
                  <c:v>1190</c:v>
                </c:pt>
                <c:pt idx="121">
                  <c:v>1200</c:v>
                </c:pt>
                <c:pt idx="122">
                  <c:v>1210</c:v>
                </c:pt>
                <c:pt idx="123">
                  <c:v>1220</c:v>
                </c:pt>
                <c:pt idx="124">
                  <c:v>1230</c:v>
                </c:pt>
                <c:pt idx="125">
                  <c:v>1240</c:v>
                </c:pt>
                <c:pt idx="126">
                  <c:v>1250</c:v>
                </c:pt>
                <c:pt idx="127">
                  <c:v>1260</c:v>
                </c:pt>
                <c:pt idx="128">
                  <c:v>1270</c:v>
                </c:pt>
                <c:pt idx="129">
                  <c:v>1280</c:v>
                </c:pt>
                <c:pt idx="130">
                  <c:v>1290</c:v>
                </c:pt>
                <c:pt idx="131">
                  <c:v>1300</c:v>
                </c:pt>
                <c:pt idx="132">
                  <c:v>1310</c:v>
                </c:pt>
                <c:pt idx="133">
                  <c:v>1320</c:v>
                </c:pt>
                <c:pt idx="134">
                  <c:v>1330</c:v>
                </c:pt>
                <c:pt idx="135">
                  <c:v>1340</c:v>
                </c:pt>
                <c:pt idx="136">
                  <c:v>1350</c:v>
                </c:pt>
                <c:pt idx="137">
                  <c:v>1360</c:v>
                </c:pt>
                <c:pt idx="138">
                  <c:v>1370</c:v>
                </c:pt>
                <c:pt idx="139">
                  <c:v>1380</c:v>
                </c:pt>
                <c:pt idx="140">
                  <c:v>1390</c:v>
                </c:pt>
                <c:pt idx="141">
                  <c:v>1400</c:v>
                </c:pt>
                <c:pt idx="142">
                  <c:v>1410</c:v>
                </c:pt>
                <c:pt idx="143">
                  <c:v>1420</c:v>
                </c:pt>
                <c:pt idx="144">
                  <c:v>1430</c:v>
                </c:pt>
                <c:pt idx="145">
                  <c:v>1440</c:v>
                </c:pt>
                <c:pt idx="146">
                  <c:v>1450</c:v>
                </c:pt>
                <c:pt idx="147">
                  <c:v>1460</c:v>
                </c:pt>
                <c:pt idx="148">
                  <c:v>1470</c:v>
                </c:pt>
                <c:pt idx="149">
                  <c:v>1480</c:v>
                </c:pt>
                <c:pt idx="150">
                  <c:v>1490</c:v>
                </c:pt>
                <c:pt idx="151">
                  <c:v>1500</c:v>
                </c:pt>
                <c:pt idx="152">
                  <c:v>1510</c:v>
                </c:pt>
                <c:pt idx="153">
                  <c:v>1520</c:v>
                </c:pt>
                <c:pt idx="154">
                  <c:v>1530</c:v>
                </c:pt>
                <c:pt idx="155">
                  <c:v>1540</c:v>
                </c:pt>
                <c:pt idx="156">
                  <c:v>1550</c:v>
                </c:pt>
                <c:pt idx="157">
                  <c:v>1560</c:v>
                </c:pt>
                <c:pt idx="158">
                  <c:v>1570</c:v>
                </c:pt>
                <c:pt idx="159">
                  <c:v>1580</c:v>
                </c:pt>
                <c:pt idx="160">
                  <c:v>1590</c:v>
                </c:pt>
                <c:pt idx="161">
                  <c:v>1600</c:v>
                </c:pt>
                <c:pt idx="162">
                  <c:v>1610</c:v>
                </c:pt>
                <c:pt idx="163">
                  <c:v>1620</c:v>
                </c:pt>
                <c:pt idx="164">
                  <c:v>1630</c:v>
                </c:pt>
                <c:pt idx="165">
                  <c:v>1640</c:v>
                </c:pt>
                <c:pt idx="166">
                  <c:v>1650</c:v>
                </c:pt>
                <c:pt idx="167">
                  <c:v>1660</c:v>
                </c:pt>
                <c:pt idx="168">
                  <c:v>1670</c:v>
                </c:pt>
                <c:pt idx="169">
                  <c:v>1680</c:v>
                </c:pt>
                <c:pt idx="170">
                  <c:v>1690</c:v>
                </c:pt>
                <c:pt idx="171">
                  <c:v>1700</c:v>
                </c:pt>
                <c:pt idx="172">
                  <c:v>1710</c:v>
                </c:pt>
                <c:pt idx="173">
                  <c:v>1720</c:v>
                </c:pt>
                <c:pt idx="174">
                  <c:v>1730</c:v>
                </c:pt>
                <c:pt idx="175">
                  <c:v>1740</c:v>
                </c:pt>
                <c:pt idx="176">
                  <c:v>1750</c:v>
                </c:pt>
                <c:pt idx="177">
                  <c:v>1760</c:v>
                </c:pt>
                <c:pt idx="178">
                  <c:v>1770</c:v>
                </c:pt>
                <c:pt idx="179">
                  <c:v>1780</c:v>
                </c:pt>
                <c:pt idx="180">
                  <c:v>1790</c:v>
                </c:pt>
                <c:pt idx="181">
                  <c:v>1800</c:v>
                </c:pt>
                <c:pt idx="182">
                  <c:v>1810</c:v>
                </c:pt>
                <c:pt idx="183">
                  <c:v>1820</c:v>
                </c:pt>
                <c:pt idx="184">
                  <c:v>1830</c:v>
                </c:pt>
                <c:pt idx="185">
                  <c:v>1840</c:v>
                </c:pt>
                <c:pt idx="186">
                  <c:v>1850</c:v>
                </c:pt>
                <c:pt idx="187">
                  <c:v>1860</c:v>
                </c:pt>
                <c:pt idx="188">
                  <c:v>1870</c:v>
                </c:pt>
                <c:pt idx="189">
                  <c:v>1880</c:v>
                </c:pt>
                <c:pt idx="190">
                  <c:v>1890</c:v>
                </c:pt>
                <c:pt idx="191">
                  <c:v>1900</c:v>
                </c:pt>
                <c:pt idx="192">
                  <c:v>1910</c:v>
                </c:pt>
                <c:pt idx="193">
                  <c:v>1920</c:v>
                </c:pt>
                <c:pt idx="194">
                  <c:v>1930</c:v>
                </c:pt>
                <c:pt idx="195">
                  <c:v>1940</c:v>
                </c:pt>
                <c:pt idx="196">
                  <c:v>1950</c:v>
                </c:pt>
                <c:pt idx="197">
                  <c:v>1960</c:v>
                </c:pt>
                <c:pt idx="198">
                  <c:v>1970</c:v>
                </c:pt>
                <c:pt idx="199">
                  <c:v>1980</c:v>
                </c:pt>
                <c:pt idx="200">
                  <c:v>1990</c:v>
                </c:pt>
                <c:pt idx="201">
                  <c:v>2000</c:v>
                </c:pt>
                <c:pt idx="202">
                  <c:v>2010</c:v>
                </c:pt>
                <c:pt idx="203">
                  <c:v>2020</c:v>
                </c:pt>
                <c:pt idx="204">
                  <c:v>2030</c:v>
                </c:pt>
                <c:pt idx="205">
                  <c:v>2040</c:v>
                </c:pt>
                <c:pt idx="206">
                  <c:v>2050</c:v>
                </c:pt>
                <c:pt idx="207">
                  <c:v>2060</c:v>
                </c:pt>
                <c:pt idx="208">
                  <c:v>2070</c:v>
                </c:pt>
                <c:pt idx="209">
                  <c:v>2080</c:v>
                </c:pt>
                <c:pt idx="210">
                  <c:v>2090</c:v>
                </c:pt>
                <c:pt idx="211">
                  <c:v>2100</c:v>
                </c:pt>
                <c:pt idx="212">
                  <c:v>2110</c:v>
                </c:pt>
                <c:pt idx="213">
                  <c:v>2120</c:v>
                </c:pt>
                <c:pt idx="214">
                  <c:v>2130</c:v>
                </c:pt>
                <c:pt idx="215">
                  <c:v>2140</c:v>
                </c:pt>
                <c:pt idx="216">
                  <c:v>2150</c:v>
                </c:pt>
                <c:pt idx="217">
                  <c:v>2160</c:v>
                </c:pt>
                <c:pt idx="218">
                  <c:v>2170</c:v>
                </c:pt>
                <c:pt idx="219">
                  <c:v>2180</c:v>
                </c:pt>
                <c:pt idx="220">
                  <c:v>2190</c:v>
                </c:pt>
                <c:pt idx="221">
                  <c:v>2200</c:v>
                </c:pt>
                <c:pt idx="222">
                  <c:v>2210</c:v>
                </c:pt>
                <c:pt idx="223">
                  <c:v>2220</c:v>
                </c:pt>
                <c:pt idx="224">
                  <c:v>2230</c:v>
                </c:pt>
                <c:pt idx="225">
                  <c:v>2240</c:v>
                </c:pt>
                <c:pt idx="226">
                  <c:v>2250</c:v>
                </c:pt>
                <c:pt idx="227">
                  <c:v>2260</c:v>
                </c:pt>
                <c:pt idx="228">
                  <c:v>2270</c:v>
                </c:pt>
                <c:pt idx="229">
                  <c:v>2280</c:v>
                </c:pt>
                <c:pt idx="230">
                  <c:v>2290</c:v>
                </c:pt>
                <c:pt idx="231">
                  <c:v>2300</c:v>
                </c:pt>
                <c:pt idx="232">
                  <c:v>2310</c:v>
                </c:pt>
                <c:pt idx="233">
                  <c:v>2320</c:v>
                </c:pt>
                <c:pt idx="234">
                  <c:v>2330</c:v>
                </c:pt>
                <c:pt idx="235">
                  <c:v>2340</c:v>
                </c:pt>
                <c:pt idx="236">
                  <c:v>2350</c:v>
                </c:pt>
                <c:pt idx="237">
                  <c:v>2360</c:v>
                </c:pt>
                <c:pt idx="238">
                  <c:v>2370</c:v>
                </c:pt>
                <c:pt idx="239">
                  <c:v>2380</c:v>
                </c:pt>
                <c:pt idx="240">
                  <c:v>2390</c:v>
                </c:pt>
                <c:pt idx="241">
                  <c:v>2400</c:v>
                </c:pt>
                <c:pt idx="242">
                  <c:v>2410</c:v>
                </c:pt>
                <c:pt idx="243">
                  <c:v>2420</c:v>
                </c:pt>
                <c:pt idx="244">
                  <c:v>2430</c:v>
                </c:pt>
                <c:pt idx="245">
                  <c:v>2440</c:v>
                </c:pt>
                <c:pt idx="246">
                  <c:v>2450</c:v>
                </c:pt>
                <c:pt idx="247">
                  <c:v>2460</c:v>
                </c:pt>
                <c:pt idx="248">
                  <c:v>2470</c:v>
                </c:pt>
                <c:pt idx="249">
                  <c:v>2480</c:v>
                </c:pt>
                <c:pt idx="250">
                  <c:v>2490</c:v>
                </c:pt>
                <c:pt idx="251">
                  <c:v>2500</c:v>
                </c:pt>
                <c:pt idx="252">
                  <c:v>2510</c:v>
                </c:pt>
                <c:pt idx="253">
                  <c:v>2520</c:v>
                </c:pt>
                <c:pt idx="254">
                  <c:v>2530</c:v>
                </c:pt>
                <c:pt idx="255">
                  <c:v>2540</c:v>
                </c:pt>
                <c:pt idx="256">
                  <c:v>2550</c:v>
                </c:pt>
                <c:pt idx="257">
                  <c:v>2560</c:v>
                </c:pt>
                <c:pt idx="258">
                  <c:v>2570</c:v>
                </c:pt>
                <c:pt idx="259">
                  <c:v>2580</c:v>
                </c:pt>
                <c:pt idx="260">
                  <c:v>2590</c:v>
                </c:pt>
                <c:pt idx="261">
                  <c:v>2600</c:v>
                </c:pt>
                <c:pt idx="262">
                  <c:v>2610</c:v>
                </c:pt>
                <c:pt idx="263">
                  <c:v>2620</c:v>
                </c:pt>
                <c:pt idx="264">
                  <c:v>2630</c:v>
                </c:pt>
                <c:pt idx="265">
                  <c:v>2640</c:v>
                </c:pt>
                <c:pt idx="266">
                  <c:v>2650</c:v>
                </c:pt>
                <c:pt idx="267">
                  <c:v>2660</c:v>
                </c:pt>
                <c:pt idx="268">
                  <c:v>2670</c:v>
                </c:pt>
                <c:pt idx="269">
                  <c:v>2680</c:v>
                </c:pt>
                <c:pt idx="270">
                  <c:v>2690</c:v>
                </c:pt>
                <c:pt idx="271">
                  <c:v>2700</c:v>
                </c:pt>
                <c:pt idx="272">
                  <c:v>2710</c:v>
                </c:pt>
                <c:pt idx="273">
                  <c:v>2720</c:v>
                </c:pt>
                <c:pt idx="274">
                  <c:v>2730</c:v>
                </c:pt>
                <c:pt idx="275">
                  <c:v>2740</c:v>
                </c:pt>
                <c:pt idx="276">
                  <c:v>2750</c:v>
                </c:pt>
                <c:pt idx="277">
                  <c:v>2760</c:v>
                </c:pt>
                <c:pt idx="278">
                  <c:v>2770</c:v>
                </c:pt>
                <c:pt idx="279">
                  <c:v>2780</c:v>
                </c:pt>
                <c:pt idx="280">
                  <c:v>2790</c:v>
                </c:pt>
                <c:pt idx="281">
                  <c:v>2800</c:v>
                </c:pt>
                <c:pt idx="282">
                  <c:v>2810</c:v>
                </c:pt>
                <c:pt idx="283">
                  <c:v>2820</c:v>
                </c:pt>
                <c:pt idx="284">
                  <c:v>2830</c:v>
                </c:pt>
                <c:pt idx="285">
                  <c:v>2840</c:v>
                </c:pt>
                <c:pt idx="286">
                  <c:v>2850</c:v>
                </c:pt>
                <c:pt idx="287">
                  <c:v>2860</c:v>
                </c:pt>
                <c:pt idx="288">
                  <c:v>2870</c:v>
                </c:pt>
                <c:pt idx="289">
                  <c:v>2880</c:v>
                </c:pt>
                <c:pt idx="290">
                  <c:v>2890</c:v>
                </c:pt>
                <c:pt idx="291">
                  <c:v>2900</c:v>
                </c:pt>
                <c:pt idx="292">
                  <c:v>2910</c:v>
                </c:pt>
                <c:pt idx="293">
                  <c:v>2920</c:v>
                </c:pt>
                <c:pt idx="294">
                  <c:v>2930</c:v>
                </c:pt>
                <c:pt idx="295">
                  <c:v>2940</c:v>
                </c:pt>
                <c:pt idx="296">
                  <c:v>2950</c:v>
                </c:pt>
                <c:pt idx="297">
                  <c:v>2960</c:v>
                </c:pt>
                <c:pt idx="298">
                  <c:v>2970</c:v>
                </c:pt>
                <c:pt idx="299">
                  <c:v>2980</c:v>
                </c:pt>
                <c:pt idx="300">
                  <c:v>2990</c:v>
                </c:pt>
                <c:pt idx="301">
                  <c:v>3000</c:v>
                </c:pt>
                <c:pt idx="302">
                  <c:v>3010</c:v>
                </c:pt>
                <c:pt idx="303">
                  <c:v>3020</c:v>
                </c:pt>
                <c:pt idx="304">
                  <c:v>3030</c:v>
                </c:pt>
                <c:pt idx="305">
                  <c:v>3040</c:v>
                </c:pt>
                <c:pt idx="306">
                  <c:v>3050</c:v>
                </c:pt>
                <c:pt idx="307">
                  <c:v>3060</c:v>
                </c:pt>
                <c:pt idx="308">
                  <c:v>3070</c:v>
                </c:pt>
                <c:pt idx="309">
                  <c:v>3080</c:v>
                </c:pt>
                <c:pt idx="310">
                  <c:v>3090</c:v>
                </c:pt>
                <c:pt idx="311">
                  <c:v>3100</c:v>
                </c:pt>
                <c:pt idx="312">
                  <c:v>3110</c:v>
                </c:pt>
                <c:pt idx="313">
                  <c:v>3120</c:v>
                </c:pt>
                <c:pt idx="314">
                  <c:v>3130</c:v>
                </c:pt>
                <c:pt idx="315">
                  <c:v>3140</c:v>
                </c:pt>
                <c:pt idx="316">
                  <c:v>3150</c:v>
                </c:pt>
                <c:pt idx="317">
                  <c:v>3160</c:v>
                </c:pt>
                <c:pt idx="318">
                  <c:v>3170</c:v>
                </c:pt>
                <c:pt idx="319">
                  <c:v>3180</c:v>
                </c:pt>
                <c:pt idx="320">
                  <c:v>3190</c:v>
                </c:pt>
                <c:pt idx="321">
                  <c:v>3200</c:v>
                </c:pt>
                <c:pt idx="322">
                  <c:v>3210</c:v>
                </c:pt>
                <c:pt idx="323">
                  <c:v>3220</c:v>
                </c:pt>
                <c:pt idx="324">
                  <c:v>3230</c:v>
                </c:pt>
                <c:pt idx="325">
                  <c:v>3240</c:v>
                </c:pt>
                <c:pt idx="326">
                  <c:v>3250</c:v>
                </c:pt>
                <c:pt idx="327">
                  <c:v>3260</c:v>
                </c:pt>
                <c:pt idx="328">
                  <c:v>3270</c:v>
                </c:pt>
                <c:pt idx="329">
                  <c:v>3280</c:v>
                </c:pt>
                <c:pt idx="330">
                  <c:v>3290</c:v>
                </c:pt>
                <c:pt idx="331">
                  <c:v>3300</c:v>
                </c:pt>
                <c:pt idx="332">
                  <c:v>3310</c:v>
                </c:pt>
                <c:pt idx="333">
                  <c:v>3320</c:v>
                </c:pt>
                <c:pt idx="334">
                  <c:v>3330</c:v>
                </c:pt>
                <c:pt idx="335">
                  <c:v>3340</c:v>
                </c:pt>
                <c:pt idx="336">
                  <c:v>3350</c:v>
                </c:pt>
                <c:pt idx="337">
                  <c:v>3360</c:v>
                </c:pt>
                <c:pt idx="338">
                  <c:v>3370</c:v>
                </c:pt>
                <c:pt idx="339">
                  <c:v>3380</c:v>
                </c:pt>
                <c:pt idx="340">
                  <c:v>3390</c:v>
                </c:pt>
                <c:pt idx="341">
                  <c:v>3400</c:v>
                </c:pt>
                <c:pt idx="342">
                  <c:v>3410</c:v>
                </c:pt>
                <c:pt idx="343">
                  <c:v>3420</c:v>
                </c:pt>
                <c:pt idx="344">
                  <c:v>3430</c:v>
                </c:pt>
                <c:pt idx="345">
                  <c:v>3440</c:v>
                </c:pt>
                <c:pt idx="346">
                  <c:v>3450</c:v>
                </c:pt>
                <c:pt idx="347">
                  <c:v>3460</c:v>
                </c:pt>
                <c:pt idx="348">
                  <c:v>3470</c:v>
                </c:pt>
                <c:pt idx="349">
                  <c:v>3480</c:v>
                </c:pt>
                <c:pt idx="350">
                  <c:v>3490</c:v>
                </c:pt>
                <c:pt idx="351">
                  <c:v>3500</c:v>
                </c:pt>
                <c:pt idx="352">
                  <c:v>3510</c:v>
                </c:pt>
                <c:pt idx="353">
                  <c:v>3520</c:v>
                </c:pt>
                <c:pt idx="354">
                  <c:v>3530</c:v>
                </c:pt>
                <c:pt idx="355">
                  <c:v>3540</c:v>
                </c:pt>
                <c:pt idx="356">
                  <c:v>3550</c:v>
                </c:pt>
                <c:pt idx="357">
                  <c:v>3560</c:v>
                </c:pt>
                <c:pt idx="358">
                  <c:v>3570</c:v>
                </c:pt>
                <c:pt idx="359">
                  <c:v>3580</c:v>
                </c:pt>
                <c:pt idx="360">
                  <c:v>3590</c:v>
                </c:pt>
                <c:pt idx="361">
                  <c:v>3600</c:v>
                </c:pt>
                <c:pt idx="362">
                  <c:v>3610</c:v>
                </c:pt>
                <c:pt idx="363">
                  <c:v>3620</c:v>
                </c:pt>
                <c:pt idx="364">
                  <c:v>3630</c:v>
                </c:pt>
                <c:pt idx="365">
                  <c:v>3640</c:v>
                </c:pt>
                <c:pt idx="366">
                  <c:v>3650</c:v>
                </c:pt>
                <c:pt idx="367">
                  <c:v>3660</c:v>
                </c:pt>
                <c:pt idx="368">
                  <c:v>3670</c:v>
                </c:pt>
                <c:pt idx="369">
                  <c:v>3680</c:v>
                </c:pt>
                <c:pt idx="370">
                  <c:v>3690</c:v>
                </c:pt>
                <c:pt idx="371">
                  <c:v>3700</c:v>
                </c:pt>
                <c:pt idx="372">
                  <c:v>3710</c:v>
                </c:pt>
                <c:pt idx="373">
                  <c:v>3720</c:v>
                </c:pt>
                <c:pt idx="374">
                  <c:v>3730</c:v>
                </c:pt>
                <c:pt idx="375">
                  <c:v>3740</c:v>
                </c:pt>
                <c:pt idx="376">
                  <c:v>3750</c:v>
                </c:pt>
                <c:pt idx="377">
                  <c:v>3760</c:v>
                </c:pt>
                <c:pt idx="378">
                  <c:v>3770</c:v>
                </c:pt>
                <c:pt idx="379">
                  <c:v>3780</c:v>
                </c:pt>
                <c:pt idx="380">
                  <c:v>3790</c:v>
                </c:pt>
                <c:pt idx="381">
                  <c:v>3800</c:v>
                </c:pt>
                <c:pt idx="382">
                  <c:v>3810</c:v>
                </c:pt>
                <c:pt idx="383">
                  <c:v>3820</c:v>
                </c:pt>
                <c:pt idx="384">
                  <c:v>3830</c:v>
                </c:pt>
                <c:pt idx="385">
                  <c:v>3840</c:v>
                </c:pt>
                <c:pt idx="386">
                  <c:v>3850</c:v>
                </c:pt>
                <c:pt idx="387">
                  <c:v>3860</c:v>
                </c:pt>
                <c:pt idx="388">
                  <c:v>3870</c:v>
                </c:pt>
                <c:pt idx="389">
                  <c:v>3880</c:v>
                </c:pt>
                <c:pt idx="390">
                  <c:v>3890</c:v>
                </c:pt>
                <c:pt idx="391">
                  <c:v>3900</c:v>
                </c:pt>
                <c:pt idx="392">
                  <c:v>3910</c:v>
                </c:pt>
                <c:pt idx="393">
                  <c:v>3920</c:v>
                </c:pt>
                <c:pt idx="394">
                  <c:v>3930</c:v>
                </c:pt>
                <c:pt idx="395">
                  <c:v>3940</c:v>
                </c:pt>
                <c:pt idx="396">
                  <c:v>3950</c:v>
                </c:pt>
                <c:pt idx="397">
                  <c:v>3960</c:v>
                </c:pt>
                <c:pt idx="398">
                  <c:v>3970</c:v>
                </c:pt>
                <c:pt idx="399">
                  <c:v>3980</c:v>
                </c:pt>
                <c:pt idx="400">
                  <c:v>3990</c:v>
                </c:pt>
                <c:pt idx="401">
                  <c:v>4000</c:v>
                </c:pt>
                <c:pt idx="402">
                  <c:v>4010</c:v>
                </c:pt>
                <c:pt idx="403">
                  <c:v>4020</c:v>
                </c:pt>
                <c:pt idx="404">
                  <c:v>4030</c:v>
                </c:pt>
                <c:pt idx="405">
                  <c:v>4040</c:v>
                </c:pt>
                <c:pt idx="406">
                  <c:v>4050</c:v>
                </c:pt>
                <c:pt idx="407">
                  <c:v>4060</c:v>
                </c:pt>
                <c:pt idx="408">
                  <c:v>4070</c:v>
                </c:pt>
                <c:pt idx="409">
                  <c:v>4080</c:v>
                </c:pt>
                <c:pt idx="410">
                  <c:v>4090</c:v>
                </c:pt>
                <c:pt idx="411">
                  <c:v>4100</c:v>
                </c:pt>
                <c:pt idx="412">
                  <c:v>4110</c:v>
                </c:pt>
                <c:pt idx="413">
                  <c:v>4120</c:v>
                </c:pt>
                <c:pt idx="414">
                  <c:v>4130</c:v>
                </c:pt>
                <c:pt idx="415">
                  <c:v>4140</c:v>
                </c:pt>
                <c:pt idx="416">
                  <c:v>4150</c:v>
                </c:pt>
                <c:pt idx="417">
                  <c:v>4160</c:v>
                </c:pt>
                <c:pt idx="418">
                  <c:v>4170</c:v>
                </c:pt>
                <c:pt idx="419">
                  <c:v>4180</c:v>
                </c:pt>
                <c:pt idx="420">
                  <c:v>4190</c:v>
                </c:pt>
                <c:pt idx="421">
                  <c:v>4200</c:v>
                </c:pt>
                <c:pt idx="422">
                  <c:v>4210</c:v>
                </c:pt>
                <c:pt idx="423">
                  <c:v>4220</c:v>
                </c:pt>
                <c:pt idx="424">
                  <c:v>4230</c:v>
                </c:pt>
                <c:pt idx="425">
                  <c:v>4240</c:v>
                </c:pt>
                <c:pt idx="426">
                  <c:v>4250</c:v>
                </c:pt>
                <c:pt idx="427">
                  <c:v>4260</c:v>
                </c:pt>
                <c:pt idx="428">
                  <c:v>4270</c:v>
                </c:pt>
                <c:pt idx="429">
                  <c:v>4280</c:v>
                </c:pt>
                <c:pt idx="430">
                  <c:v>4290</c:v>
                </c:pt>
                <c:pt idx="431">
                  <c:v>4300</c:v>
                </c:pt>
                <c:pt idx="432">
                  <c:v>4310</c:v>
                </c:pt>
                <c:pt idx="433">
                  <c:v>4320</c:v>
                </c:pt>
                <c:pt idx="434">
                  <c:v>4330</c:v>
                </c:pt>
                <c:pt idx="435">
                  <c:v>4340</c:v>
                </c:pt>
                <c:pt idx="436">
                  <c:v>4350</c:v>
                </c:pt>
                <c:pt idx="437">
                  <c:v>4360</c:v>
                </c:pt>
                <c:pt idx="438">
                  <c:v>4370</c:v>
                </c:pt>
                <c:pt idx="439">
                  <c:v>4380</c:v>
                </c:pt>
                <c:pt idx="440">
                  <c:v>4390</c:v>
                </c:pt>
                <c:pt idx="441">
                  <c:v>4400</c:v>
                </c:pt>
                <c:pt idx="442">
                  <c:v>4410</c:v>
                </c:pt>
                <c:pt idx="443">
                  <c:v>4420</c:v>
                </c:pt>
                <c:pt idx="444">
                  <c:v>4430</c:v>
                </c:pt>
                <c:pt idx="445">
                  <c:v>4440</c:v>
                </c:pt>
                <c:pt idx="446">
                  <c:v>4450</c:v>
                </c:pt>
                <c:pt idx="447">
                  <c:v>4460</c:v>
                </c:pt>
                <c:pt idx="448">
                  <c:v>4470</c:v>
                </c:pt>
                <c:pt idx="449">
                  <c:v>4480</c:v>
                </c:pt>
                <c:pt idx="450">
                  <c:v>4490</c:v>
                </c:pt>
                <c:pt idx="451">
                  <c:v>4500</c:v>
                </c:pt>
                <c:pt idx="452">
                  <c:v>4510</c:v>
                </c:pt>
                <c:pt idx="453">
                  <c:v>4520</c:v>
                </c:pt>
                <c:pt idx="454">
                  <c:v>4530</c:v>
                </c:pt>
                <c:pt idx="455">
                  <c:v>4540</c:v>
                </c:pt>
                <c:pt idx="456">
                  <c:v>4550</c:v>
                </c:pt>
                <c:pt idx="457">
                  <c:v>4560</c:v>
                </c:pt>
                <c:pt idx="458">
                  <c:v>4570</c:v>
                </c:pt>
                <c:pt idx="459">
                  <c:v>4580</c:v>
                </c:pt>
                <c:pt idx="460">
                  <c:v>4590</c:v>
                </c:pt>
                <c:pt idx="461">
                  <c:v>4600</c:v>
                </c:pt>
                <c:pt idx="462">
                  <c:v>4610</c:v>
                </c:pt>
                <c:pt idx="463">
                  <c:v>4620</c:v>
                </c:pt>
                <c:pt idx="464">
                  <c:v>4630</c:v>
                </c:pt>
                <c:pt idx="465">
                  <c:v>4640</c:v>
                </c:pt>
                <c:pt idx="466">
                  <c:v>4650</c:v>
                </c:pt>
                <c:pt idx="467">
                  <c:v>4660</c:v>
                </c:pt>
                <c:pt idx="468">
                  <c:v>4670</c:v>
                </c:pt>
                <c:pt idx="469">
                  <c:v>4680</c:v>
                </c:pt>
                <c:pt idx="470">
                  <c:v>4690</c:v>
                </c:pt>
                <c:pt idx="471">
                  <c:v>4700</c:v>
                </c:pt>
                <c:pt idx="472">
                  <c:v>4710</c:v>
                </c:pt>
                <c:pt idx="473">
                  <c:v>4720</c:v>
                </c:pt>
                <c:pt idx="474">
                  <c:v>4730</c:v>
                </c:pt>
                <c:pt idx="475">
                  <c:v>4740</c:v>
                </c:pt>
                <c:pt idx="476">
                  <c:v>4750</c:v>
                </c:pt>
                <c:pt idx="477">
                  <c:v>4760</c:v>
                </c:pt>
                <c:pt idx="478">
                  <c:v>4770</c:v>
                </c:pt>
                <c:pt idx="479">
                  <c:v>4780</c:v>
                </c:pt>
                <c:pt idx="480">
                  <c:v>4790</c:v>
                </c:pt>
                <c:pt idx="481">
                  <c:v>4800</c:v>
                </c:pt>
                <c:pt idx="482">
                  <c:v>4810</c:v>
                </c:pt>
                <c:pt idx="483">
                  <c:v>4820</c:v>
                </c:pt>
                <c:pt idx="484">
                  <c:v>4830</c:v>
                </c:pt>
                <c:pt idx="485">
                  <c:v>4840</c:v>
                </c:pt>
                <c:pt idx="486">
                  <c:v>4850</c:v>
                </c:pt>
                <c:pt idx="487">
                  <c:v>4860</c:v>
                </c:pt>
                <c:pt idx="488">
                  <c:v>4870</c:v>
                </c:pt>
                <c:pt idx="489">
                  <c:v>4880</c:v>
                </c:pt>
                <c:pt idx="490">
                  <c:v>4890</c:v>
                </c:pt>
                <c:pt idx="491">
                  <c:v>4900</c:v>
                </c:pt>
                <c:pt idx="492">
                  <c:v>4910</c:v>
                </c:pt>
                <c:pt idx="493">
                  <c:v>4920</c:v>
                </c:pt>
                <c:pt idx="494">
                  <c:v>4930</c:v>
                </c:pt>
                <c:pt idx="495">
                  <c:v>4940</c:v>
                </c:pt>
                <c:pt idx="496">
                  <c:v>4950</c:v>
                </c:pt>
                <c:pt idx="497">
                  <c:v>4960</c:v>
                </c:pt>
                <c:pt idx="498">
                  <c:v>4970</c:v>
                </c:pt>
                <c:pt idx="499">
                  <c:v>4980</c:v>
                </c:pt>
                <c:pt idx="500">
                  <c:v>4990</c:v>
                </c:pt>
                <c:pt idx="501">
                  <c:v>5000</c:v>
                </c:pt>
                <c:pt idx="502">
                  <c:v>5010</c:v>
                </c:pt>
                <c:pt idx="503">
                  <c:v>5020</c:v>
                </c:pt>
                <c:pt idx="504">
                  <c:v>5030</c:v>
                </c:pt>
                <c:pt idx="505">
                  <c:v>5040</c:v>
                </c:pt>
                <c:pt idx="506">
                  <c:v>5050</c:v>
                </c:pt>
                <c:pt idx="507">
                  <c:v>5060</c:v>
                </c:pt>
                <c:pt idx="508">
                  <c:v>5070</c:v>
                </c:pt>
                <c:pt idx="509">
                  <c:v>5080</c:v>
                </c:pt>
                <c:pt idx="510">
                  <c:v>5090</c:v>
                </c:pt>
                <c:pt idx="511">
                  <c:v>5100</c:v>
                </c:pt>
                <c:pt idx="512">
                  <c:v>5110</c:v>
                </c:pt>
                <c:pt idx="513">
                  <c:v>5120</c:v>
                </c:pt>
                <c:pt idx="514">
                  <c:v>5130</c:v>
                </c:pt>
                <c:pt idx="515">
                  <c:v>5140</c:v>
                </c:pt>
                <c:pt idx="516">
                  <c:v>5150</c:v>
                </c:pt>
                <c:pt idx="517">
                  <c:v>5160</c:v>
                </c:pt>
                <c:pt idx="518">
                  <c:v>5170</c:v>
                </c:pt>
                <c:pt idx="519">
                  <c:v>5180</c:v>
                </c:pt>
                <c:pt idx="520">
                  <c:v>5190</c:v>
                </c:pt>
                <c:pt idx="521">
                  <c:v>5200</c:v>
                </c:pt>
                <c:pt idx="522">
                  <c:v>5210</c:v>
                </c:pt>
                <c:pt idx="523">
                  <c:v>5220</c:v>
                </c:pt>
                <c:pt idx="524">
                  <c:v>5230</c:v>
                </c:pt>
                <c:pt idx="525">
                  <c:v>5240</c:v>
                </c:pt>
                <c:pt idx="526">
                  <c:v>5250</c:v>
                </c:pt>
                <c:pt idx="527">
                  <c:v>5260</c:v>
                </c:pt>
                <c:pt idx="528">
                  <c:v>5270</c:v>
                </c:pt>
                <c:pt idx="529">
                  <c:v>5280</c:v>
                </c:pt>
                <c:pt idx="530">
                  <c:v>5290</c:v>
                </c:pt>
                <c:pt idx="531">
                  <c:v>5300</c:v>
                </c:pt>
                <c:pt idx="532">
                  <c:v>5310</c:v>
                </c:pt>
                <c:pt idx="533">
                  <c:v>5320</c:v>
                </c:pt>
                <c:pt idx="534">
                  <c:v>5330</c:v>
                </c:pt>
                <c:pt idx="535">
                  <c:v>5340</c:v>
                </c:pt>
                <c:pt idx="536">
                  <c:v>5350</c:v>
                </c:pt>
                <c:pt idx="537">
                  <c:v>5360</c:v>
                </c:pt>
                <c:pt idx="538">
                  <c:v>5370</c:v>
                </c:pt>
                <c:pt idx="539">
                  <c:v>5380</c:v>
                </c:pt>
                <c:pt idx="540">
                  <c:v>5390</c:v>
                </c:pt>
                <c:pt idx="541">
                  <c:v>5400</c:v>
                </c:pt>
                <c:pt idx="542">
                  <c:v>5410</c:v>
                </c:pt>
                <c:pt idx="543">
                  <c:v>5420</c:v>
                </c:pt>
                <c:pt idx="544">
                  <c:v>5430</c:v>
                </c:pt>
                <c:pt idx="545">
                  <c:v>5440</c:v>
                </c:pt>
                <c:pt idx="546">
                  <c:v>5450</c:v>
                </c:pt>
                <c:pt idx="547">
                  <c:v>5460</c:v>
                </c:pt>
                <c:pt idx="548">
                  <c:v>5470</c:v>
                </c:pt>
                <c:pt idx="549">
                  <c:v>5480</c:v>
                </c:pt>
                <c:pt idx="550">
                  <c:v>5490</c:v>
                </c:pt>
                <c:pt idx="551">
                  <c:v>5500</c:v>
                </c:pt>
                <c:pt idx="552">
                  <c:v>5510</c:v>
                </c:pt>
                <c:pt idx="553">
                  <c:v>5520</c:v>
                </c:pt>
                <c:pt idx="554">
                  <c:v>5530</c:v>
                </c:pt>
                <c:pt idx="555">
                  <c:v>5540</c:v>
                </c:pt>
                <c:pt idx="556">
                  <c:v>5550</c:v>
                </c:pt>
                <c:pt idx="557">
                  <c:v>5560</c:v>
                </c:pt>
                <c:pt idx="558">
                  <c:v>5570</c:v>
                </c:pt>
                <c:pt idx="559">
                  <c:v>5580</c:v>
                </c:pt>
                <c:pt idx="560">
                  <c:v>5590</c:v>
                </c:pt>
                <c:pt idx="561">
                  <c:v>5600</c:v>
                </c:pt>
                <c:pt idx="562">
                  <c:v>5610</c:v>
                </c:pt>
                <c:pt idx="563">
                  <c:v>5620</c:v>
                </c:pt>
                <c:pt idx="564">
                  <c:v>5630</c:v>
                </c:pt>
                <c:pt idx="565">
                  <c:v>5640</c:v>
                </c:pt>
                <c:pt idx="566">
                  <c:v>5650</c:v>
                </c:pt>
                <c:pt idx="567">
                  <c:v>5660</c:v>
                </c:pt>
                <c:pt idx="568">
                  <c:v>5670</c:v>
                </c:pt>
                <c:pt idx="569">
                  <c:v>5680</c:v>
                </c:pt>
                <c:pt idx="570">
                  <c:v>5690</c:v>
                </c:pt>
                <c:pt idx="571">
                  <c:v>5700</c:v>
                </c:pt>
                <c:pt idx="572">
                  <c:v>5710</c:v>
                </c:pt>
                <c:pt idx="573">
                  <c:v>5720</c:v>
                </c:pt>
                <c:pt idx="574">
                  <c:v>5730</c:v>
                </c:pt>
                <c:pt idx="575">
                  <c:v>5740</c:v>
                </c:pt>
                <c:pt idx="576">
                  <c:v>5750</c:v>
                </c:pt>
                <c:pt idx="577">
                  <c:v>5760</c:v>
                </c:pt>
                <c:pt idx="578">
                  <c:v>5770</c:v>
                </c:pt>
                <c:pt idx="579">
                  <c:v>5780</c:v>
                </c:pt>
                <c:pt idx="580">
                  <c:v>5790</c:v>
                </c:pt>
                <c:pt idx="581">
                  <c:v>5800</c:v>
                </c:pt>
                <c:pt idx="582">
                  <c:v>5810</c:v>
                </c:pt>
                <c:pt idx="583">
                  <c:v>5820</c:v>
                </c:pt>
                <c:pt idx="584">
                  <c:v>5830</c:v>
                </c:pt>
                <c:pt idx="585">
                  <c:v>5840</c:v>
                </c:pt>
                <c:pt idx="586">
                  <c:v>5850</c:v>
                </c:pt>
                <c:pt idx="587">
                  <c:v>5860</c:v>
                </c:pt>
                <c:pt idx="588">
                  <c:v>5870</c:v>
                </c:pt>
                <c:pt idx="589">
                  <c:v>5880</c:v>
                </c:pt>
                <c:pt idx="590">
                  <c:v>5890</c:v>
                </c:pt>
                <c:pt idx="591">
                  <c:v>5900</c:v>
                </c:pt>
                <c:pt idx="592">
                  <c:v>5910</c:v>
                </c:pt>
                <c:pt idx="593">
                  <c:v>5920</c:v>
                </c:pt>
                <c:pt idx="594">
                  <c:v>5930</c:v>
                </c:pt>
                <c:pt idx="595">
                  <c:v>5940</c:v>
                </c:pt>
                <c:pt idx="596">
                  <c:v>5950</c:v>
                </c:pt>
                <c:pt idx="597">
                  <c:v>5960</c:v>
                </c:pt>
                <c:pt idx="598">
                  <c:v>5970</c:v>
                </c:pt>
                <c:pt idx="599">
                  <c:v>5980</c:v>
                </c:pt>
                <c:pt idx="600">
                  <c:v>5990</c:v>
                </c:pt>
                <c:pt idx="601">
                  <c:v>6000</c:v>
                </c:pt>
                <c:pt idx="602">
                  <c:v>6010</c:v>
                </c:pt>
                <c:pt idx="603">
                  <c:v>6020</c:v>
                </c:pt>
                <c:pt idx="604">
                  <c:v>6030</c:v>
                </c:pt>
                <c:pt idx="605">
                  <c:v>6040</c:v>
                </c:pt>
                <c:pt idx="606">
                  <c:v>6050</c:v>
                </c:pt>
                <c:pt idx="607">
                  <c:v>6060</c:v>
                </c:pt>
                <c:pt idx="608">
                  <c:v>6070</c:v>
                </c:pt>
                <c:pt idx="609">
                  <c:v>6080</c:v>
                </c:pt>
                <c:pt idx="610">
                  <c:v>6090</c:v>
                </c:pt>
                <c:pt idx="611">
                  <c:v>6100</c:v>
                </c:pt>
                <c:pt idx="612">
                  <c:v>6110</c:v>
                </c:pt>
                <c:pt idx="613">
                  <c:v>6120</c:v>
                </c:pt>
                <c:pt idx="614">
                  <c:v>6130</c:v>
                </c:pt>
                <c:pt idx="615">
                  <c:v>6140</c:v>
                </c:pt>
                <c:pt idx="616">
                  <c:v>6150</c:v>
                </c:pt>
                <c:pt idx="617">
                  <c:v>6160</c:v>
                </c:pt>
                <c:pt idx="618">
                  <c:v>6170</c:v>
                </c:pt>
                <c:pt idx="619">
                  <c:v>6180</c:v>
                </c:pt>
                <c:pt idx="620">
                  <c:v>6190</c:v>
                </c:pt>
                <c:pt idx="621">
                  <c:v>6200</c:v>
                </c:pt>
                <c:pt idx="622">
                  <c:v>6210</c:v>
                </c:pt>
                <c:pt idx="623">
                  <c:v>6220</c:v>
                </c:pt>
                <c:pt idx="624">
                  <c:v>6230</c:v>
                </c:pt>
                <c:pt idx="625">
                  <c:v>6240</c:v>
                </c:pt>
                <c:pt idx="626">
                  <c:v>6250</c:v>
                </c:pt>
                <c:pt idx="627">
                  <c:v>6260</c:v>
                </c:pt>
                <c:pt idx="628">
                  <c:v>6270</c:v>
                </c:pt>
                <c:pt idx="629">
                  <c:v>6280</c:v>
                </c:pt>
                <c:pt idx="630">
                  <c:v>6290</c:v>
                </c:pt>
                <c:pt idx="631">
                  <c:v>6300</c:v>
                </c:pt>
                <c:pt idx="632">
                  <c:v>6310</c:v>
                </c:pt>
                <c:pt idx="633">
                  <c:v>6320</c:v>
                </c:pt>
                <c:pt idx="634">
                  <c:v>6330</c:v>
                </c:pt>
                <c:pt idx="635">
                  <c:v>6340</c:v>
                </c:pt>
                <c:pt idx="636">
                  <c:v>6350</c:v>
                </c:pt>
                <c:pt idx="637">
                  <c:v>6360</c:v>
                </c:pt>
                <c:pt idx="638">
                  <c:v>6370</c:v>
                </c:pt>
                <c:pt idx="639">
                  <c:v>6380</c:v>
                </c:pt>
                <c:pt idx="640">
                  <c:v>6390</c:v>
                </c:pt>
                <c:pt idx="641">
                  <c:v>6400</c:v>
                </c:pt>
                <c:pt idx="642">
                  <c:v>6410</c:v>
                </c:pt>
                <c:pt idx="643">
                  <c:v>6420</c:v>
                </c:pt>
                <c:pt idx="644">
                  <c:v>6430</c:v>
                </c:pt>
                <c:pt idx="645">
                  <c:v>6440</c:v>
                </c:pt>
                <c:pt idx="646">
                  <c:v>6450</c:v>
                </c:pt>
                <c:pt idx="647">
                  <c:v>6460</c:v>
                </c:pt>
                <c:pt idx="648">
                  <c:v>6470</c:v>
                </c:pt>
                <c:pt idx="649">
                  <c:v>6480</c:v>
                </c:pt>
                <c:pt idx="650">
                  <c:v>6490</c:v>
                </c:pt>
                <c:pt idx="651">
                  <c:v>6500</c:v>
                </c:pt>
                <c:pt idx="652">
                  <c:v>6510</c:v>
                </c:pt>
                <c:pt idx="653">
                  <c:v>6520</c:v>
                </c:pt>
                <c:pt idx="654">
                  <c:v>6530</c:v>
                </c:pt>
                <c:pt idx="655">
                  <c:v>6540</c:v>
                </c:pt>
                <c:pt idx="656">
                  <c:v>6550</c:v>
                </c:pt>
                <c:pt idx="657">
                  <c:v>6560</c:v>
                </c:pt>
                <c:pt idx="658">
                  <c:v>6570</c:v>
                </c:pt>
                <c:pt idx="659">
                  <c:v>6580</c:v>
                </c:pt>
                <c:pt idx="660">
                  <c:v>6590</c:v>
                </c:pt>
                <c:pt idx="661">
                  <c:v>6600</c:v>
                </c:pt>
                <c:pt idx="662">
                  <c:v>6610</c:v>
                </c:pt>
                <c:pt idx="663">
                  <c:v>6620</c:v>
                </c:pt>
                <c:pt idx="664">
                  <c:v>6630</c:v>
                </c:pt>
                <c:pt idx="665">
                  <c:v>6640</c:v>
                </c:pt>
                <c:pt idx="666">
                  <c:v>6650</c:v>
                </c:pt>
                <c:pt idx="667">
                  <c:v>6660</c:v>
                </c:pt>
                <c:pt idx="668">
                  <c:v>6670</c:v>
                </c:pt>
                <c:pt idx="669">
                  <c:v>6680</c:v>
                </c:pt>
                <c:pt idx="670">
                  <c:v>6690</c:v>
                </c:pt>
                <c:pt idx="671">
                  <c:v>6700</c:v>
                </c:pt>
                <c:pt idx="672">
                  <c:v>6710</c:v>
                </c:pt>
                <c:pt idx="673">
                  <c:v>6720</c:v>
                </c:pt>
                <c:pt idx="674">
                  <c:v>6730</c:v>
                </c:pt>
                <c:pt idx="675">
                  <c:v>6740</c:v>
                </c:pt>
                <c:pt idx="676">
                  <c:v>6750</c:v>
                </c:pt>
                <c:pt idx="677">
                  <c:v>6760</c:v>
                </c:pt>
                <c:pt idx="678">
                  <c:v>6770</c:v>
                </c:pt>
                <c:pt idx="679">
                  <c:v>6780</c:v>
                </c:pt>
                <c:pt idx="680">
                  <c:v>6790</c:v>
                </c:pt>
                <c:pt idx="681">
                  <c:v>6800</c:v>
                </c:pt>
                <c:pt idx="682">
                  <c:v>6810</c:v>
                </c:pt>
                <c:pt idx="683">
                  <c:v>6820</c:v>
                </c:pt>
                <c:pt idx="684">
                  <c:v>6830</c:v>
                </c:pt>
                <c:pt idx="685">
                  <c:v>6840</c:v>
                </c:pt>
                <c:pt idx="686">
                  <c:v>6850</c:v>
                </c:pt>
                <c:pt idx="687">
                  <c:v>6860</c:v>
                </c:pt>
                <c:pt idx="688">
                  <c:v>6870</c:v>
                </c:pt>
                <c:pt idx="689">
                  <c:v>6880</c:v>
                </c:pt>
                <c:pt idx="690">
                  <c:v>6890</c:v>
                </c:pt>
                <c:pt idx="691">
                  <c:v>6900</c:v>
                </c:pt>
                <c:pt idx="692">
                  <c:v>6910</c:v>
                </c:pt>
                <c:pt idx="693">
                  <c:v>6920</c:v>
                </c:pt>
                <c:pt idx="694">
                  <c:v>6930</c:v>
                </c:pt>
                <c:pt idx="695">
                  <c:v>6940</c:v>
                </c:pt>
                <c:pt idx="696">
                  <c:v>6950</c:v>
                </c:pt>
                <c:pt idx="697">
                  <c:v>6960</c:v>
                </c:pt>
                <c:pt idx="698">
                  <c:v>6970</c:v>
                </c:pt>
                <c:pt idx="699">
                  <c:v>6980</c:v>
                </c:pt>
                <c:pt idx="700">
                  <c:v>6990</c:v>
                </c:pt>
                <c:pt idx="701">
                  <c:v>7000</c:v>
                </c:pt>
                <c:pt idx="702">
                  <c:v>7010</c:v>
                </c:pt>
                <c:pt idx="703">
                  <c:v>7020</c:v>
                </c:pt>
                <c:pt idx="704">
                  <c:v>7030</c:v>
                </c:pt>
                <c:pt idx="705">
                  <c:v>7040</c:v>
                </c:pt>
                <c:pt idx="706">
                  <c:v>7050</c:v>
                </c:pt>
                <c:pt idx="707">
                  <c:v>7060</c:v>
                </c:pt>
                <c:pt idx="708">
                  <c:v>7070</c:v>
                </c:pt>
                <c:pt idx="709">
                  <c:v>7080</c:v>
                </c:pt>
                <c:pt idx="710">
                  <c:v>7090</c:v>
                </c:pt>
                <c:pt idx="711">
                  <c:v>7100</c:v>
                </c:pt>
                <c:pt idx="712">
                  <c:v>7110</c:v>
                </c:pt>
                <c:pt idx="713">
                  <c:v>7120</c:v>
                </c:pt>
                <c:pt idx="714">
                  <c:v>7130</c:v>
                </c:pt>
                <c:pt idx="715">
                  <c:v>7140</c:v>
                </c:pt>
                <c:pt idx="716">
                  <c:v>7150</c:v>
                </c:pt>
                <c:pt idx="717">
                  <c:v>7160</c:v>
                </c:pt>
                <c:pt idx="718">
                  <c:v>7170</c:v>
                </c:pt>
                <c:pt idx="719">
                  <c:v>7180</c:v>
                </c:pt>
                <c:pt idx="720">
                  <c:v>7190</c:v>
                </c:pt>
                <c:pt idx="721">
                  <c:v>7200</c:v>
                </c:pt>
                <c:pt idx="722">
                  <c:v>7210</c:v>
                </c:pt>
                <c:pt idx="723">
                  <c:v>7220</c:v>
                </c:pt>
                <c:pt idx="724">
                  <c:v>7230</c:v>
                </c:pt>
                <c:pt idx="725">
                  <c:v>7240</c:v>
                </c:pt>
                <c:pt idx="726">
                  <c:v>7250</c:v>
                </c:pt>
                <c:pt idx="727">
                  <c:v>7260</c:v>
                </c:pt>
                <c:pt idx="728">
                  <c:v>7270</c:v>
                </c:pt>
                <c:pt idx="729">
                  <c:v>7280</c:v>
                </c:pt>
                <c:pt idx="730">
                  <c:v>7290</c:v>
                </c:pt>
                <c:pt idx="731">
                  <c:v>7300</c:v>
                </c:pt>
                <c:pt idx="732">
                  <c:v>7310</c:v>
                </c:pt>
                <c:pt idx="733">
                  <c:v>7320</c:v>
                </c:pt>
                <c:pt idx="734">
                  <c:v>7330</c:v>
                </c:pt>
                <c:pt idx="735">
                  <c:v>7340</c:v>
                </c:pt>
                <c:pt idx="736">
                  <c:v>7350</c:v>
                </c:pt>
                <c:pt idx="737">
                  <c:v>7360</c:v>
                </c:pt>
                <c:pt idx="738">
                  <c:v>7370</c:v>
                </c:pt>
                <c:pt idx="739">
                  <c:v>7380</c:v>
                </c:pt>
                <c:pt idx="740">
                  <c:v>7390</c:v>
                </c:pt>
                <c:pt idx="741">
                  <c:v>7400</c:v>
                </c:pt>
                <c:pt idx="742">
                  <c:v>7410</c:v>
                </c:pt>
                <c:pt idx="743">
                  <c:v>7420</c:v>
                </c:pt>
                <c:pt idx="744">
                  <c:v>7430</c:v>
                </c:pt>
                <c:pt idx="745">
                  <c:v>7440</c:v>
                </c:pt>
                <c:pt idx="746">
                  <c:v>7450</c:v>
                </c:pt>
                <c:pt idx="747">
                  <c:v>7460</c:v>
                </c:pt>
                <c:pt idx="748">
                  <c:v>7470</c:v>
                </c:pt>
                <c:pt idx="749">
                  <c:v>7480</c:v>
                </c:pt>
                <c:pt idx="750">
                  <c:v>7490</c:v>
                </c:pt>
                <c:pt idx="751">
                  <c:v>7500</c:v>
                </c:pt>
                <c:pt idx="752">
                  <c:v>7510</c:v>
                </c:pt>
                <c:pt idx="753">
                  <c:v>7520</c:v>
                </c:pt>
                <c:pt idx="754">
                  <c:v>7530</c:v>
                </c:pt>
                <c:pt idx="755">
                  <c:v>7540</c:v>
                </c:pt>
                <c:pt idx="756">
                  <c:v>7550</c:v>
                </c:pt>
                <c:pt idx="757">
                  <c:v>7560</c:v>
                </c:pt>
                <c:pt idx="758">
                  <c:v>7570</c:v>
                </c:pt>
                <c:pt idx="759">
                  <c:v>7580</c:v>
                </c:pt>
                <c:pt idx="760">
                  <c:v>7590</c:v>
                </c:pt>
                <c:pt idx="761">
                  <c:v>7600</c:v>
                </c:pt>
                <c:pt idx="762">
                  <c:v>7610</c:v>
                </c:pt>
                <c:pt idx="763">
                  <c:v>7620</c:v>
                </c:pt>
                <c:pt idx="764">
                  <c:v>7630</c:v>
                </c:pt>
                <c:pt idx="765">
                  <c:v>7640</c:v>
                </c:pt>
                <c:pt idx="766">
                  <c:v>7650</c:v>
                </c:pt>
                <c:pt idx="767">
                  <c:v>7660</c:v>
                </c:pt>
                <c:pt idx="768">
                  <c:v>7670</c:v>
                </c:pt>
                <c:pt idx="769">
                  <c:v>7680</c:v>
                </c:pt>
                <c:pt idx="770">
                  <c:v>7690</c:v>
                </c:pt>
                <c:pt idx="771">
                  <c:v>7700</c:v>
                </c:pt>
                <c:pt idx="772">
                  <c:v>7710</c:v>
                </c:pt>
                <c:pt idx="773">
                  <c:v>7720</c:v>
                </c:pt>
                <c:pt idx="774">
                  <c:v>7730</c:v>
                </c:pt>
                <c:pt idx="775">
                  <c:v>7740</c:v>
                </c:pt>
                <c:pt idx="776">
                  <c:v>7750</c:v>
                </c:pt>
                <c:pt idx="777">
                  <c:v>7760</c:v>
                </c:pt>
                <c:pt idx="778">
                  <c:v>7770</c:v>
                </c:pt>
                <c:pt idx="779">
                  <c:v>7780</c:v>
                </c:pt>
                <c:pt idx="780">
                  <c:v>7790</c:v>
                </c:pt>
                <c:pt idx="781">
                  <c:v>7800</c:v>
                </c:pt>
                <c:pt idx="782">
                  <c:v>7810</c:v>
                </c:pt>
                <c:pt idx="783">
                  <c:v>7820</c:v>
                </c:pt>
                <c:pt idx="784">
                  <c:v>7830</c:v>
                </c:pt>
                <c:pt idx="785">
                  <c:v>7840</c:v>
                </c:pt>
                <c:pt idx="786">
                  <c:v>7850</c:v>
                </c:pt>
                <c:pt idx="787">
                  <c:v>7860</c:v>
                </c:pt>
                <c:pt idx="788">
                  <c:v>7870</c:v>
                </c:pt>
                <c:pt idx="789">
                  <c:v>7880</c:v>
                </c:pt>
                <c:pt idx="790">
                  <c:v>7890</c:v>
                </c:pt>
                <c:pt idx="791">
                  <c:v>7900</c:v>
                </c:pt>
                <c:pt idx="792">
                  <c:v>7910</c:v>
                </c:pt>
                <c:pt idx="793">
                  <c:v>7920</c:v>
                </c:pt>
                <c:pt idx="794">
                  <c:v>7930</c:v>
                </c:pt>
                <c:pt idx="795">
                  <c:v>7940</c:v>
                </c:pt>
                <c:pt idx="796">
                  <c:v>7950</c:v>
                </c:pt>
                <c:pt idx="797">
                  <c:v>7960</c:v>
                </c:pt>
                <c:pt idx="798">
                  <c:v>7970</c:v>
                </c:pt>
                <c:pt idx="799">
                  <c:v>7980</c:v>
                </c:pt>
                <c:pt idx="800">
                  <c:v>7990</c:v>
                </c:pt>
                <c:pt idx="801">
                  <c:v>8000</c:v>
                </c:pt>
                <c:pt idx="802">
                  <c:v>8010</c:v>
                </c:pt>
                <c:pt idx="803">
                  <c:v>8020</c:v>
                </c:pt>
                <c:pt idx="804">
                  <c:v>8030</c:v>
                </c:pt>
                <c:pt idx="805">
                  <c:v>8040</c:v>
                </c:pt>
                <c:pt idx="806">
                  <c:v>8050</c:v>
                </c:pt>
                <c:pt idx="807">
                  <c:v>8060</c:v>
                </c:pt>
                <c:pt idx="808">
                  <c:v>8070</c:v>
                </c:pt>
                <c:pt idx="809">
                  <c:v>8080</c:v>
                </c:pt>
                <c:pt idx="810">
                  <c:v>8090</c:v>
                </c:pt>
                <c:pt idx="811">
                  <c:v>8100</c:v>
                </c:pt>
                <c:pt idx="812">
                  <c:v>8110</c:v>
                </c:pt>
                <c:pt idx="813">
                  <c:v>8120</c:v>
                </c:pt>
                <c:pt idx="814">
                  <c:v>8130</c:v>
                </c:pt>
                <c:pt idx="815">
                  <c:v>8140</c:v>
                </c:pt>
                <c:pt idx="816">
                  <c:v>8150</c:v>
                </c:pt>
                <c:pt idx="817">
                  <c:v>8160</c:v>
                </c:pt>
                <c:pt idx="818">
                  <c:v>8170</c:v>
                </c:pt>
                <c:pt idx="819">
                  <c:v>8180</c:v>
                </c:pt>
                <c:pt idx="820">
                  <c:v>8190</c:v>
                </c:pt>
                <c:pt idx="821">
                  <c:v>8200</c:v>
                </c:pt>
                <c:pt idx="822">
                  <c:v>8210</c:v>
                </c:pt>
                <c:pt idx="823">
                  <c:v>8220</c:v>
                </c:pt>
                <c:pt idx="824">
                  <c:v>8230</c:v>
                </c:pt>
                <c:pt idx="825">
                  <c:v>8240</c:v>
                </c:pt>
                <c:pt idx="826">
                  <c:v>8250</c:v>
                </c:pt>
                <c:pt idx="827">
                  <c:v>8260</c:v>
                </c:pt>
                <c:pt idx="828">
                  <c:v>8270</c:v>
                </c:pt>
                <c:pt idx="829">
                  <c:v>8280</c:v>
                </c:pt>
                <c:pt idx="830">
                  <c:v>8290</c:v>
                </c:pt>
                <c:pt idx="831">
                  <c:v>8300</c:v>
                </c:pt>
                <c:pt idx="832">
                  <c:v>8310</c:v>
                </c:pt>
                <c:pt idx="833">
                  <c:v>8320</c:v>
                </c:pt>
                <c:pt idx="834">
                  <c:v>8330</c:v>
                </c:pt>
                <c:pt idx="835">
                  <c:v>8340</c:v>
                </c:pt>
                <c:pt idx="836">
                  <c:v>8350</c:v>
                </c:pt>
                <c:pt idx="837">
                  <c:v>8360</c:v>
                </c:pt>
                <c:pt idx="838">
                  <c:v>8370</c:v>
                </c:pt>
                <c:pt idx="839">
                  <c:v>8380</c:v>
                </c:pt>
                <c:pt idx="840">
                  <c:v>8390</c:v>
                </c:pt>
                <c:pt idx="841">
                  <c:v>8400</c:v>
                </c:pt>
                <c:pt idx="842">
                  <c:v>8410</c:v>
                </c:pt>
                <c:pt idx="843">
                  <c:v>8420</c:v>
                </c:pt>
                <c:pt idx="844">
                  <c:v>8430</c:v>
                </c:pt>
                <c:pt idx="845">
                  <c:v>8440</c:v>
                </c:pt>
                <c:pt idx="846">
                  <c:v>8450</c:v>
                </c:pt>
                <c:pt idx="847">
                  <c:v>8460</c:v>
                </c:pt>
                <c:pt idx="848">
                  <c:v>8470</c:v>
                </c:pt>
                <c:pt idx="849">
                  <c:v>8480</c:v>
                </c:pt>
                <c:pt idx="850">
                  <c:v>8490</c:v>
                </c:pt>
                <c:pt idx="851">
                  <c:v>8500</c:v>
                </c:pt>
                <c:pt idx="852">
                  <c:v>8510</c:v>
                </c:pt>
                <c:pt idx="853">
                  <c:v>8520</c:v>
                </c:pt>
                <c:pt idx="854">
                  <c:v>8530</c:v>
                </c:pt>
                <c:pt idx="855">
                  <c:v>8540</c:v>
                </c:pt>
                <c:pt idx="856">
                  <c:v>8550</c:v>
                </c:pt>
                <c:pt idx="857">
                  <c:v>8560</c:v>
                </c:pt>
                <c:pt idx="858">
                  <c:v>8570</c:v>
                </c:pt>
                <c:pt idx="859">
                  <c:v>8580</c:v>
                </c:pt>
                <c:pt idx="860">
                  <c:v>8590</c:v>
                </c:pt>
                <c:pt idx="861">
                  <c:v>8600</c:v>
                </c:pt>
                <c:pt idx="862">
                  <c:v>8610</c:v>
                </c:pt>
                <c:pt idx="863">
                  <c:v>8620</c:v>
                </c:pt>
                <c:pt idx="864">
                  <c:v>8630</c:v>
                </c:pt>
                <c:pt idx="865">
                  <c:v>8640</c:v>
                </c:pt>
                <c:pt idx="866">
                  <c:v>8650</c:v>
                </c:pt>
                <c:pt idx="867">
                  <c:v>8660</c:v>
                </c:pt>
                <c:pt idx="868">
                  <c:v>8670</c:v>
                </c:pt>
                <c:pt idx="869">
                  <c:v>8680</c:v>
                </c:pt>
                <c:pt idx="870">
                  <c:v>8690</c:v>
                </c:pt>
                <c:pt idx="871">
                  <c:v>8700</c:v>
                </c:pt>
                <c:pt idx="872">
                  <c:v>8710</c:v>
                </c:pt>
                <c:pt idx="873">
                  <c:v>8720</c:v>
                </c:pt>
                <c:pt idx="874">
                  <c:v>8730</c:v>
                </c:pt>
                <c:pt idx="875">
                  <c:v>8740</c:v>
                </c:pt>
                <c:pt idx="876">
                  <c:v>8750</c:v>
                </c:pt>
                <c:pt idx="877">
                  <c:v>8760</c:v>
                </c:pt>
                <c:pt idx="878">
                  <c:v>8770</c:v>
                </c:pt>
                <c:pt idx="879">
                  <c:v>8780</c:v>
                </c:pt>
                <c:pt idx="880">
                  <c:v>8790</c:v>
                </c:pt>
                <c:pt idx="881">
                  <c:v>8800</c:v>
                </c:pt>
                <c:pt idx="882">
                  <c:v>8810</c:v>
                </c:pt>
                <c:pt idx="883">
                  <c:v>8820</c:v>
                </c:pt>
                <c:pt idx="884">
                  <c:v>8830</c:v>
                </c:pt>
                <c:pt idx="885">
                  <c:v>8840</c:v>
                </c:pt>
                <c:pt idx="886">
                  <c:v>8850</c:v>
                </c:pt>
                <c:pt idx="887">
                  <c:v>8860</c:v>
                </c:pt>
                <c:pt idx="888">
                  <c:v>8870</c:v>
                </c:pt>
                <c:pt idx="889">
                  <c:v>8880</c:v>
                </c:pt>
                <c:pt idx="890">
                  <c:v>8890</c:v>
                </c:pt>
                <c:pt idx="891">
                  <c:v>8900</c:v>
                </c:pt>
                <c:pt idx="892">
                  <c:v>8910</c:v>
                </c:pt>
                <c:pt idx="893">
                  <c:v>8920</c:v>
                </c:pt>
                <c:pt idx="894">
                  <c:v>8930</c:v>
                </c:pt>
                <c:pt idx="895">
                  <c:v>8940</c:v>
                </c:pt>
                <c:pt idx="896">
                  <c:v>8950</c:v>
                </c:pt>
                <c:pt idx="897">
                  <c:v>8960</c:v>
                </c:pt>
                <c:pt idx="898">
                  <c:v>8970</c:v>
                </c:pt>
                <c:pt idx="899">
                  <c:v>8980</c:v>
                </c:pt>
                <c:pt idx="900">
                  <c:v>8990</c:v>
                </c:pt>
                <c:pt idx="901">
                  <c:v>9000</c:v>
                </c:pt>
                <c:pt idx="902">
                  <c:v>9010</c:v>
                </c:pt>
                <c:pt idx="903">
                  <c:v>9020</c:v>
                </c:pt>
                <c:pt idx="904">
                  <c:v>9030</c:v>
                </c:pt>
                <c:pt idx="905">
                  <c:v>9040</c:v>
                </c:pt>
                <c:pt idx="906">
                  <c:v>9050</c:v>
                </c:pt>
                <c:pt idx="907">
                  <c:v>9060</c:v>
                </c:pt>
                <c:pt idx="908">
                  <c:v>9070</c:v>
                </c:pt>
                <c:pt idx="909">
                  <c:v>9080</c:v>
                </c:pt>
                <c:pt idx="910">
                  <c:v>9090</c:v>
                </c:pt>
                <c:pt idx="911">
                  <c:v>9100</c:v>
                </c:pt>
                <c:pt idx="912">
                  <c:v>9110</c:v>
                </c:pt>
                <c:pt idx="913">
                  <c:v>9120</c:v>
                </c:pt>
                <c:pt idx="914">
                  <c:v>9130</c:v>
                </c:pt>
                <c:pt idx="915">
                  <c:v>9140</c:v>
                </c:pt>
                <c:pt idx="916">
                  <c:v>9150</c:v>
                </c:pt>
                <c:pt idx="917">
                  <c:v>9160</c:v>
                </c:pt>
                <c:pt idx="918">
                  <c:v>9170</c:v>
                </c:pt>
                <c:pt idx="919">
                  <c:v>9180</c:v>
                </c:pt>
                <c:pt idx="920">
                  <c:v>9190</c:v>
                </c:pt>
                <c:pt idx="921">
                  <c:v>9200</c:v>
                </c:pt>
                <c:pt idx="922">
                  <c:v>9210</c:v>
                </c:pt>
                <c:pt idx="923">
                  <c:v>9220</c:v>
                </c:pt>
                <c:pt idx="924">
                  <c:v>9230</c:v>
                </c:pt>
                <c:pt idx="925">
                  <c:v>9240</c:v>
                </c:pt>
                <c:pt idx="926">
                  <c:v>9250</c:v>
                </c:pt>
                <c:pt idx="927">
                  <c:v>9260</c:v>
                </c:pt>
                <c:pt idx="928">
                  <c:v>9270</c:v>
                </c:pt>
                <c:pt idx="929">
                  <c:v>9280</c:v>
                </c:pt>
                <c:pt idx="930">
                  <c:v>9290</c:v>
                </c:pt>
                <c:pt idx="931">
                  <c:v>9300</c:v>
                </c:pt>
                <c:pt idx="932">
                  <c:v>9310</c:v>
                </c:pt>
                <c:pt idx="933">
                  <c:v>9320</c:v>
                </c:pt>
                <c:pt idx="934">
                  <c:v>9330</c:v>
                </c:pt>
                <c:pt idx="935">
                  <c:v>9340</c:v>
                </c:pt>
                <c:pt idx="936">
                  <c:v>9350</c:v>
                </c:pt>
                <c:pt idx="937">
                  <c:v>9360</c:v>
                </c:pt>
                <c:pt idx="938">
                  <c:v>9370</c:v>
                </c:pt>
                <c:pt idx="939">
                  <c:v>9380</c:v>
                </c:pt>
                <c:pt idx="940">
                  <c:v>9390</c:v>
                </c:pt>
                <c:pt idx="941">
                  <c:v>9400</c:v>
                </c:pt>
                <c:pt idx="942">
                  <c:v>9410</c:v>
                </c:pt>
                <c:pt idx="943">
                  <c:v>9420</c:v>
                </c:pt>
                <c:pt idx="944">
                  <c:v>9430</c:v>
                </c:pt>
                <c:pt idx="945">
                  <c:v>9440</c:v>
                </c:pt>
                <c:pt idx="946">
                  <c:v>9450</c:v>
                </c:pt>
                <c:pt idx="947">
                  <c:v>9460</c:v>
                </c:pt>
                <c:pt idx="948">
                  <c:v>9470</c:v>
                </c:pt>
                <c:pt idx="949">
                  <c:v>9480</c:v>
                </c:pt>
                <c:pt idx="950">
                  <c:v>9490</c:v>
                </c:pt>
                <c:pt idx="951">
                  <c:v>9500</c:v>
                </c:pt>
                <c:pt idx="952">
                  <c:v>9510</c:v>
                </c:pt>
                <c:pt idx="953">
                  <c:v>9520</c:v>
                </c:pt>
                <c:pt idx="954">
                  <c:v>9530</c:v>
                </c:pt>
                <c:pt idx="955">
                  <c:v>9540</c:v>
                </c:pt>
                <c:pt idx="956">
                  <c:v>9550</c:v>
                </c:pt>
                <c:pt idx="957">
                  <c:v>9560</c:v>
                </c:pt>
                <c:pt idx="958">
                  <c:v>9570</c:v>
                </c:pt>
                <c:pt idx="959">
                  <c:v>9580</c:v>
                </c:pt>
                <c:pt idx="960">
                  <c:v>9590</c:v>
                </c:pt>
                <c:pt idx="961">
                  <c:v>9600</c:v>
                </c:pt>
                <c:pt idx="962">
                  <c:v>9610</c:v>
                </c:pt>
                <c:pt idx="963">
                  <c:v>9620</c:v>
                </c:pt>
                <c:pt idx="964">
                  <c:v>9630</c:v>
                </c:pt>
                <c:pt idx="965">
                  <c:v>9640</c:v>
                </c:pt>
                <c:pt idx="966">
                  <c:v>9650</c:v>
                </c:pt>
                <c:pt idx="967">
                  <c:v>9660</c:v>
                </c:pt>
                <c:pt idx="968">
                  <c:v>9670</c:v>
                </c:pt>
                <c:pt idx="969">
                  <c:v>9680</c:v>
                </c:pt>
                <c:pt idx="970">
                  <c:v>9690</c:v>
                </c:pt>
                <c:pt idx="971">
                  <c:v>9700</c:v>
                </c:pt>
                <c:pt idx="972">
                  <c:v>9710</c:v>
                </c:pt>
                <c:pt idx="973">
                  <c:v>9720</c:v>
                </c:pt>
                <c:pt idx="974">
                  <c:v>9730</c:v>
                </c:pt>
                <c:pt idx="975">
                  <c:v>9740</c:v>
                </c:pt>
                <c:pt idx="976">
                  <c:v>9750</c:v>
                </c:pt>
                <c:pt idx="977">
                  <c:v>9760</c:v>
                </c:pt>
                <c:pt idx="978">
                  <c:v>9770</c:v>
                </c:pt>
                <c:pt idx="979">
                  <c:v>9780</c:v>
                </c:pt>
                <c:pt idx="980">
                  <c:v>9790</c:v>
                </c:pt>
                <c:pt idx="981">
                  <c:v>9800</c:v>
                </c:pt>
                <c:pt idx="982">
                  <c:v>9810</c:v>
                </c:pt>
                <c:pt idx="983">
                  <c:v>9820</c:v>
                </c:pt>
                <c:pt idx="984">
                  <c:v>9830</c:v>
                </c:pt>
                <c:pt idx="985">
                  <c:v>9840</c:v>
                </c:pt>
                <c:pt idx="986">
                  <c:v>9850</c:v>
                </c:pt>
                <c:pt idx="987">
                  <c:v>9860</c:v>
                </c:pt>
                <c:pt idx="988">
                  <c:v>9870</c:v>
                </c:pt>
                <c:pt idx="989">
                  <c:v>9880</c:v>
                </c:pt>
                <c:pt idx="990">
                  <c:v>9890</c:v>
                </c:pt>
                <c:pt idx="991">
                  <c:v>9900</c:v>
                </c:pt>
                <c:pt idx="992">
                  <c:v>9910</c:v>
                </c:pt>
                <c:pt idx="993">
                  <c:v>9920</c:v>
                </c:pt>
                <c:pt idx="994">
                  <c:v>9930</c:v>
                </c:pt>
                <c:pt idx="995">
                  <c:v>9940</c:v>
                </c:pt>
                <c:pt idx="996">
                  <c:v>9950</c:v>
                </c:pt>
                <c:pt idx="997">
                  <c:v>9960</c:v>
                </c:pt>
                <c:pt idx="998">
                  <c:v>9970</c:v>
                </c:pt>
                <c:pt idx="999">
                  <c:v>9980</c:v>
                </c:pt>
                <c:pt idx="1000">
                  <c:v>9990</c:v>
                </c:pt>
                <c:pt idx="1001">
                  <c:v>10000</c:v>
                </c:pt>
                <c:pt idx="1002">
                  <c:v>10010</c:v>
                </c:pt>
                <c:pt idx="1003">
                  <c:v>10020</c:v>
                </c:pt>
                <c:pt idx="1004">
                  <c:v>10030</c:v>
                </c:pt>
                <c:pt idx="1005">
                  <c:v>10040</c:v>
                </c:pt>
                <c:pt idx="1006">
                  <c:v>10050</c:v>
                </c:pt>
                <c:pt idx="1007">
                  <c:v>10060</c:v>
                </c:pt>
                <c:pt idx="1008">
                  <c:v>10070</c:v>
                </c:pt>
                <c:pt idx="1009">
                  <c:v>10080</c:v>
                </c:pt>
                <c:pt idx="1010">
                  <c:v>10090</c:v>
                </c:pt>
                <c:pt idx="1011">
                  <c:v>10100</c:v>
                </c:pt>
                <c:pt idx="1012">
                  <c:v>10110</c:v>
                </c:pt>
                <c:pt idx="1013">
                  <c:v>10120</c:v>
                </c:pt>
                <c:pt idx="1014">
                  <c:v>10130</c:v>
                </c:pt>
                <c:pt idx="1015">
                  <c:v>10140</c:v>
                </c:pt>
                <c:pt idx="1016">
                  <c:v>10150</c:v>
                </c:pt>
                <c:pt idx="1017">
                  <c:v>10160</c:v>
                </c:pt>
                <c:pt idx="1018">
                  <c:v>10170</c:v>
                </c:pt>
                <c:pt idx="1019">
                  <c:v>10180</c:v>
                </c:pt>
                <c:pt idx="1020">
                  <c:v>10190</c:v>
                </c:pt>
                <c:pt idx="1021">
                  <c:v>10200</c:v>
                </c:pt>
                <c:pt idx="1022">
                  <c:v>10210</c:v>
                </c:pt>
                <c:pt idx="1023">
                  <c:v>10220</c:v>
                </c:pt>
                <c:pt idx="1024">
                  <c:v>10230</c:v>
                </c:pt>
                <c:pt idx="1025">
                  <c:v>10240</c:v>
                </c:pt>
                <c:pt idx="1026">
                  <c:v>10250</c:v>
                </c:pt>
                <c:pt idx="1027">
                  <c:v>10260</c:v>
                </c:pt>
                <c:pt idx="1028">
                  <c:v>10270</c:v>
                </c:pt>
                <c:pt idx="1029">
                  <c:v>10280</c:v>
                </c:pt>
                <c:pt idx="1030">
                  <c:v>10290</c:v>
                </c:pt>
                <c:pt idx="1031">
                  <c:v>10300</c:v>
                </c:pt>
                <c:pt idx="1032">
                  <c:v>10310</c:v>
                </c:pt>
                <c:pt idx="1033">
                  <c:v>10320</c:v>
                </c:pt>
                <c:pt idx="1034">
                  <c:v>10330</c:v>
                </c:pt>
                <c:pt idx="1035">
                  <c:v>10340</c:v>
                </c:pt>
                <c:pt idx="1036">
                  <c:v>10350</c:v>
                </c:pt>
                <c:pt idx="1037">
                  <c:v>10360</c:v>
                </c:pt>
                <c:pt idx="1038">
                  <c:v>10370</c:v>
                </c:pt>
                <c:pt idx="1039">
                  <c:v>10380</c:v>
                </c:pt>
                <c:pt idx="1040">
                  <c:v>10390</c:v>
                </c:pt>
                <c:pt idx="1041">
                  <c:v>10400</c:v>
                </c:pt>
                <c:pt idx="1042">
                  <c:v>10410</c:v>
                </c:pt>
                <c:pt idx="1043">
                  <c:v>10420</c:v>
                </c:pt>
                <c:pt idx="1044">
                  <c:v>10430</c:v>
                </c:pt>
                <c:pt idx="1045">
                  <c:v>10440</c:v>
                </c:pt>
                <c:pt idx="1046">
                  <c:v>10450</c:v>
                </c:pt>
                <c:pt idx="1047">
                  <c:v>10460</c:v>
                </c:pt>
                <c:pt idx="1048">
                  <c:v>10470</c:v>
                </c:pt>
                <c:pt idx="1049">
                  <c:v>10480</c:v>
                </c:pt>
                <c:pt idx="1050">
                  <c:v>10490</c:v>
                </c:pt>
                <c:pt idx="1051">
                  <c:v>10500</c:v>
                </c:pt>
                <c:pt idx="1052">
                  <c:v>10510</c:v>
                </c:pt>
                <c:pt idx="1053">
                  <c:v>10520</c:v>
                </c:pt>
                <c:pt idx="1054">
                  <c:v>10530</c:v>
                </c:pt>
                <c:pt idx="1055">
                  <c:v>10540</c:v>
                </c:pt>
                <c:pt idx="1056">
                  <c:v>10550</c:v>
                </c:pt>
                <c:pt idx="1057">
                  <c:v>10560</c:v>
                </c:pt>
                <c:pt idx="1058">
                  <c:v>10570</c:v>
                </c:pt>
                <c:pt idx="1059">
                  <c:v>10580</c:v>
                </c:pt>
                <c:pt idx="1060">
                  <c:v>10590</c:v>
                </c:pt>
                <c:pt idx="1061">
                  <c:v>10600</c:v>
                </c:pt>
                <c:pt idx="1062">
                  <c:v>10610</c:v>
                </c:pt>
                <c:pt idx="1063">
                  <c:v>10620</c:v>
                </c:pt>
                <c:pt idx="1064">
                  <c:v>10630</c:v>
                </c:pt>
                <c:pt idx="1065">
                  <c:v>10640</c:v>
                </c:pt>
                <c:pt idx="1066">
                  <c:v>10650</c:v>
                </c:pt>
                <c:pt idx="1067">
                  <c:v>10660</c:v>
                </c:pt>
                <c:pt idx="1068">
                  <c:v>10670</c:v>
                </c:pt>
                <c:pt idx="1069">
                  <c:v>10680</c:v>
                </c:pt>
                <c:pt idx="1070">
                  <c:v>10690</c:v>
                </c:pt>
                <c:pt idx="1071">
                  <c:v>10700</c:v>
                </c:pt>
                <c:pt idx="1072">
                  <c:v>10710</c:v>
                </c:pt>
                <c:pt idx="1073">
                  <c:v>10720</c:v>
                </c:pt>
                <c:pt idx="1074">
                  <c:v>10730</c:v>
                </c:pt>
                <c:pt idx="1075">
                  <c:v>10740</c:v>
                </c:pt>
                <c:pt idx="1076">
                  <c:v>10750</c:v>
                </c:pt>
                <c:pt idx="1077">
                  <c:v>10760</c:v>
                </c:pt>
                <c:pt idx="1078">
                  <c:v>10770</c:v>
                </c:pt>
                <c:pt idx="1079">
                  <c:v>10780</c:v>
                </c:pt>
                <c:pt idx="1080">
                  <c:v>10790</c:v>
                </c:pt>
                <c:pt idx="1081">
                  <c:v>10800</c:v>
                </c:pt>
                <c:pt idx="1082">
                  <c:v>10810</c:v>
                </c:pt>
                <c:pt idx="1083">
                  <c:v>10820</c:v>
                </c:pt>
                <c:pt idx="1084">
                  <c:v>10830</c:v>
                </c:pt>
                <c:pt idx="1085">
                  <c:v>10840</c:v>
                </c:pt>
                <c:pt idx="1086">
                  <c:v>10850</c:v>
                </c:pt>
                <c:pt idx="1087">
                  <c:v>10860</c:v>
                </c:pt>
                <c:pt idx="1088">
                  <c:v>10870</c:v>
                </c:pt>
                <c:pt idx="1089">
                  <c:v>10880</c:v>
                </c:pt>
                <c:pt idx="1090">
                  <c:v>10890</c:v>
                </c:pt>
                <c:pt idx="1091">
                  <c:v>10900</c:v>
                </c:pt>
                <c:pt idx="1092">
                  <c:v>10910</c:v>
                </c:pt>
                <c:pt idx="1093">
                  <c:v>10920</c:v>
                </c:pt>
                <c:pt idx="1094">
                  <c:v>10930</c:v>
                </c:pt>
                <c:pt idx="1095">
                  <c:v>10940</c:v>
                </c:pt>
                <c:pt idx="1096">
                  <c:v>10950</c:v>
                </c:pt>
                <c:pt idx="1097">
                  <c:v>10960</c:v>
                </c:pt>
                <c:pt idx="1098">
                  <c:v>10970</c:v>
                </c:pt>
                <c:pt idx="1099">
                  <c:v>10980</c:v>
                </c:pt>
                <c:pt idx="1100">
                  <c:v>10990</c:v>
                </c:pt>
                <c:pt idx="1101">
                  <c:v>11000</c:v>
                </c:pt>
                <c:pt idx="1102">
                  <c:v>11010</c:v>
                </c:pt>
                <c:pt idx="1103">
                  <c:v>11020</c:v>
                </c:pt>
                <c:pt idx="1104">
                  <c:v>11030</c:v>
                </c:pt>
                <c:pt idx="1105">
                  <c:v>11040</c:v>
                </c:pt>
                <c:pt idx="1106">
                  <c:v>11050</c:v>
                </c:pt>
                <c:pt idx="1107">
                  <c:v>11060</c:v>
                </c:pt>
                <c:pt idx="1108">
                  <c:v>11070</c:v>
                </c:pt>
                <c:pt idx="1109">
                  <c:v>11080</c:v>
                </c:pt>
                <c:pt idx="1110">
                  <c:v>11090</c:v>
                </c:pt>
                <c:pt idx="1111">
                  <c:v>11100</c:v>
                </c:pt>
                <c:pt idx="1112">
                  <c:v>11110</c:v>
                </c:pt>
                <c:pt idx="1113">
                  <c:v>11120</c:v>
                </c:pt>
                <c:pt idx="1114">
                  <c:v>11130</c:v>
                </c:pt>
                <c:pt idx="1115">
                  <c:v>11140</c:v>
                </c:pt>
                <c:pt idx="1116">
                  <c:v>11150</c:v>
                </c:pt>
                <c:pt idx="1117">
                  <c:v>11160</c:v>
                </c:pt>
                <c:pt idx="1118">
                  <c:v>11170</c:v>
                </c:pt>
                <c:pt idx="1119">
                  <c:v>11180</c:v>
                </c:pt>
                <c:pt idx="1120">
                  <c:v>11190</c:v>
                </c:pt>
                <c:pt idx="1121">
                  <c:v>11200</c:v>
                </c:pt>
                <c:pt idx="1122">
                  <c:v>11210</c:v>
                </c:pt>
                <c:pt idx="1123">
                  <c:v>11220</c:v>
                </c:pt>
                <c:pt idx="1124">
                  <c:v>11230</c:v>
                </c:pt>
                <c:pt idx="1125">
                  <c:v>11240</c:v>
                </c:pt>
                <c:pt idx="1126">
                  <c:v>11250</c:v>
                </c:pt>
                <c:pt idx="1127">
                  <c:v>11260</c:v>
                </c:pt>
                <c:pt idx="1128">
                  <c:v>11270</c:v>
                </c:pt>
                <c:pt idx="1129">
                  <c:v>11280</c:v>
                </c:pt>
                <c:pt idx="1130">
                  <c:v>11290</c:v>
                </c:pt>
                <c:pt idx="1131">
                  <c:v>11300</c:v>
                </c:pt>
                <c:pt idx="1132">
                  <c:v>11310</c:v>
                </c:pt>
                <c:pt idx="1133">
                  <c:v>11320</c:v>
                </c:pt>
                <c:pt idx="1134">
                  <c:v>11330</c:v>
                </c:pt>
                <c:pt idx="1135">
                  <c:v>11340</c:v>
                </c:pt>
                <c:pt idx="1136">
                  <c:v>11350</c:v>
                </c:pt>
                <c:pt idx="1137">
                  <c:v>11360</c:v>
                </c:pt>
                <c:pt idx="1138">
                  <c:v>11370</c:v>
                </c:pt>
                <c:pt idx="1139">
                  <c:v>11380</c:v>
                </c:pt>
                <c:pt idx="1140">
                  <c:v>11390</c:v>
                </c:pt>
                <c:pt idx="1141">
                  <c:v>11400</c:v>
                </c:pt>
                <c:pt idx="1142">
                  <c:v>11410</c:v>
                </c:pt>
                <c:pt idx="1143">
                  <c:v>11420</c:v>
                </c:pt>
                <c:pt idx="1144">
                  <c:v>11430</c:v>
                </c:pt>
                <c:pt idx="1145">
                  <c:v>11440</c:v>
                </c:pt>
                <c:pt idx="1146">
                  <c:v>11450</c:v>
                </c:pt>
                <c:pt idx="1147">
                  <c:v>11460</c:v>
                </c:pt>
                <c:pt idx="1148">
                  <c:v>11470</c:v>
                </c:pt>
                <c:pt idx="1149">
                  <c:v>11480</c:v>
                </c:pt>
                <c:pt idx="1150">
                  <c:v>11490</c:v>
                </c:pt>
                <c:pt idx="1151">
                  <c:v>11500</c:v>
                </c:pt>
                <c:pt idx="1152">
                  <c:v>11510</c:v>
                </c:pt>
                <c:pt idx="1153">
                  <c:v>11520</c:v>
                </c:pt>
                <c:pt idx="1154">
                  <c:v>11530</c:v>
                </c:pt>
                <c:pt idx="1155">
                  <c:v>11540</c:v>
                </c:pt>
                <c:pt idx="1156">
                  <c:v>11550</c:v>
                </c:pt>
                <c:pt idx="1157">
                  <c:v>11560</c:v>
                </c:pt>
                <c:pt idx="1158">
                  <c:v>11570</c:v>
                </c:pt>
                <c:pt idx="1159">
                  <c:v>11580</c:v>
                </c:pt>
                <c:pt idx="1160">
                  <c:v>11590</c:v>
                </c:pt>
                <c:pt idx="1161">
                  <c:v>11600</c:v>
                </c:pt>
                <c:pt idx="1162">
                  <c:v>11610</c:v>
                </c:pt>
                <c:pt idx="1163">
                  <c:v>11620</c:v>
                </c:pt>
                <c:pt idx="1164">
                  <c:v>11630</c:v>
                </c:pt>
                <c:pt idx="1165">
                  <c:v>11640</c:v>
                </c:pt>
                <c:pt idx="1166">
                  <c:v>11650</c:v>
                </c:pt>
                <c:pt idx="1167">
                  <c:v>11660</c:v>
                </c:pt>
                <c:pt idx="1168">
                  <c:v>11670</c:v>
                </c:pt>
                <c:pt idx="1169">
                  <c:v>11680</c:v>
                </c:pt>
                <c:pt idx="1170">
                  <c:v>11690</c:v>
                </c:pt>
                <c:pt idx="1171">
                  <c:v>11700</c:v>
                </c:pt>
                <c:pt idx="1172">
                  <c:v>11710</c:v>
                </c:pt>
                <c:pt idx="1173">
                  <c:v>11720</c:v>
                </c:pt>
                <c:pt idx="1174">
                  <c:v>11730</c:v>
                </c:pt>
                <c:pt idx="1175">
                  <c:v>11740</c:v>
                </c:pt>
                <c:pt idx="1176">
                  <c:v>11750</c:v>
                </c:pt>
                <c:pt idx="1177">
                  <c:v>11760</c:v>
                </c:pt>
                <c:pt idx="1178">
                  <c:v>11770</c:v>
                </c:pt>
                <c:pt idx="1179">
                  <c:v>11780</c:v>
                </c:pt>
                <c:pt idx="1180">
                  <c:v>11790</c:v>
                </c:pt>
                <c:pt idx="1181">
                  <c:v>11800</c:v>
                </c:pt>
                <c:pt idx="1182">
                  <c:v>11810</c:v>
                </c:pt>
                <c:pt idx="1183">
                  <c:v>11820</c:v>
                </c:pt>
                <c:pt idx="1184">
                  <c:v>11830</c:v>
                </c:pt>
                <c:pt idx="1185">
                  <c:v>11840</c:v>
                </c:pt>
                <c:pt idx="1186">
                  <c:v>11850</c:v>
                </c:pt>
                <c:pt idx="1187">
                  <c:v>11860</c:v>
                </c:pt>
                <c:pt idx="1188">
                  <c:v>11870</c:v>
                </c:pt>
                <c:pt idx="1189">
                  <c:v>11880</c:v>
                </c:pt>
                <c:pt idx="1190">
                  <c:v>11890</c:v>
                </c:pt>
                <c:pt idx="1191">
                  <c:v>11900</c:v>
                </c:pt>
                <c:pt idx="1192">
                  <c:v>11910</c:v>
                </c:pt>
                <c:pt idx="1193">
                  <c:v>11920</c:v>
                </c:pt>
                <c:pt idx="1194">
                  <c:v>11930</c:v>
                </c:pt>
                <c:pt idx="1195">
                  <c:v>11940</c:v>
                </c:pt>
                <c:pt idx="1196">
                  <c:v>11950</c:v>
                </c:pt>
                <c:pt idx="1197">
                  <c:v>11960</c:v>
                </c:pt>
                <c:pt idx="1198">
                  <c:v>11970</c:v>
                </c:pt>
                <c:pt idx="1199">
                  <c:v>11980</c:v>
                </c:pt>
                <c:pt idx="1200">
                  <c:v>11990</c:v>
                </c:pt>
                <c:pt idx="1201">
                  <c:v>12000</c:v>
                </c:pt>
                <c:pt idx="1202">
                  <c:v>12010</c:v>
                </c:pt>
                <c:pt idx="1203">
                  <c:v>12020</c:v>
                </c:pt>
                <c:pt idx="1204">
                  <c:v>12030</c:v>
                </c:pt>
                <c:pt idx="1205">
                  <c:v>12040</c:v>
                </c:pt>
                <c:pt idx="1206">
                  <c:v>12050</c:v>
                </c:pt>
                <c:pt idx="1207">
                  <c:v>12060</c:v>
                </c:pt>
                <c:pt idx="1208">
                  <c:v>12070</c:v>
                </c:pt>
                <c:pt idx="1209">
                  <c:v>12080</c:v>
                </c:pt>
                <c:pt idx="1210">
                  <c:v>12090</c:v>
                </c:pt>
                <c:pt idx="1211">
                  <c:v>12100</c:v>
                </c:pt>
                <c:pt idx="1212">
                  <c:v>12110</c:v>
                </c:pt>
                <c:pt idx="1213">
                  <c:v>12120</c:v>
                </c:pt>
                <c:pt idx="1214">
                  <c:v>12130</c:v>
                </c:pt>
                <c:pt idx="1215">
                  <c:v>12140</c:v>
                </c:pt>
                <c:pt idx="1216">
                  <c:v>12150</c:v>
                </c:pt>
                <c:pt idx="1217">
                  <c:v>12160</c:v>
                </c:pt>
                <c:pt idx="1218">
                  <c:v>12170</c:v>
                </c:pt>
                <c:pt idx="1219">
                  <c:v>12180</c:v>
                </c:pt>
                <c:pt idx="1220">
                  <c:v>12190</c:v>
                </c:pt>
                <c:pt idx="1221">
                  <c:v>12200</c:v>
                </c:pt>
                <c:pt idx="1222">
                  <c:v>12210</c:v>
                </c:pt>
                <c:pt idx="1223">
                  <c:v>12220</c:v>
                </c:pt>
                <c:pt idx="1224">
                  <c:v>12230</c:v>
                </c:pt>
                <c:pt idx="1225">
                  <c:v>12240</c:v>
                </c:pt>
                <c:pt idx="1226">
                  <c:v>12250</c:v>
                </c:pt>
                <c:pt idx="1227">
                  <c:v>12260</c:v>
                </c:pt>
                <c:pt idx="1228">
                  <c:v>12270</c:v>
                </c:pt>
                <c:pt idx="1229">
                  <c:v>12280</c:v>
                </c:pt>
                <c:pt idx="1230">
                  <c:v>12290</c:v>
                </c:pt>
                <c:pt idx="1231">
                  <c:v>12300</c:v>
                </c:pt>
                <c:pt idx="1232">
                  <c:v>12310</c:v>
                </c:pt>
                <c:pt idx="1233">
                  <c:v>12320</c:v>
                </c:pt>
                <c:pt idx="1234">
                  <c:v>12330</c:v>
                </c:pt>
                <c:pt idx="1235">
                  <c:v>12340</c:v>
                </c:pt>
                <c:pt idx="1236">
                  <c:v>12350</c:v>
                </c:pt>
                <c:pt idx="1237">
                  <c:v>12360</c:v>
                </c:pt>
                <c:pt idx="1238">
                  <c:v>12370</c:v>
                </c:pt>
                <c:pt idx="1239">
                  <c:v>12380</c:v>
                </c:pt>
                <c:pt idx="1240">
                  <c:v>12390</c:v>
                </c:pt>
                <c:pt idx="1241">
                  <c:v>12400</c:v>
                </c:pt>
                <c:pt idx="1242">
                  <c:v>12410</c:v>
                </c:pt>
                <c:pt idx="1243">
                  <c:v>12420</c:v>
                </c:pt>
                <c:pt idx="1244">
                  <c:v>12430</c:v>
                </c:pt>
                <c:pt idx="1245">
                  <c:v>12440</c:v>
                </c:pt>
                <c:pt idx="1246">
                  <c:v>12450</c:v>
                </c:pt>
                <c:pt idx="1247">
                  <c:v>12460</c:v>
                </c:pt>
                <c:pt idx="1248">
                  <c:v>12470</c:v>
                </c:pt>
                <c:pt idx="1249">
                  <c:v>12480</c:v>
                </c:pt>
                <c:pt idx="1250">
                  <c:v>12490</c:v>
                </c:pt>
                <c:pt idx="1251">
                  <c:v>12500</c:v>
                </c:pt>
                <c:pt idx="1252">
                  <c:v>12510</c:v>
                </c:pt>
                <c:pt idx="1253">
                  <c:v>12520</c:v>
                </c:pt>
                <c:pt idx="1254">
                  <c:v>12530</c:v>
                </c:pt>
                <c:pt idx="1255">
                  <c:v>12540</c:v>
                </c:pt>
                <c:pt idx="1256">
                  <c:v>12550</c:v>
                </c:pt>
                <c:pt idx="1257">
                  <c:v>12560</c:v>
                </c:pt>
                <c:pt idx="1258">
                  <c:v>12570</c:v>
                </c:pt>
                <c:pt idx="1259">
                  <c:v>12580</c:v>
                </c:pt>
                <c:pt idx="1260">
                  <c:v>12590</c:v>
                </c:pt>
                <c:pt idx="1261">
                  <c:v>12600</c:v>
                </c:pt>
                <c:pt idx="1262">
                  <c:v>12610</c:v>
                </c:pt>
                <c:pt idx="1263">
                  <c:v>12620</c:v>
                </c:pt>
                <c:pt idx="1264">
                  <c:v>12630</c:v>
                </c:pt>
                <c:pt idx="1265">
                  <c:v>12640</c:v>
                </c:pt>
                <c:pt idx="1266">
                  <c:v>12650</c:v>
                </c:pt>
                <c:pt idx="1267">
                  <c:v>12660</c:v>
                </c:pt>
                <c:pt idx="1268">
                  <c:v>12670</c:v>
                </c:pt>
                <c:pt idx="1269">
                  <c:v>12680</c:v>
                </c:pt>
                <c:pt idx="1270">
                  <c:v>12690</c:v>
                </c:pt>
                <c:pt idx="1271">
                  <c:v>12700</c:v>
                </c:pt>
                <c:pt idx="1272">
                  <c:v>12710</c:v>
                </c:pt>
                <c:pt idx="1273">
                  <c:v>12720</c:v>
                </c:pt>
                <c:pt idx="1274">
                  <c:v>12730</c:v>
                </c:pt>
                <c:pt idx="1275">
                  <c:v>12740</c:v>
                </c:pt>
                <c:pt idx="1276">
                  <c:v>12750</c:v>
                </c:pt>
                <c:pt idx="1277">
                  <c:v>12760</c:v>
                </c:pt>
                <c:pt idx="1278">
                  <c:v>12770</c:v>
                </c:pt>
                <c:pt idx="1279">
                  <c:v>12780</c:v>
                </c:pt>
                <c:pt idx="1280">
                  <c:v>12790</c:v>
                </c:pt>
                <c:pt idx="1281">
                  <c:v>12800</c:v>
                </c:pt>
                <c:pt idx="1282">
                  <c:v>12810</c:v>
                </c:pt>
                <c:pt idx="1283">
                  <c:v>12820</c:v>
                </c:pt>
                <c:pt idx="1284">
                  <c:v>12830</c:v>
                </c:pt>
                <c:pt idx="1285">
                  <c:v>12840</c:v>
                </c:pt>
                <c:pt idx="1286">
                  <c:v>12850</c:v>
                </c:pt>
                <c:pt idx="1287">
                  <c:v>12860</c:v>
                </c:pt>
                <c:pt idx="1288">
                  <c:v>12870</c:v>
                </c:pt>
                <c:pt idx="1289">
                  <c:v>12880</c:v>
                </c:pt>
                <c:pt idx="1290">
                  <c:v>12890</c:v>
                </c:pt>
                <c:pt idx="1291">
                  <c:v>12900</c:v>
                </c:pt>
                <c:pt idx="1292">
                  <c:v>12910</c:v>
                </c:pt>
                <c:pt idx="1293">
                  <c:v>12920</c:v>
                </c:pt>
                <c:pt idx="1294">
                  <c:v>12930</c:v>
                </c:pt>
                <c:pt idx="1295">
                  <c:v>12940</c:v>
                </c:pt>
                <c:pt idx="1296">
                  <c:v>12950</c:v>
                </c:pt>
                <c:pt idx="1297">
                  <c:v>12960</c:v>
                </c:pt>
                <c:pt idx="1298">
                  <c:v>12970</c:v>
                </c:pt>
                <c:pt idx="1299">
                  <c:v>12980</c:v>
                </c:pt>
                <c:pt idx="1300">
                  <c:v>12990</c:v>
                </c:pt>
                <c:pt idx="1301">
                  <c:v>13000</c:v>
                </c:pt>
                <c:pt idx="1302">
                  <c:v>13010</c:v>
                </c:pt>
                <c:pt idx="1303">
                  <c:v>13020</c:v>
                </c:pt>
                <c:pt idx="1304">
                  <c:v>13030</c:v>
                </c:pt>
                <c:pt idx="1305">
                  <c:v>13040</c:v>
                </c:pt>
                <c:pt idx="1306">
                  <c:v>13050</c:v>
                </c:pt>
                <c:pt idx="1307">
                  <c:v>13060</c:v>
                </c:pt>
                <c:pt idx="1308">
                  <c:v>13070</c:v>
                </c:pt>
                <c:pt idx="1309">
                  <c:v>13080</c:v>
                </c:pt>
                <c:pt idx="1310">
                  <c:v>13090</c:v>
                </c:pt>
                <c:pt idx="1311">
                  <c:v>13100</c:v>
                </c:pt>
                <c:pt idx="1312">
                  <c:v>13110</c:v>
                </c:pt>
                <c:pt idx="1313">
                  <c:v>13120</c:v>
                </c:pt>
                <c:pt idx="1314">
                  <c:v>13130</c:v>
                </c:pt>
                <c:pt idx="1315">
                  <c:v>13140</c:v>
                </c:pt>
                <c:pt idx="1316">
                  <c:v>13150</c:v>
                </c:pt>
                <c:pt idx="1317">
                  <c:v>13160</c:v>
                </c:pt>
                <c:pt idx="1318">
                  <c:v>13170</c:v>
                </c:pt>
                <c:pt idx="1319">
                  <c:v>13180</c:v>
                </c:pt>
                <c:pt idx="1320">
                  <c:v>13190</c:v>
                </c:pt>
                <c:pt idx="1321">
                  <c:v>13200</c:v>
                </c:pt>
                <c:pt idx="1322">
                  <c:v>13210</c:v>
                </c:pt>
                <c:pt idx="1323">
                  <c:v>13220</c:v>
                </c:pt>
                <c:pt idx="1324">
                  <c:v>13230</c:v>
                </c:pt>
                <c:pt idx="1325">
                  <c:v>13240</c:v>
                </c:pt>
                <c:pt idx="1326">
                  <c:v>13250</c:v>
                </c:pt>
                <c:pt idx="1327">
                  <c:v>13260</c:v>
                </c:pt>
                <c:pt idx="1328">
                  <c:v>13270</c:v>
                </c:pt>
                <c:pt idx="1329">
                  <c:v>13280</c:v>
                </c:pt>
                <c:pt idx="1330">
                  <c:v>13290</c:v>
                </c:pt>
                <c:pt idx="1331">
                  <c:v>13300</c:v>
                </c:pt>
                <c:pt idx="1332">
                  <c:v>13310</c:v>
                </c:pt>
                <c:pt idx="1333">
                  <c:v>13320</c:v>
                </c:pt>
                <c:pt idx="1334">
                  <c:v>13330</c:v>
                </c:pt>
                <c:pt idx="1335">
                  <c:v>13340</c:v>
                </c:pt>
                <c:pt idx="1336">
                  <c:v>13350</c:v>
                </c:pt>
                <c:pt idx="1337">
                  <c:v>13360</c:v>
                </c:pt>
                <c:pt idx="1338">
                  <c:v>13370</c:v>
                </c:pt>
                <c:pt idx="1339">
                  <c:v>13380</c:v>
                </c:pt>
                <c:pt idx="1340">
                  <c:v>13390</c:v>
                </c:pt>
                <c:pt idx="1341">
                  <c:v>13400</c:v>
                </c:pt>
                <c:pt idx="1342">
                  <c:v>13410</c:v>
                </c:pt>
                <c:pt idx="1343">
                  <c:v>13420</c:v>
                </c:pt>
                <c:pt idx="1344">
                  <c:v>13430</c:v>
                </c:pt>
                <c:pt idx="1345">
                  <c:v>13440</c:v>
                </c:pt>
                <c:pt idx="1346">
                  <c:v>13450</c:v>
                </c:pt>
                <c:pt idx="1347">
                  <c:v>13460</c:v>
                </c:pt>
                <c:pt idx="1348">
                  <c:v>13470</c:v>
                </c:pt>
                <c:pt idx="1349">
                  <c:v>13480</c:v>
                </c:pt>
                <c:pt idx="1350">
                  <c:v>13490</c:v>
                </c:pt>
                <c:pt idx="1351">
                  <c:v>13500</c:v>
                </c:pt>
                <c:pt idx="1352">
                  <c:v>13510</c:v>
                </c:pt>
                <c:pt idx="1353">
                  <c:v>13520</c:v>
                </c:pt>
                <c:pt idx="1354">
                  <c:v>13530</c:v>
                </c:pt>
                <c:pt idx="1355">
                  <c:v>13540</c:v>
                </c:pt>
                <c:pt idx="1356">
                  <c:v>13550</c:v>
                </c:pt>
                <c:pt idx="1357">
                  <c:v>13560</c:v>
                </c:pt>
                <c:pt idx="1358">
                  <c:v>13570</c:v>
                </c:pt>
                <c:pt idx="1359">
                  <c:v>13580</c:v>
                </c:pt>
                <c:pt idx="1360">
                  <c:v>13590</c:v>
                </c:pt>
                <c:pt idx="1361">
                  <c:v>13600</c:v>
                </c:pt>
                <c:pt idx="1362">
                  <c:v>13610</c:v>
                </c:pt>
                <c:pt idx="1363">
                  <c:v>13620</c:v>
                </c:pt>
                <c:pt idx="1364">
                  <c:v>13630</c:v>
                </c:pt>
                <c:pt idx="1365">
                  <c:v>13640</c:v>
                </c:pt>
                <c:pt idx="1366">
                  <c:v>13650</c:v>
                </c:pt>
                <c:pt idx="1367">
                  <c:v>13660</c:v>
                </c:pt>
                <c:pt idx="1368">
                  <c:v>13670</c:v>
                </c:pt>
                <c:pt idx="1369">
                  <c:v>13680</c:v>
                </c:pt>
                <c:pt idx="1370">
                  <c:v>13690</c:v>
                </c:pt>
                <c:pt idx="1371">
                  <c:v>13700</c:v>
                </c:pt>
                <c:pt idx="1372">
                  <c:v>13710</c:v>
                </c:pt>
                <c:pt idx="1373">
                  <c:v>13720</c:v>
                </c:pt>
                <c:pt idx="1374">
                  <c:v>13730</c:v>
                </c:pt>
                <c:pt idx="1375">
                  <c:v>13740</c:v>
                </c:pt>
                <c:pt idx="1376">
                  <c:v>13750</c:v>
                </c:pt>
                <c:pt idx="1377">
                  <c:v>13760</c:v>
                </c:pt>
                <c:pt idx="1378">
                  <c:v>13770</c:v>
                </c:pt>
                <c:pt idx="1379">
                  <c:v>13780</c:v>
                </c:pt>
                <c:pt idx="1380">
                  <c:v>13790</c:v>
                </c:pt>
                <c:pt idx="1381">
                  <c:v>13800</c:v>
                </c:pt>
                <c:pt idx="1382">
                  <c:v>13810</c:v>
                </c:pt>
                <c:pt idx="1383">
                  <c:v>13820</c:v>
                </c:pt>
                <c:pt idx="1384">
                  <c:v>13830</c:v>
                </c:pt>
                <c:pt idx="1385">
                  <c:v>13840</c:v>
                </c:pt>
                <c:pt idx="1386">
                  <c:v>13850</c:v>
                </c:pt>
                <c:pt idx="1387">
                  <c:v>13860</c:v>
                </c:pt>
                <c:pt idx="1388">
                  <c:v>13870</c:v>
                </c:pt>
                <c:pt idx="1389">
                  <c:v>13880</c:v>
                </c:pt>
                <c:pt idx="1390">
                  <c:v>13890</c:v>
                </c:pt>
                <c:pt idx="1391">
                  <c:v>13900</c:v>
                </c:pt>
                <c:pt idx="1392">
                  <c:v>13910</c:v>
                </c:pt>
                <c:pt idx="1393">
                  <c:v>13920</c:v>
                </c:pt>
                <c:pt idx="1394">
                  <c:v>13930</c:v>
                </c:pt>
                <c:pt idx="1395">
                  <c:v>13940</c:v>
                </c:pt>
                <c:pt idx="1396">
                  <c:v>13950</c:v>
                </c:pt>
                <c:pt idx="1397">
                  <c:v>13960</c:v>
                </c:pt>
                <c:pt idx="1398">
                  <c:v>13970</c:v>
                </c:pt>
                <c:pt idx="1399">
                  <c:v>13980</c:v>
                </c:pt>
                <c:pt idx="1400">
                  <c:v>13990</c:v>
                </c:pt>
                <c:pt idx="1401">
                  <c:v>14000</c:v>
                </c:pt>
                <c:pt idx="1402">
                  <c:v>14010</c:v>
                </c:pt>
                <c:pt idx="1403">
                  <c:v>14020</c:v>
                </c:pt>
                <c:pt idx="1404">
                  <c:v>14030</c:v>
                </c:pt>
                <c:pt idx="1405">
                  <c:v>14040</c:v>
                </c:pt>
                <c:pt idx="1406">
                  <c:v>14050</c:v>
                </c:pt>
                <c:pt idx="1407">
                  <c:v>14060</c:v>
                </c:pt>
                <c:pt idx="1408">
                  <c:v>14070</c:v>
                </c:pt>
                <c:pt idx="1409">
                  <c:v>14080</c:v>
                </c:pt>
                <c:pt idx="1410">
                  <c:v>14090</c:v>
                </c:pt>
                <c:pt idx="1411">
                  <c:v>14100</c:v>
                </c:pt>
                <c:pt idx="1412">
                  <c:v>14110</c:v>
                </c:pt>
                <c:pt idx="1413">
                  <c:v>14120</c:v>
                </c:pt>
                <c:pt idx="1414">
                  <c:v>14130</c:v>
                </c:pt>
                <c:pt idx="1415">
                  <c:v>14140</c:v>
                </c:pt>
                <c:pt idx="1416">
                  <c:v>14150</c:v>
                </c:pt>
                <c:pt idx="1417">
                  <c:v>14160</c:v>
                </c:pt>
                <c:pt idx="1418">
                  <c:v>14170</c:v>
                </c:pt>
                <c:pt idx="1419">
                  <c:v>14180</c:v>
                </c:pt>
                <c:pt idx="1420">
                  <c:v>14190</c:v>
                </c:pt>
                <c:pt idx="1421">
                  <c:v>14200</c:v>
                </c:pt>
                <c:pt idx="1422">
                  <c:v>14210</c:v>
                </c:pt>
                <c:pt idx="1423">
                  <c:v>14220</c:v>
                </c:pt>
                <c:pt idx="1424">
                  <c:v>14230</c:v>
                </c:pt>
                <c:pt idx="1425">
                  <c:v>14240</c:v>
                </c:pt>
                <c:pt idx="1426">
                  <c:v>14250</c:v>
                </c:pt>
                <c:pt idx="1427">
                  <c:v>14260</c:v>
                </c:pt>
                <c:pt idx="1428">
                  <c:v>14270</c:v>
                </c:pt>
                <c:pt idx="1429">
                  <c:v>14280</c:v>
                </c:pt>
                <c:pt idx="1430">
                  <c:v>14290</c:v>
                </c:pt>
                <c:pt idx="1431">
                  <c:v>14300</c:v>
                </c:pt>
                <c:pt idx="1432">
                  <c:v>14310</c:v>
                </c:pt>
                <c:pt idx="1433">
                  <c:v>14320</c:v>
                </c:pt>
                <c:pt idx="1434">
                  <c:v>14330</c:v>
                </c:pt>
                <c:pt idx="1435">
                  <c:v>14340</c:v>
                </c:pt>
                <c:pt idx="1436">
                  <c:v>14350</c:v>
                </c:pt>
                <c:pt idx="1437">
                  <c:v>14360</c:v>
                </c:pt>
                <c:pt idx="1438">
                  <c:v>14370</c:v>
                </c:pt>
                <c:pt idx="1439">
                  <c:v>14380</c:v>
                </c:pt>
                <c:pt idx="1440">
                  <c:v>14390</c:v>
                </c:pt>
                <c:pt idx="1441">
                  <c:v>14400</c:v>
                </c:pt>
                <c:pt idx="1442">
                  <c:v>14410</c:v>
                </c:pt>
                <c:pt idx="1443">
                  <c:v>14420</c:v>
                </c:pt>
                <c:pt idx="1444">
                  <c:v>14430</c:v>
                </c:pt>
                <c:pt idx="1445">
                  <c:v>14440</c:v>
                </c:pt>
                <c:pt idx="1446">
                  <c:v>14450</c:v>
                </c:pt>
                <c:pt idx="1447">
                  <c:v>14460</c:v>
                </c:pt>
                <c:pt idx="1448">
                  <c:v>14470</c:v>
                </c:pt>
                <c:pt idx="1449">
                  <c:v>14480</c:v>
                </c:pt>
                <c:pt idx="1450">
                  <c:v>14490</c:v>
                </c:pt>
                <c:pt idx="1451">
                  <c:v>14500</c:v>
                </c:pt>
                <c:pt idx="1452">
                  <c:v>14510</c:v>
                </c:pt>
                <c:pt idx="1453">
                  <c:v>14520</c:v>
                </c:pt>
                <c:pt idx="1454">
                  <c:v>14530</c:v>
                </c:pt>
                <c:pt idx="1455">
                  <c:v>14540</c:v>
                </c:pt>
                <c:pt idx="1456">
                  <c:v>14550</c:v>
                </c:pt>
                <c:pt idx="1457">
                  <c:v>14560</c:v>
                </c:pt>
                <c:pt idx="1458">
                  <c:v>14570</c:v>
                </c:pt>
                <c:pt idx="1459">
                  <c:v>14580</c:v>
                </c:pt>
                <c:pt idx="1460">
                  <c:v>14590</c:v>
                </c:pt>
                <c:pt idx="1461">
                  <c:v>14600</c:v>
                </c:pt>
                <c:pt idx="1462">
                  <c:v>14610</c:v>
                </c:pt>
                <c:pt idx="1463">
                  <c:v>14620</c:v>
                </c:pt>
                <c:pt idx="1464">
                  <c:v>14630</c:v>
                </c:pt>
                <c:pt idx="1465">
                  <c:v>14640</c:v>
                </c:pt>
                <c:pt idx="1466">
                  <c:v>14650</c:v>
                </c:pt>
                <c:pt idx="1467">
                  <c:v>14660</c:v>
                </c:pt>
                <c:pt idx="1468">
                  <c:v>14670</c:v>
                </c:pt>
                <c:pt idx="1469">
                  <c:v>14680</c:v>
                </c:pt>
                <c:pt idx="1470">
                  <c:v>14690</c:v>
                </c:pt>
                <c:pt idx="1471">
                  <c:v>14700</c:v>
                </c:pt>
                <c:pt idx="1472">
                  <c:v>14710</c:v>
                </c:pt>
                <c:pt idx="1473">
                  <c:v>14720</c:v>
                </c:pt>
                <c:pt idx="1474">
                  <c:v>14730</c:v>
                </c:pt>
                <c:pt idx="1475">
                  <c:v>14740</c:v>
                </c:pt>
                <c:pt idx="1476">
                  <c:v>14750</c:v>
                </c:pt>
                <c:pt idx="1477">
                  <c:v>14760</c:v>
                </c:pt>
                <c:pt idx="1478">
                  <c:v>14770</c:v>
                </c:pt>
                <c:pt idx="1479">
                  <c:v>14780</c:v>
                </c:pt>
                <c:pt idx="1480">
                  <c:v>14790</c:v>
                </c:pt>
                <c:pt idx="1481">
                  <c:v>14800</c:v>
                </c:pt>
                <c:pt idx="1482">
                  <c:v>14810</c:v>
                </c:pt>
                <c:pt idx="1483">
                  <c:v>14820</c:v>
                </c:pt>
                <c:pt idx="1484">
                  <c:v>14830</c:v>
                </c:pt>
                <c:pt idx="1485">
                  <c:v>14840</c:v>
                </c:pt>
                <c:pt idx="1486">
                  <c:v>14850</c:v>
                </c:pt>
                <c:pt idx="1487">
                  <c:v>14860</c:v>
                </c:pt>
                <c:pt idx="1488">
                  <c:v>14870</c:v>
                </c:pt>
                <c:pt idx="1489">
                  <c:v>14880</c:v>
                </c:pt>
                <c:pt idx="1490">
                  <c:v>14890</c:v>
                </c:pt>
                <c:pt idx="1491">
                  <c:v>14900</c:v>
                </c:pt>
                <c:pt idx="1492">
                  <c:v>14910</c:v>
                </c:pt>
                <c:pt idx="1493">
                  <c:v>14920</c:v>
                </c:pt>
                <c:pt idx="1494">
                  <c:v>14930</c:v>
                </c:pt>
                <c:pt idx="1495">
                  <c:v>14940</c:v>
                </c:pt>
                <c:pt idx="1496">
                  <c:v>14950</c:v>
                </c:pt>
                <c:pt idx="1497">
                  <c:v>14960</c:v>
                </c:pt>
                <c:pt idx="1498">
                  <c:v>14970</c:v>
                </c:pt>
                <c:pt idx="1499">
                  <c:v>14980</c:v>
                </c:pt>
                <c:pt idx="1500">
                  <c:v>14990</c:v>
                </c:pt>
                <c:pt idx="1501">
                  <c:v>15000</c:v>
                </c:pt>
                <c:pt idx="1502">
                  <c:v>15010</c:v>
                </c:pt>
                <c:pt idx="1503">
                  <c:v>15020</c:v>
                </c:pt>
                <c:pt idx="1504">
                  <c:v>15030</c:v>
                </c:pt>
                <c:pt idx="1505">
                  <c:v>15040</c:v>
                </c:pt>
                <c:pt idx="1506">
                  <c:v>15050</c:v>
                </c:pt>
                <c:pt idx="1507">
                  <c:v>15060</c:v>
                </c:pt>
                <c:pt idx="1508">
                  <c:v>15070</c:v>
                </c:pt>
                <c:pt idx="1509">
                  <c:v>15080</c:v>
                </c:pt>
                <c:pt idx="1510">
                  <c:v>15090</c:v>
                </c:pt>
                <c:pt idx="1511">
                  <c:v>15100</c:v>
                </c:pt>
                <c:pt idx="1512">
                  <c:v>15110</c:v>
                </c:pt>
                <c:pt idx="1513">
                  <c:v>15120</c:v>
                </c:pt>
                <c:pt idx="1514">
                  <c:v>15130</c:v>
                </c:pt>
                <c:pt idx="1515">
                  <c:v>15140</c:v>
                </c:pt>
                <c:pt idx="1516">
                  <c:v>15150</c:v>
                </c:pt>
                <c:pt idx="1517">
                  <c:v>15160</c:v>
                </c:pt>
                <c:pt idx="1518">
                  <c:v>15170</c:v>
                </c:pt>
                <c:pt idx="1519">
                  <c:v>15180</c:v>
                </c:pt>
                <c:pt idx="1520">
                  <c:v>15190</c:v>
                </c:pt>
                <c:pt idx="1521">
                  <c:v>15200</c:v>
                </c:pt>
                <c:pt idx="1522">
                  <c:v>15210</c:v>
                </c:pt>
                <c:pt idx="1523">
                  <c:v>15220</c:v>
                </c:pt>
                <c:pt idx="1524">
                  <c:v>15230</c:v>
                </c:pt>
                <c:pt idx="1525">
                  <c:v>15240</c:v>
                </c:pt>
                <c:pt idx="1526">
                  <c:v>15250</c:v>
                </c:pt>
                <c:pt idx="1527">
                  <c:v>15260</c:v>
                </c:pt>
                <c:pt idx="1528">
                  <c:v>15270</c:v>
                </c:pt>
                <c:pt idx="1529">
                  <c:v>15280</c:v>
                </c:pt>
                <c:pt idx="1530">
                  <c:v>15290</c:v>
                </c:pt>
                <c:pt idx="1531">
                  <c:v>15300</c:v>
                </c:pt>
                <c:pt idx="1532">
                  <c:v>15310</c:v>
                </c:pt>
                <c:pt idx="1533">
                  <c:v>15320</c:v>
                </c:pt>
                <c:pt idx="1534">
                  <c:v>15330</c:v>
                </c:pt>
                <c:pt idx="1535">
                  <c:v>15340</c:v>
                </c:pt>
                <c:pt idx="1536">
                  <c:v>15350</c:v>
                </c:pt>
                <c:pt idx="1537">
                  <c:v>15360</c:v>
                </c:pt>
                <c:pt idx="1538">
                  <c:v>15370</c:v>
                </c:pt>
                <c:pt idx="1539">
                  <c:v>15380</c:v>
                </c:pt>
                <c:pt idx="1540">
                  <c:v>15390</c:v>
                </c:pt>
                <c:pt idx="1541">
                  <c:v>15400</c:v>
                </c:pt>
                <c:pt idx="1542">
                  <c:v>15410</c:v>
                </c:pt>
                <c:pt idx="1543">
                  <c:v>15420</c:v>
                </c:pt>
                <c:pt idx="1544">
                  <c:v>15430</c:v>
                </c:pt>
                <c:pt idx="1545">
                  <c:v>15440</c:v>
                </c:pt>
                <c:pt idx="1546">
                  <c:v>15450</c:v>
                </c:pt>
                <c:pt idx="1547">
                  <c:v>15460</c:v>
                </c:pt>
                <c:pt idx="1548">
                  <c:v>15470</c:v>
                </c:pt>
                <c:pt idx="1549">
                  <c:v>15480</c:v>
                </c:pt>
                <c:pt idx="1550">
                  <c:v>15490</c:v>
                </c:pt>
                <c:pt idx="1551">
                  <c:v>15500</c:v>
                </c:pt>
                <c:pt idx="1552">
                  <c:v>15510</c:v>
                </c:pt>
                <c:pt idx="1553">
                  <c:v>15520</c:v>
                </c:pt>
                <c:pt idx="1554">
                  <c:v>15530</c:v>
                </c:pt>
                <c:pt idx="1555">
                  <c:v>15540</c:v>
                </c:pt>
                <c:pt idx="1556">
                  <c:v>15550</c:v>
                </c:pt>
                <c:pt idx="1557">
                  <c:v>15560</c:v>
                </c:pt>
                <c:pt idx="1558">
                  <c:v>15570</c:v>
                </c:pt>
                <c:pt idx="1559">
                  <c:v>15580</c:v>
                </c:pt>
                <c:pt idx="1560">
                  <c:v>15590</c:v>
                </c:pt>
                <c:pt idx="1561">
                  <c:v>15600</c:v>
                </c:pt>
                <c:pt idx="1562">
                  <c:v>15610</c:v>
                </c:pt>
                <c:pt idx="1563">
                  <c:v>15620</c:v>
                </c:pt>
                <c:pt idx="1564">
                  <c:v>15630</c:v>
                </c:pt>
                <c:pt idx="1565">
                  <c:v>15640</c:v>
                </c:pt>
                <c:pt idx="1566">
                  <c:v>15650</c:v>
                </c:pt>
                <c:pt idx="1567">
                  <c:v>15660</c:v>
                </c:pt>
                <c:pt idx="1568">
                  <c:v>15670</c:v>
                </c:pt>
                <c:pt idx="1569">
                  <c:v>15680</c:v>
                </c:pt>
                <c:pt idx="1570">
                  <c:v>15690</c:v>
                </c:pt>
                <c:pt idx="1571">
                  <c:v>15700</c:v>
                </c:pt>
                <c:pt idx="1572">
                  <c:v>15710</c:v>
                </c:pt>
                <c:pt idx="1573">
                  <c:v>15720</c:v>
                </c:pt>
                <c:pt idx="1574">
                  <c:v>15730</c:v>
                </c:pt>
                <c:pt idx="1575">
                  <c:v>15740</c:v>
                </c:pt>
                <c:pt idx="1576">
                  <c:v>15750</c:v>
                </c:pt>
                <c:pt idx="1577">
                  <c:v>15760</c:v>
                </c:pt>
                <c:pt idx="1578">
                  <c:v>15770</c:v>
                </c:pt>
                <c:pt idx="1579">
                  <c:v>15780</c:v>
                </c:pt>
                <c:pt idx="1580">
                  <c:v>15790</c:v>
                </c:pt>
                <c:pt idx="1581">
                  <c:v>15800</c:v>
                </c:pt>
                <c:pt idx="1582">
                  <c:v>15810</c:v>
                </c:pt>
                <c:pt idx="1583">
                  <c:v>15820</c:v>
                </c:pt>
                <c:pt idx="1584">
                  <c:v>15830</c:v>
                </c:pt>
                <c:pt idx="1585">
                  <c:v>15840</c:v>
                </c:pt>
                <c:pt idx="1586">
                  <c:v>15850</c:v>
                </c:pt>
                <c:pt idx="1587">
                  <c:v>15860</c:v>
                </c:pt>
                <c:pt idx="1588">
                  <c:v>15870</c:v>
                </c:pt>
                <c:pt idx="1589">
                  <c:v>15880</c:v>
                </c:pt>
                <c:pt idx="1590">
                  <c:v>15890</c:v>
                </c:pt>
                <c:pt idx="1591">
                  <c:v>15900</c:v>
                </c:pt>
                <c:pt idx="1592">
                  <c:v>15910</c:v>
                </c:pt>
                <c:pt idx="1593">
                  <c:v>15920</c:v>
                </c:pt>
                <c:pt idx="1594">
                  <c:v>15930</c:v>
                </c:pt>
                <c:pt idx="1595">
                  <c:v>15940</c:v>
                </c:pt>
                <c:pt idx="1596">
                  <c:v>15950</c:v>
                </c:pt>
                <c:pt idx="1597">
                  <c:v>15960</c:v>
                </c:pt>
                <c:pt idx="1598">
                  <c:v>15970</c:v>
                </c:pt>
                <c:pt idx="1599">
                  <c:v>15980</c:v>
                </c:pt>
                <c:pt idx="1600">
                  <c:v>15990</c:v>
                </c:pt>
                <c:pt idx="1601">
                  <c:v>16000</c:v>
                </c:pt>
                <c:pt idx="1602">
                  <c:v>16010</c:v>
                </c:pt>
                <c:pt idx="1603">
                  <c:v>16020</c:v>
                </c:pt>
                <c:pt idx="1604">
                  <c:v>16030</c:v>
                </c:pt>
                <c:pt idx="1605">
                  <c:v>16040</c:v>
                </c:pt>
                <c:pt idx="1606">
                  <c:v>16050</c:v>
                </c:pt>
                <c:pt idx="1607">
                  <c:v>16060</c:v>
                </c:pt>
                <c:pt idx="1608">
                  <c:v>16070</c:v>
                </c:pt>
                <c:pt idx="1609">
                  <c:v>16080</c:v>
                </c:pt>
                <c:pt idx="1610">
                  <c:v>16090</c:v>
                </c:pt>
                <c:pt idx="1611">
                  <c:v>16100</c:v>
                </c:pt>
                <c:pt idx="1612">
                  <c:v>16110</c:v>
                </c:pt>
                <c:pt idx="1613">
                  <c:v>16120</c:v>
                </c:pt>
                <c:pt idx="1614">
                  <c:v>16130</c:v>
                </c:pt>
                <c:pt idx="1615">
                  <c:v>16140</c:v>
                </c:pt>
                <c:pt idx="1616">
                  <c:v>16150</c:v>
                </c:pt>
                <c:pt idx="1617">
                  <c:v>16160</c:v>
                </c:pt>
                <c:pt idx="1618">
                  <c:v>16170</c:v>
                </c:pt>
                <c:pt idx="1619">
                  <c:v>16180</c:v>
                </c:pt>
                <c:pt idx="1620">
                  <c:v>16190</c:v>
                </c:pt>
                <c:pt idx="1621">
                  <c:v>16200</c:v>
                </c:pt>
                <c:pt idx="1622">
                  <c:v>16210</c:v>
                </c:pt>
                <c:pt idx="1623">
                  <c:v>16220</c:v>
                </c:pt>
                <c:pt idx="1624">
                  <c:v>16230</c:v>
                </c:pt>
                <c:pt idx="1625">
                  <c:v>16240</c:v>
                </c:pt>
                <c:pt idx="1626">
                  <c:v>16250</c:v>
                </c:pt>
                <c:pt idx="1627">
                  <c:v>16260</c:v>
                </c:pt>
                <c:pt idx="1628">
                  <c:v>16270</c:v>
                </c:pt>
                <c:pt idx="1629">
                  <c:v>16280</c:v>
                </c:pt>
                <c:pt idx="1630">
                  <c:v>16290</c:v>
                </c:pt>
                <c:pt idx="1631">
                  <c:v>16300</c:v>
                </c:pt>
                <c:pt idx="1632">
                  <c:v>16310</c:v>
                </c:pt>
                <c:pt idx="1633">
                  <c:v>16320</c:v>
                </c:pt>
                <c:pt idx="1634">
                  <c:v>16330</c:v>
                </c:pt>
                <c:pt idx="1635">
                  <c:v>16340</c:v>
                </c:pt>
                <c:pt idx="1636">
                  <c:v>16350</c:v>
                </c:pt>
                <c:pt idx="1637">
                  <c:v>16360</c:v>
                </c:pt>
                <c:pt idx="1638">
                  <c:v>16370</c:v>
                </c:pt>
                <c:pt idx="1639">
                  <c:v>16380</c:v>
                </c:pt>
                <c:pt idx="1640">
                  <c:v>16390</c:v>
                </c:pt>
                <c:pt idx="1641">
                  <c:v>16400</c:v>
                </c:pt>
                <c:pt idx="1642">
                  <c:v>16410</c:v>
                </c:pt>
                <c:pt idx="1643">
                  <c:v>16420</c:v>
                </c:pt>
                <c:pt idx="1644">
                  <c:v>16430</c:v>
                </c:pt>
                <c:pt idx="1645">
                  <c:v>16440</c:v>
                </c:pt>
                <c:pt idx="1646">
                  <c:v>16450</c:v>
                </c:pt>
                <c:pt idx="1647">
                  <c:v>16460</c:v>
                </c:pt>
                <c:pt idx="1648">
                  <c:v>16470</c:v>
                </c:pt>
                <c:pt idx="1649">
                  <c:v>16480</c:v>
                </c:pt>
                <c:pt idx="1650">
                  <c:v>16490</c:v>
                </c:pt>
                <c:pt idx="1651">
                  <c:v>16500</c:v>
                </c:pt>
                <c:pt idx="1652">
                  <c:v>16510</c:v>
                </c:pt>
                <c:pt idx="1653">
                  <c:v>16520</c:v>
                </c:pt>
                <c:pt idx="1654">
                  <c:v>16530</c:v>
                </c:pt>
                <c:pt idx="1655">
                  <c:v>16540</c:v>
                </c:pt>
                <c:pt idx="1656">
                  <c:v>16550</c:v>
                </c:pt>
                <c:pt idx="1657">
                  <c:v>16560</c:v>
                </c:pt>
                <c:pt idx="1658">
                  <c:v>16570</c:v>
                </c:pt>
                <c:pt idx="1659">
                  <c:v>16580</c:v>
                </c:pt>
                <c:pt idx="1660">
                  <c:v>16590</c:v>
                </c:pt>
                <c:pt idx="1661">
                  <c:v>16600</c:v>
                </c:pt>
                <c:pt idx="1662">
                  <c:v>16610</c:v>
                </c:pt>
                <c:pt idx="1663">
                  <c:v>16620</c:v>
                </c:pt>
                <c:pt idx="1664">
                  <c:v>16630</c:v>
                </c:pt>
                <c:pt idx="1665">
                  <c:v>16640</c:v>
                </c:pt>
                <c:pt idx="1666">
                  <c:v>16650</c:v>
                </c:pt>
                <c:pt idx="1667">
                  <c:v>16660</c:v>
                </c:pt>
                <c:pt idx="1668">
                  <c:v>16670</c:v>
                </c:pt>
                <c:pt idx="1669">
                  <c:v>16680</c:v>
                </c:pt>
                <c:pt idx="1670">
                  <c:v>16690</c:v>
                </c:pt>
                <c:pt idx="1671">
                  <c:v>16700</c:v>
                </c:pt>
                <c:pt idx="1672">
                  <c:v>16710</c:v>
                </c:pt>
                <c:pt idx="1673">
                  <c:v>16720</c:v>
                </c:pt>
                <c:pt idx="1674">
                  <c:v>16730</c:v>
                </c:pt>
                <c:pt idx="1675">
                  <c:v>16740</c:v>
                </c:pt>
                <c:pt idx="1676">
                  <c:v>16750</c:v>
                </c:pt>
                <c:pt idx="1677">
                  <c:v>16760</c:v>
                </c:pt>
                <c:pt idx="1678">
                  <c:v>16770</c:v>
                </c:pt>
                <c:pt idx="1679">
                  <c:v>16780</c:v>
                </c:pt>
                <c:pt idx="1680">
                  <c:v>16790</c:v>
                </c:pt>
                <c:pt idx="1681">
                  <c:v>16800</c:v>
                </c:pt>
                <c:pt idx="1682">
                  <c:v>16810</c:v>
                </c:pt>
                <c:pt idx="1683">
                  <c:v>16820</c:v>
                </c:pt>
                <c:pt idx="1684">
                  <c:v>16830</c:v>
                </c:pt>
                <c:pt idx="1685">
                  <c:v>16840</c:v>
                </c:pt>
                <c:pt idx="1686">
                  <c:v>16850</c:v>
                </c:pt>
                <c:pt idx="1687">
                  <c:v>16860</c:v>
                </c:pt>
                <c:pt idx="1688">
                  <c:v>16870</c:v>
                </c:pt>
                <c:pt idx="1689">
                  <c:v>16880</c:v>
                </c:pt>
                <c:pt idx="1690">
                  <c:v>16890</c:v>
                </c:pt>
                <c:pt idx="1691">
                  <c:v>16900</c:v>
                </c:pt>
                <c:pt idx="1692">
                  <c:v>16910</c:v>
                </c:pt>
                <c:pt idx="1693">
                  <c:v>16920</c:v>
                </c:pt>
                <c:pt idx="1694">
                  <c:v>16930</c:v>
                </c:pt>
                <c:pt idx="1695">
                  <c:v>16940</c:v>
                </c:pt>
                <c:pt idx="1696">
                  <c:v>16950</c:v>
                </c:pt>
                <c:pt idx="1697">
                  <c:v>16960</c:v>
                </c:pt>
                <c:pt idx="1698">
                  <c:v>16970</c:v>
                </c:pt>
                <c:pt idx="1699">
                  <c:v>16980</c:v>
                </c:pt>
                <c:pt idx="1700">
                  <c:v>16990</c:v>
                </c:pt>
                <c:pt idx="1701">
                  <c:v>17000</c:v>
                </c:pt>
                <c:pt idx="1702">
                  <c:v>17010</c:v>
                </c:pt>
                <c:pt idx="1703">
                  <c:v>17020</c:v>
                </c:pt>
                <c:pt idx="1704">
                  <c:v>17030</c:v>
                </c:pt>
                <c:pt idx="1705">
                  <c:v>17040</c:v>
                </c:pt>
                <c:pt idx="1706">
                  <c:v>17050</c:v>
                </c:pt>
                <c:pt idx="1707">
                  <c:v>17060</c:v>
                </c:pt>
                <c:pt idx="1708">
                  <c:v>17070</c:v>
                </c:pt>
                <c:pt idx="1709">
                  <c:v>17080</c:v>
                </c:pt>
                <c:pt idx="1710">
                  <c:v>17090</c:v>
                </c:pt>
                <c:pt idx="1711">
                  <c:v>17100</c:v>
                </c:pt>
                <c:pt idx="1712">
                  <c:v>17110</c:v>
                </c:pt>
                <c:pt idx="1713">
                  <c:v>17120</c:v>
                </c:pt>
                <c:pt idx="1714">
                  <c:v>17130</c:v>
                </c:pt>
                <c:pt idx="1715">
                  <c:v>17140</c:v>
                </c:pt>
                <c:pt idx="1716">
                  <c:v>17150</c:v>
                </c:pt>
                <c:pt idx="1717">
                  <c:v>17160</c:v>
                </c:pt>
                <c:pt idx="1718">
                  <c:v>17170</c:v>
                </c:pt>
                <c:pt idx="1719">
                  <c:v>17180</c:v>
                </c:pt>
                <c:pt idx="1720">
                  <c:v>17190</c:v>
                </c:pt>
                <c:pt idx="1721">
                  <c:v>17200</c:v>
                </c:pt>
                <c:pt idx="1722">
                  <c:v>17210</c:v>
                </c:pt>
                <c:pt idx="1723">
                  <c:v>17220</c:v>
                </c:pt>
                <c:pt idx="1724">
                  <c:v>17230</c:v>
                </c:pt>
                <c:pt idx="1725">
                  <c:v>17240</c:v>
                </c:pt>
                <c:pt idx="1726">
                  <c:v>17250</c:v>
                </c:pt>
                <c:pt idx="1727">
                  <c:v>17260</c:v>
                </c:pt>
                <c:pt idx="1728">
                  <c:v>17270</c:v>
                </c:pt>
                <c:pt idx="1729">
                  <c:v>17280</c:v>
                </c:pt>
                <c:pt idx="1730">
                  <c:v>17290</c:v>
                </c:pt>
                <c:pt idx="1731">
                  <c:v>17300</c:v>
                </c:pt>
                <c:pt idx="1732">
                  <c:v>17310</c:v>
                </c:pt>
                <c:pt idx="1733">
                  <c:v>17320</c:v>
                </c:pt>
                <c:pt idx="1734">
                  <c:v>17330</c:v>
                </c:pt>
                <c:pt idx="1735">
                  <c:v>17340</c:v>
                </c:pt>
                <c:pt idx="1736">
                  <c:v>17350</c:v>
                </c:pt>
                <c:pt idx="1737">
                  <c:v>17360</c:v>
                </c:pt>
                <c:pt idx="1738">
                  <c:v>17370</c:v>
                </c:pt>
                <c:pt idx="1739">
                  <c:v>17380</c:v>
                </c:pt>
                <c:pt idx="1740">
                  <c:v>17390</c:v>
                </c:pt>
                <c:pt idx="1741">
                  <c:v>17400</c:v>
                </c:pt>
                <c:pt idx="1742">
                  <c:v>17410</c:v>
                </c:pt>
                <c:pt idx="1743">
                  <c:v>17420</c:v>
                </c:pt>
                <c:pt idx="1744">
                  <c:v>17430</c:v>
                </c:pt>
                <c:pt idx="1745">
                  <c:v>17440</c:v>
                </c:pt>
                <c:pt idx="1746">
                  <c:v>17450</c:v>
                </c:pt>
                <c:pt idx="1747">
                  <c:v>17460</c:v>
                </c:pt>
                <c:pt idx="1748">
                  <c:v>17470</c:v>
                </c:pt>
                <c:pt idx="1749">
                  <c:v>17480</c:v>
                </c:pt>
                <c:pt idx="1750">
                  <c:v>17490</c:v>
                </c:pt>
                <c:pt idx="1751">
                  <c:v>17500</c:v>
                </c:pt>
                <c:pt idx="1752">
                  <c:v>17510</c:v>
                </c:pt>
                <c:pt idx="1753">
                  <c:v>17520</c:v>
                </c:pt>
                <c:pt idx="1754">
                  <c:v>17530</c:v>
                </c:pt>
                <c:pt idx="1755">
                  <c:v>17540</c:v>
                </c:pt>
                <c:pt idx="1756">
                  <c:v>17550</c:v>
                </c:pt>
                <c:pt idx="1757">
                  <c:v>17560</c:v>
                </c:pt>
                <c:pt idx="1758">
                  <c:v>17570</c:v>
                </c:pt>
                <c:pt idx="1759">
                  <c:v>17580</c:v>
                </c:pt>
                <c:pt idx="1760">
                  <c:v>17590</c:v>
                </c:pt>
                <c:pt idx="1761">
                  <c:v>17600</c:v>
                </c:pt>
                <c:pt idx="1762">
                  <c:v>17610</c:v>
                </c:pt>
                <c:pt idx="1763">
                  <c:v>17620</c:v>
                </c:pt>
                <c:pt idx="1764">
                  <c:v>17630</c:v>
                </c:pt>
                <c:pt idx="1765">
                  <c:v>17640</c:v>
                </c:pt>
                <c:pt idx="1766">
                  <c:v>17650</c:v>
                </c:pt>
                <c:pt idx="1767">
                  <c:v>17660</c:v>
                </c:pt>
                <c:pt idx="1768">
                  <c:v>17670</c:v>
                </c:pt>
                <c:pt idx="1769">
                  <c:v>17680</c:v>
                </c:pt>
                <c:pt idx="1770">
                  <c:v>17690</c:v>
                </c:pt>
                <c:pt idx="1771">
                  <c:v>17700</c:v>
                </c:pt>
                <c:pt idx="1772">
                  <c:v>17710</c:v>
                </c:pt>
                <c:pt idx="1773">
                  <c:v>17720</c:v>
                </c:pt>
                <c:pt idx="1774">
                  <c:v>17730</c:v>
                </c:pt>
                <c:pt idx="1775">
                  <c:v>17740</c:v>
                </c:pt>
                <c:pt idx="1776">
                  <c:v>17750</c:v>
                </c:pt>
                <c:pt idx="1777">
                  <c:v>17760</c:v>
                </c:pt>
                <c:pt idx="1778">
                  <c:v>17770</c:v>
                </c:pt>
                <c:pt idx="1779">
                  <c:v>17780</c:v>
                </c:pt>
                <c:pt idx="1780">
                  <c:v>17790</c:v>
                </c:pt>
                <c:pt idx="1781">
                  <c:v>17800</c:v>
                </c:pt>
                <c:pt idx="1782">
                  <c:v>17810</c:v>
                </c:pt>
                <c:pt idx="1783">
                  <c:v>17820</c:v>
                </c:pt>
                <c:pt idx="1784">
                  <c:v>17830</c:v>
                </c:pt>
                <c:pt idx="1785">
                  <c:v>17840</c:v>
                </c:pt>
                <c:pt idx="1786">
                  <c:v>17850</c:v>
                </c:pt>
                <c:pt idx="1787">
                  <c:v>17860</c:v>
                </c:pt>
                <c:pt idx="1788">
                  <c:v>17870</c:v>
                </c:pt>
                <c:pt idx="1789">
                  <c:v>17880</c:v>
                </c:pt>
                <c:pt idx="1790">
                  <c:v>17890</c:v>
                </c:pt>
                <c:pt idx="1791">
                  <c:v>17900</c:v>
                </c:pt>
                <c:pt idx="1792">
                  <c:v>17910</c:v>
                </c:pt>
                <c:pt idx="1793">
                  <c:v>17920</c:v>
                </c:pt>
                <c:pt idx="1794">
                  <c:v>17930</c:v>
                </c:pt>
                <c:pt idx="1795">
                  <c:v>17940</c:v>
                </c:pt>
                <c:pt idx="1796">
                  <c:v>17950</c:v>
                </c:pt>
                <c:pt idx="1797">
                  <c:v>17960</c:v>
                </c:pt>
                <c:pt idx="1798">
                  <c:v>17970</c:v>
                </c:pt>
                <c:pt idx="1799">
                  <c:v>17980</c:v>
                </c:pt>
                <c:pt idx="1800">
                  <c:v>17990</c:v>
                </c:pt>
                <c:pt idx="1801">
                  <c:v>18000</c:v>
                </c:pt>
                <c:pt idx="1802">
                  <c:v>18010</c:v>
                </c:pt>
                <c:pt idx="1803">
                  <c:v>18020</c:v>
                </c:pt>
                <c:pt idx="1804">
                  <c:v>18030</c:v>
                </c:pt>
                <c:pt idx="1805">
                  <c:v>18040</c:v>
                </c:pt>
                <c:pt idx="1806">
                  <c:v>18050</c:v>
                </c:pt>
                <c:pt idx="1807">
                  <c:v>18060</c:v>
                </c:pt>
                <c:pt idx="1808">
                  <c:v>18070</c:v>
                </c:pt>
                <c:pt idx="1809">
                  <c:v>18080</c:v>
                </c:pt>
                <c:pt idx="1810">
                  <c:v>18090</c:v>
                </c:pt>
                <c:pt idx="1811">
                  <c:v>18100</c:v>
                </c:pt>
                <c:pt idx="1812">
                  <c:v>18110</c:v>
                </c:pt>
                <c:pt idx="1813">
                  <c:v>18120</c:v>
                </c:pt>
                <c:pt idx="1814">
                  <c:v>18130</c:v>
                </c:pt>
                <c:pt idx="1815">
                  <c:v>18140</c:v>
                </c:pt>
                <c:pt idx="1816">
                  <c:v>18150</c:v>
                </c:pt>
                <c:pt idx="1817">
                  <c:v>18160</c:v>
                </c:pt>
                <c:pt idx="1818">
                  <c:v>18170</c:v>
                </c:pt>
                <c:pt idx="1819">
                  <c:v>18180</c:v>
                </c:pt>
                <c:pt idx="1820">
                  <c:v>18190</c:v>
                </c:pt>
                <c:pt idx="1821">
                  <c:v>18200</c:v>
                </c:pt>
                <c:pt idx="1822">
                  <c:v>18210</c:v>
                </c:pt>
                <c:pt idx="1823">
                  <c:v>18220</c:v>
                </c:pt>
                <c:pt idx="1824">
                  <c:v>18230</c:v>
                </c:pt>
                <c:pt idx="1825">
                  <c:v>18240</c:v>
                </c:pt>
                <c:pt idx="1826">
                  <c:v>18250</c:v>
                </c:pt>
                <c:pt idx="1827">
                  <c:v>18260</c:v>
                </c:pt>
                <c:pt idx="1828">
                  <c:v>18270</c:v>
                </c:pt>
                <c:pt idx="1829">
                  <c:v>18280</c:v>
                </c:pt>
                <c:pt idx="1830">
                  <c:v>18290</c:v>
                </c:pt>
                <c:pt idx="1831">
                  <c:v>18300</c:v>
                </c:pt>
                <c:pt idx="1832">
                  <c:v>18310</c:v>
                </c:pt>
                <c:pt idx="1833">
                  <c:v>18320</c:v>
                </c:pt>
                <c:pt idx="1834">
                  <c:v>18330</c:v>
                </c:pt>
                <c:pt idx="1835">
                  <c:v>18340</c:v>
                </c:pt>
                <c:pt idx="1836">
                  <c:v>18350</c:v>
                </c:pt>
                <c:pt idx="1837">
                  <c:v>18360</c:v>
                </c:pt>
                <c:pt idx="1838">
                  <c:v>18370</c:v>
                </c:pt>
                <c:pt idx="1839">
                  <c:v>18380</c:v>
                </c:pt>
                <c:pt idx="1840">
                  <c:v>18390</c:v>
                </c:pt>
                <c:pt idx="1841">
                  <c:v>18400</c:v>
                </c:pt>
                <c:pt idx="1842">
                  <c:v>18410</c:v>
                </c:pt>
                <c:pt idx="1843">
                  <c:v>18420</c:v>
                </c:pt>
                <c:pt idx="1844">
                  <c:v>18430</c:v>
                </c:pt>
                <c:pt idx="1845">
                  <c:v>18440</c:v>
                </c:pt>
                <c:pt idx="1846">
                  <c:v>18450</c:v>
                </c:pt>
                <c:pt idx="1847">
                  <c:v>18460</c:v>
                </c:pt>
                <c:pt idx="1848">
                  <c:v>18470</c:v>
                </c:pt>
                <c:pt idx="1849">
                  <c:v>18480</c:v>
                </c:pt>
                <c:pt idx="1850">
                  <c:v>18490</c:v>
                </c:pt>
                <c:pt idx="1851">
                  <c:v>18500</c:v>
                </c:pt>
                <c:pt idx="1852">
                  <c:v>18510</c:v>
                </c:pt>
                <c:pt idx="1853">
                  <c:v>18520</c:v>
                </c:pt>
                <c:pt idx="1854">
                  <c:v>18530</c:v>
                </c:pt>
                <c:pt idx="1855">
                  <c:v>18540</c:v>
                </c:pt>
                <c:pt idx="1856">
                  <c:v>18550</c:v>
                </c:pt>
                <c:pt idx="1857">
                  <c:v>18560</c:v>
                </c:pt>
                <c:pt idx="1858">
                  <c:v>18570</c:v>
                </c:pt>
                <c:pt idx="1859">
                  <c:v>18580</c:v>
                </c:pt>
                <c:pt idx="1860">
                  <c:v>18590</c:v>
                </c:pt>
                <c:pt idx="1861">
                  <c:v>18600</c:v>
                </c:pt>
                <c:pt idx="1862">
                  <c:v>18610</c:v>
                </c:pt>
                <c:pt idx="1863">
                  <c:v>18620</c:v>
                </c:pt>
                <c:pt idx="1864">
                  <c:v>18630</c:v>
                </c:pt>
                <c:pt idx="1865">
                  <c:v>18640</c:v>
                </c:pt>
                <c:pt idx="1866">
                  <c:v>18650</c:v>
                </c:pt>
                <c:pt idx="1867">
                  <c:v>18660</c:v>
                </c:pt>
                <c:pt idx="1868">
                  <c:v>18670</c:v>
                </c:pt>
                <c:pt idx="1869">
                  <c:v>18680</c:v>
                </c:pt>
                <c:pt idx="1870">
                  <c:v>18690</c:v>
                </c:pt>
                <c:pt idx="1871">
                  <c:v>18700</c:v>
                </c:pt>
                <c:pt idx="1872">
                  <c:v>18710</c:v>
                </c:pt>
                <c:pt idx="1873">
                  <c:v>18720</c:v>
                </c:pt>
                <c:pt idx="1874">
                  <c:v>18730</c:v>
                </c:pt>
                <c:pt idx="1875">
                  <c:v>18740</c:v>
                </c:pt>
                <c:pt idx="1876">
                  <c:v>18750</c:v>
                </c:pt>
                <c:pt idx="1877">
                  <c:v>18760</c:v>
                </c:pt>
                <c:pt idx="1878">
                  <c:v>18770</c:v>
                </c:pt>
                <c:pt idx="1879">
                  <c:v>18780</c:v>
                </c:pt>
                <c:pt idx="1880">
                  <c:v>18790</c:v>
                </c:pt>
                <c:pt idx="1881">
                  <c:v>18800</c:v>
                </c:pt>
                <c:pt idx="1882">
                  <c:v>18810</c:v>
                </c:pt>
                <c:pt idx="1883">
                  <c:v>18820</c:v>
                </c:pt>
                <c:pt idx="1884">
                  <c:v>18830</c:v>
                </c:pt>
                <c:pt idx="1885">
                  <c:v>18840</c:v>
                </c:pt>
                <c:pt idx="1886">
                  <c:v>18850</c:v>
                </c:pt>
                <c:pt idx="1887">
                  <c:v>18860</c:v>
                </c:pt>
                <c:pt idx="1888">
                  <c:v>18870</c:v>
                </c:pt>
                <c:pt idx="1889">
                  <c:v>18880</c:v>
                </c:pt>
                <c:pt idx="1890">
                  <c:v>18890</c:v>
                </c:pt>
                <c:pt idx="1891">
                  <c:v>18900</c:v>
                </c:pt>
                <c:pt idx="1892">
                  <c:v>18910</c:v>
                </c:pt>
                <c:pt idx="1893">
                  <c:v>18920</c:v>
                </c:pt>
                <c:pt idx="1894">
                  <c:v>18930</c:v>
                </c:pt>
                <c:pt idx="1895">
                  <c:v>18940</c:v>
                </c:pt>
                <c:pt idx="1896">
                  <c:v>18950</c:v>
                </c:pt>
                <c:pt idx="1897">
                  <c:v>18960</c:v>
                </c:pt>
                <c:pt idx="1898">
                  <c:v>18970</c:v>
                </c:pt>
                <c:pt idx="1899">
                  <c:v>18980</c:v>
                </c:pt>
                <c:pt idx="1900">
                  <c:v>18990</c:v>
                </c:pt>
                <c:pt idx="1901">
                  <c:v>19000</c:v>
                </c:pt>
                <c:pt idx="1902">
                  <c:v>19010</c:v>
                </c:pt>
                <c:pt idx="1903">
                  <c:v>19020</c:v>
                </c:pt>
                <c:pt idx="1904">
                  <c:v>19030</c:v>
                </c:pt>
                <c:pt idx="1905">
                  <c:v>19040</c:v>
                </c:pt>
                <c:pt idx="1906">
                  <c:v>19050</c:v>
                </c:pt>
                <c:pt idx="1907">
                  <c:v>19060</c:v>
                </c:pt>
                <c:pt idx="1908">
                  <c:v>19070</c:v>
                </c:pt>
                <c:pt idx="1909">
                  <c:v>19080</c:v>
                </c:pt>
                <c:pt idx="1910">
                  <c:v>19090</c:v>
                </c:pt>
                <c:pt idx="1911">
                  <c:v>19100</c:v>
                </c:pt>
                <c:pt idx="1912">
                  <c:v>19110</c:v>
                </c:pt>
                <c:pt idx="1913">
                  <c:v>19120</c:v>
                </c:pt>
                <c:pt idx="1914">
                  <c:v>19130</c:v>
                </c:pt>
                <c:pt idx="1915">
                  <c:v>19140</c:v>
                </c:pt>
                <c:pt idx="1916">
                  <c:v>19150</c:v>
                </c:pt>
                <c:pt idx="1917">
                  <c:v>19160</c:v>
                </c:pt>
                <c:pt idx="1918">
                  <c:v>19170</c:v>
                </c:pt>
                <c:pt idx="1919">
                  <c:v>19180</c:v>
                </c:pt>
                <c:pt idx="1920">
                  <c:v>19190</c:v>
                </c:pt>
                <c:pt idx="1921">
                  <c:v>19200</c:v>
                </c:pt>
                <c:pt idx="1922">
                  <c:v>19210</c:v>
                </c:pt>
                <c:pt idx="1923">
                  <c:v>19220</c:v>
                </c:pt>
                <c:pt idx="1924">
                  <c:v>19230</c:v>
                </c:pt>
                <c:pt idx="1925">
                  <c:v>19240</c:v>
                </c:pt>
                <c:pt idx="1926">
                  <c:v>19250</c:v>
                </c:pt>
                <c:pt idx="1927">
                  <c:v>19260</c:v>
                </c:pt>
                <c:pt idx="1928">
                  <c:v>19270</c:v>
                </c:pt>
                <c:pt idx="1929">
                  <c:v>19280</c:v>
                </c:pt>
                <c:pt idx="1930">
                  <c:v>19290</c:v>
                </c:pt>
                <c:pt idx="1931">
                  <c:v>19300</c:v>
                </c:pt>
                <c:pt idx="1932">
                  <c:v>19310</c:v>
                </c:pt>
                <c:pt idx="1933">
                  <c:v>19320</c:v>
                </c:pt>
                <c:pt idx="1934">
                  <c:v>19330</c:v>
                </c:pt>
                <c:pt idx="1935">
                  <c:v>19340</c:v>
                </c:pt>
                <c:pt idx="1936">
                  <c:v>19350</c:v>
                </c:pt>
                <c:pt idx="1937">
                  <c:v>19360</c:v>
                </c:pt>
                <c:pt idx="1938">
                  <c:v>19370</c:v>
                </c:pt>
                <c:pt idx="1939">
                  <c:v>19380</c:v>
                </c:pt>
                <c:pt idx="1940">
                  <c:v>19390</c:v>
                </c:pt>
                <c:pt idx="1941">
                  <c:v>19400</c:v>
                </c:pt>
                <c:pt idx="1942">
                  <c:v>19410</c:v>
                </c:pt>
                <c:pt idx="1943">
                  <c:v>19420</c:v>
                </c:pt>
                <c:pt idx="1944">
                  <c:v>19430</c:v>
                </c:pt>
                <c:pt idx="1945">
                  <c:v>19440</c:v>
                </c:pt>
                <c:pt idx="1946">
                  <c:v>19450</c:v>
                </c:pt>
                <c:pt idx="1947">
                  <c:v>19460</c:v>
                </c:pt>
                <c:pt idx="1948">
                  <c:v>19470</c:v>
                </c:pt>
                <c:pt idx="1949">
                  <c:v>19480</c:v>
                </c:pt>
                <c:pt idx="1950">
                  <c:v>19490</c:v>
                </c:pt>
                <c:pt idx="1951">
                  <c:v>19500</c:v>
                </c:pt>
                <c:pt idx="1952">
                  <c:v>19510</c:v>
                </c:pt>
                <c:pt idx="1953">
                  <c:v>19520</c:v>
                </c:pt>
                <c:pt idx="1954">
                  <c:v>19530</c:v>
                </c:pt>
                <c:pt idx="1955">
                  <c:v>19540</c:v>
                </c:pt>
                <c:pt idx="1956">
                  <c:v>19550</c:v>
                </c:pt>
                <c:pt idx="1957">
                  <c:v>19560</c:v>
                </c:pt>
                <c:pt idx="1958">
                  <c:v>19570</c:v>
                </c:pt>
                <c:pt idx="1959">
                  <c:v>19580</c:v>
                </c:pt>
                <c:pt idx="1960">
                  <c:v>19590</c:v>
                </c:pt>
                <c:pt idx="1961">
                  <c:v>19600</c:v>
                </c:pt>
                <c:pt idx="1962">
                  <c:v>19610</c:v>
                </c:pt>
                <c:pt idx="1963">
                  <c:v>19620</c:v>
                </c:pt>
                <c:pt idx="1964">
                  <c:v>19630</c:v>
                </c:pt>
                <c:pt idx="1965">
                  <c:v>19640</c:v>
                </c:pt>
                <c:pt idx="1966">
                  <c:v>19650</c:v>
                </c:pt>
                <c:pt idx="1967">
                  <c:v>19660</c:v>
                </c:pt>
                <c:pt idx="1968">
                  <c:v>19670</c:v>
                </c:pt>
                <c:pt idx="1969">
                  <c:v>19680</c:v>
                </c:pt>
                <c:pt idx="1970">
                  <c:v>19690</c:v>
                </c:pt>
                <c:pt idx="1971">
                  <c:v>19700</c:v>
                </c:pt>
                <c:pt idx="1972">
                  <c:v>19710</c:v>
                </c:pt>
                <c:pt idx="1973">
                  <c:v>19720</c:v>
                </c:pt>
                <c:pt idx="1974">
                  <c:v>19730</c:v>
                </c:pt>
                <c:pt idx="1975">
                  <c:v>19740</c:v>
                </c:pt>
                <c:pt idx="1976">
                  <c:v>19750</c:v>
                </c:pt>
                <c:pt idx="1977">
                  <c:v>19760</c:v>
                </c:pt>
                <c:pt idx="1978">
                  <c:v>19770</c:v>
                </c:pt>
                <c:pt idx="1979">
                  <c:v>19780</c:v>
                </c:pt>
                <c:pt idx="1980">
                  <c:v>19790</c:v>
                </c:pt>
                <c:pt idx="1981">
                  <c:v>19800</c:v>
                </c:pt>
                <c:pt idx="1982">
                  <c:v>19810</c:v>
                </c:pt>
                <c:pt idx="1983">
                  <c:v>19820</c:v>
                </c:pt>
                <c:pt idx="1984">
                  <c:v>19830</c:v>
                </c:pt>
                <c:pt idx="1985">
                  <c:v>19840</c:v>
                </c:pt>
                <c:pt idx="1986">
                  <c:v>19850</c:v>
                </c:pt>
                <c:pt idx="1987">
                  <c:v>19860</c:v>
                </c:pt>
                <c:pt idx="1988">
                  <c:v>19870</c:v>
                </c:pt>
                <c:pt idx="1989">
                  <c:v>19880</c:v>
                </c:pt>
                <c:pt idx="1990">
                  <c:v>19890</c:v>
                </c:pt>
                <c:pt idx="1991">
                  <c:v>19900</c:v>
                </c:pt>
                <c:pt idx="1992">
                  <c:v>19910</c:v>
                </c:pt>
                <c:pt idx="1993">
                  <c:v>19920</c:v>
                </c:pt>
                <c:pt idx="1994">
                  <c:v>19930</c:v>
                </c:pt>
                <c:pt idx="1995">
                  <c:v>19940</c:v>
                </c:pt>
                <c:pt idx="1996">
                  <c:v>19950</c:v>
                </c:pt>
                <c:pt idx="1997">
                  <c:v>19960</c:v>
                </c:pt>
                <c:pt idx="1998">
                  <c:v>19970</c:v>
                </c:pt>
                <c:pt idx="1999">
                  <c:v>19980</c:v>
                </c:pt>
                <c:pt idx="2000">
                  <c:v>19990</c:v>
                </c:pt>
                <c:pt idx="2001">
                  <c:v>20000</c:v>
                </c:pt>
                <c:pt idx="2002">
                  <c:v>20010</c:v>
                </c:pt>
                <c:pt idx="2003">
                  <c:v>20020</c:v>
                </c:pt>
                <c:pt idx="2004">
                  <c:v>20030</c:v>
                </c:pt>
                <c:pt idx="2005">
                  <c:v>20040</c:v>
                </c:pt>
                <c:pt idx="2006">
                  <c:v>20050</c:v>
                </c:pt>
                <c:pt idx="2007">
                  <c:v>20060</c:v>
                </c:pt>
                <c:pt idx="2008">
                  <c:v>20070</c:v>
                </c:pt>
                <c:pt idx="2009">
                  <c:v>20080</c:v>
                </c:pt>
                <c:pt idx="2010">
                  <c:v>20090</c:v>
                </c:pt>
                <c:pt idx="2011">
                  <c:v>20100</c:v>
                </c:pt>
                <c:pt idx="2012">
                  <c:v>20110</c:v>
                </c:pt>
                <c:pt idx="2013">
                  <c:v>20120</c:v>
                </c:pt>
                <c:pt idx="2014">
                  <c:v>20130</c:v>
                </c:pt>
                <c:pt idx="2015">
                  <c:v>20140</c:v>
                </c:pt>
                <c:pt idx="2016">
                  <c:v>20150</c:v>
                </c:pt>
                <c:pt idx="2017">
                  <c:v>20160</c:v>
                </c:pt>
                <c:pt idx="2018">
                  <c:v>20170</c:v>
                </c:pt>
                <c:pt idx="2019">
                  <c:v>20180</c:v>
                </c:pt>
                <c:pt idx="2020">
                  <c:v>20190</c:v>
                </c:pt>
                <c:pt idx="2021">
                  <c:v>20200</c:v>
                </c:pt>
                <c:pt idx="2022">
                  <c:v>20210</c:v>
                </c:pt>
                <c:pt idx="2023">
                  <c:v>20220</c:v>
                </c:pt>
                <c:pt idx="2024">
                  <c:v>20230</c:v>
                </c:pt>
                <c:pt idx="2025">
                  <c:v>20240</c:v>
                </c:pt>
                <c:pt idx="2026">
                  <c:v>20250</c:v>
                </c:pt>
                <c:pt idx="2027">
                  <c:v>20260</c:v>
                </c:pt>
                <c:pt idx="2028">
                  <c:v>20270</c:v>
                </c:pt>
                <c:pt idx="2029">
                  <c:v>20280</c:v>
                </c:pt>
                <c:pt idx="2030">
                  <c:v>20290</c:v>
                </c:pt>
                <c:pt idx="2031">
                  <c:v>20300</c:v>
                </c:pt>
                <c:pt idx="2032">
                  <c:v>20310</c:v>
                </c:pt>
                <c:pt idx="2033">
                  <c:v>20320</c:v>
                </c:pt>
                <c:pt idx="2034">
                  <c:v>20330</c:v>
                </c:pt>
                <c:pt idx="2035">
                  <c:v>20340</c:v>
                </c:pt>
                <c:pt idx="2036">
                  <c:v>20350</c:v>
                </c:pt>
                <c:pt idx="2037">
                  <c:v>20360</c:v>
                </c:pt>
                <c:pt idx="2038">
                  <c:v>20370</c:v>
                </c:pt>
                <c:pt idx="2039">
                  <c:v>20380</c:v>
                </c:pt>
                <c:pt idx="2040">
                  <c:v>20390</c:v>
                </c:pt>
                <c:pt idx="2041">
                  <c:v>20400</c:v>
                </c:pt>
                <c:pt idx="2042">
                  <c:v>20410</c:v>
                </c:pt>
                <c:pt idx="2043">
                  <c:v>20420</c:v>
                </c:pt>
                <c:pt idx="2044">
                  <c:v>20430</c:v>
                </c:pt>
                <c:pt idx="2045">
                  <c:v>20440</c:v>
                </c:pt>
                <c:pt idx="2046">
                  <c:v>20450</c:v>
                </c:pt>
                <c:pt idx="2047">
                  <c:v>20460</c:v>
                </c:pt>
                <c:pt idx="2048">
                  <c:v>20470</c:v>
                </c:pt>
                <c:pt idx="2049">
                  <c:v>20480</c:v>
                </c:pt>
                <c:pt idx="2050">
                  <c:v>20490</c:v>
                </c:pt>
                <c:pt idx="2051">
                  <c:v>20500</c:v>
                </c:pt>
                <c:pt idx="2052">
                  <c:v>20510</c:v>
                </c:pt>
                <c:pt idx="2053">
                  <c:v>20520</c:v>
                </c:pt>
                <c:pt idx="2054">
                  <c:v>20530</c:v>
                </c:pt>
                <c:pt idx="2055">
                  <c:v>20540</c:v>
                </c:pt>
                <c:pt idx="2056">
                  <c:v>20550</c:v>
                </c:pt>
                <c:pt idx="2057">
                  <c:v>20560</c:v>
                </c:pt>
                <c:pt idx="2058">
                  <c:v>20570</c:v>
                </c:pt>
                <c:pt idx="2059">
                  <c:v>20580</c:v>
                </c:pt>
                <c:pt idx="2060">
                  <c:v>20590</c:v>
                </c:pt>
                <c:pt idx="2061">
                  <c:v>20600</c:v>
                </c:pt>
                <c:pt idx="2062">
                  <c:v>20610</c:v>
                </c:pt>
                <c:pt idx="2063">
                  <c:v>20620</c:v>
                </c:pt>
                <c:pt idx="2064">
                  <c:v>20630</c:v>
                </c:pt>
                <c:pt idx="2065">
                  <c:v>20640</c:v>
                </c:pt>
                <c:pt idx="2066">
                  <c:v>20650</c:v>
                </c:pt>
                <c:pt idx="2067">
                  <c:v>20660</c:v>
                </c:pt>
                <c:pt idx="2068">
                  <c:v>20670</c:v>
                </c:pt>
                <c:pt idx="2069">
                  <c:v>20680</c:v>
                </c:pt>
                <c:pt idx="2070">
                  <c:v>20690</c:v>
                </c:pt>
                <c:pt idx="2071">
                  <c:v>20700</c:v>
                </c:pt>
                <c:pt idx="2072">
                  <c:v>20710</c:v>
                </c:pt>
                <c:pt idx="2073">
                  <c:v>20720</c:v>
                </c:pt>
                <c:pt idx="2074">
                  <c:v>20730</c:v>
                </c:pt>
                <c:pt idx="2075">
                  <c:v>20740</c:v>
                </c:pt>
                <c:pt idx="2076">
                  <c:v>20750</c:v>
                </c:pt>
                <c:pt idx="2077">
                  <c:v>20760</c:v>
                </c:pt>
                <c:pt idx="2078">
                  <c:v>20770</c:v>
                </c:pt>
                <c:pt idx="2079">
                  <c:v>20780</c:v>
                </c:pt>
                <c:pt idx="2080">
                  <c:v>20790</c:v>
                </c:pt>
                <c:pt idx="2081">
                  <c:v>20800</c:v>
                </c:pt>
                <c:pt idx="2082">
                  <c:v>20810</c:v>
                </c:pt>
                <c:pt idx="2083">
                  <c:v>20820</c:v>
                </c:pt>
                <c:pt idx="2084">
                  <c:v>20830</c:v>
                </c:pt>
                <c:pt idx="2085">
                  <c:v>20840</c:v>
                </c:pt>
                <c:pt idx="2086">
                  <c:v>20850</c:v>
                </c:pt>
                <c:pt idx="2087">
                  <c:v>20860</c:v>
                </c:pt>
                <c:pt idx="2088">
                  <c:v>20870</c:v>
                </c:pt>
                <c:pt idx="2089">
                  <c:v>20880</c:v>
                </c:pt>
                <c:pt idx="2090">
                  <c:v>20890</c:v>
                </c:pt>
                <c:pt idx="2091">
                  <c:v>20900</c:v>
                </c:pt>
                <c:pt idx="2092">
                  <c:v>20910</c:v>
                </c:pt>
                <c:pt idx="2093">
                  <c:v>20920</c:v>
                </c:pt>
                <c:pt idx="2094">
                  <c:v>20930</c:v>
                </c:pt>
                <c:pt idx="2095">
                  <c:v>20940</c:v>
                </c:pt>
                <c:pt idx="2096">
                  <c:v>20950</c:v>
                </c:pt>
                <c:pt idx="2097">
                  <c:v>20960</c:v>
                </c:pt>
                <c:pt idx="2098">
                  <c:v>20970</c:v>
                </c:pt>
                <c:pt idx="2099">
                  <c:v>20980</c:v>
                </c:pt>
                <c:pt idx="2100">
                  <c:v>20990</c:v>
                </c:pt>
                <c:pt idx="2101">
                  <c:v>21000</c:v>
                </c:pt>
                <c:pt idx="2102">
                  <c:v>21010</c:v>
                </c:pt>
                <c:pt idx="2103">
                  <c:v>21020</c:v>
                </c:pt>
                <c:pt idx="2104">
                  <c:v>21030</c:v>
                </c:pt>
                <c:pt idx="2105">
                  <c:v>21040</c:v>
                </c:pt>
                <c:pt idx="2106">
                  <c:v>21050</c:v>
                </c:pt>
                <c:pt idx="2107">
                  <c:v>21060</c:v>
                </c:pt>
                <c:pt idx="2108">
                  <c:v>21070</c:v>
                </c:pt>
                <c:pt idx="2109">
                  <c:v>21080</c:v>
                </c:pt>
                <c:pt idx="2110">
                  <c:v>21090</c:v>
                </c:pt>
                <c:pt idx="2111">
                  <c:v>21100</c:v>
                </c:pt>
                <c:pt idx="2112">
                  <c:v>21110</c:v>
                </c:pt>
                <c:pt idx="2113">
                  <c:v>21120</c:v>
                </c:pt>
                <c:pt idx="2114">
                  <c:v>21130</c:v>
                </c:pt>
                <c:pt idx="2115">
                  <c:v>21140</c:v>
                </c:pt>
                <c:pt idx="2116">
                  <c:v>21150</c:v>
                </c:pt>
                <c:pt idx="2117">
                  <c:v>21160</c:v>
                </c:pt>
                <c:pt idx="2118">
                  <c:v>21170</c:v>
                </c:pt>
                <c:pt idx="2119">
                  <c:v>21180</c:v>
                </c:pt>
                <c:pt idx="2120">
                  <c:v>21190</c:v>
                </c:pt>
                <c:pt idx="2121">
                  <c:v>21200</c:v>
                </c:pt>
                <c:pt idx="2122">
                  <c:v>21210</c:v>
                </c:pt>
                <c:pt idx="2123">
                  <c:v>21220</c:v>
                </c:pt>
                <c:pt idx="2124">
                  <c:v>21230</c:v>
                </c:pt>
                <c:pt idx="2125">
                  <c:v>21240</c:v>
                </c:pt>
                <c:pt idx="2126">
                  <c:v>21250</c:v>
                </c:pt>
                <c:pt idx="2127">
                  <c:v>21260</c:v>
                </c:pt>
                <c:pt idx="2128">
                  <c:v>21270</c:v>
                </c:pt>
                <c:pt idx="2129">
                  <c:v>21280</c:v>
                </c:pt>
                <c:pt idx="2130">
                  <c:v>21290</c:v>
                </c:pt>
                <c:pt idx="2131">
                  <c:v>21300</c:v>
                </c:pt>
                <c:pt idx="2132">
                  <c:v>21310</c:v>
                </c:pt>
                <c:pt idx="2133">
                  <c:v>21320</c:v>
                </c:pt>
                <c:pt idx="2134">
                  <c:v>21330</c:v>
                </c:pt>
                <c:pt idx="2135">
                  <c:v>21340</c:v>
                </c:pt>
                <c:pt idx="2136">
                  <c:v>21350</c:v>
                </c:pt>
                <c:pt idx="2137">
                  <c:v>21360</c:v>
                </c:pt>
                <c:pt idx="2138">
                  <c:v>21370</c:v>
                </c:pt>
                <c:pt idx="2139">
                  <c:v>21380</c:v>
                </c:pt>
                <c:pt idx="2140">
                  <c:v>21390</c:v>
                </c:pt>
                <c:pt idx="2141">
                  <c:v>21400</c:v>
                </c:pt>
                <c:pt idx="2142">
                  <c:v>21410</c:v>
                </c:pt>
                <c:pt idx="2143">
                  <c:v>21420</c:v>
                </c:pt>
                <c:pt idx="2144">
                  <c:v>21430</c:v>
                </c:pt>
                <c:pt idx="2145">
                  <c:v>21440</c:v>
                </c:pt>
                <c:pt idx="2146">
                  <c:v>21450</c:v>
                </c:pt>
                <c:pt idx="2147">
                  <c:v>21460</c:v>
                </c:pt>
                <c:pt idx="2148">
                  <c:v>21470</c:v>
                </c:pt>
                <c:pt idx="2149">
                  <c:v>21480</c:v>
                </c:pt>
                <c:pt idx="2150">
                  <c:v>21490</c:v>
                </c:pt>
                <c:pt idx="2151">
                  <c:v>21500</c:v>
                </c:pt>
                <c:pt idx="2152">
                  <c:v>21510</c:v>
                </c:pt>
                <c:pt idx="2153">
                  <c:v>21520</c:v>
                </c:pt>
                <c:pt idx="2154">
                  <c:v>21530</c:v>
                </c:pt>
                <c:pt idx="2155">
                  <c:v>21540</c:v>
                </c:pt>
                <c:pt idx="2156">
                  <c:v>21550</c:v>
                </c:pt>
                <c:pt idx="2157">
                  <c:v>21560</c:v>
                </c:pt>
                <c:pt idx="2158">
                  <c:v>21570</c:v>
                </c:pt>
                <c:pt idx="2159">
                  <c:v>21580</c:v>
                </c:pt>
                <c:pt idx="2160">
                  <c:v>21590</c:v>
                </c:pt>
                <c:pt idx="2161">
                  <c:v>21600</c:v>
                </c:pt>
                <c:pt idx="2162">
                  <c:v>21610</c:v>
                </c:pt>
                <c:pt idx="2163">
                  <c:v>21620</c:v>
                </c:pt>
                <c:pt idx="2164">
                  <c:v>21630</c:v>
                </c:pt>
                <c:pt idx="2165">
                  <c:v>21640</c:v>
                </c:pt>
                <c:pt idx="2166">
                  <c:v>21650</c:v>
                </c:pt>
                <c:pt idx="2167">
                  <c:v>21660</c:v>
                </c:pt>
                <c:pt idx="2168">
                  <c:v>21670</c:v>
                </c:pt>
                <c:pt idx="2169">
                  <c:v>21680</c:v>
                </c:pt>
                <c:pt idx="2170">
                  <c:v>21690</c:v>
                </c:pt>
                <c:pt idx="2171">
                  <c:v>21700</c:v>
                </c:pt>
                <c:pt idx="2172">
                  <c:v>21710</c:v>
                </c:pt>
                <c:pt idx="2173">
                  <c:v>21720</c:v>
                </c:pt>
                <c:pt idx="2174">
                  <c:v>21730</c:v>
                </c:pt>
                <c:pt idx="2175">
                  <c:v>21740</c:v>
                </c:pt>
                <c:pt idx="2176">
                  <c:v>21750</c:v>
                </c:pt>
                <c:pt idx="2177">
                  <c:v>21760</c:v>
                </c:pt>
                <c:pt idx="2178">
                  <c:v>21770</c:v>
                </c:pt>
                <c:pt idx="2179">
                  <c:v>21780</c:v>
                </c:pt>
                <c:pt idx="2180">
                  <c:v>21790</c:v>
                </c:pt>
                <c:pt idx="2181">
                  <c:v>21800</c:v>
                </c:pt>
                <c:pt idx="2182">
                  <c:v>21810</c:v>
                </c:pt>
                <c:pt idx="2183">
                  <c:v>21820</c:v>
                </c:pt>
                <c:pt idx="2184">
                  <c:v>21830</c:v>
                </c:pt>
                <c:pt idx="2185">
                  <c:v>21840</c:v>
                </c:pt>
                <c:pt idx="2186">
                  <c:v>21850</c:v>
                </c:pt>
                <c:pt idx="2187">
                  <c:v>21860</c:v>
                </c:pt>
                <c:pt idx="2188">
                  <c:v>21870</c:v>
                </c:pt>
                <c:pt idx="2189">
                  <c:v>21880</c:v>
                </c:pt>
                <c:pt idx="2190">
                  <c:v>21890</c:v>
                </c:pt>
                <c:pt idx="2191">
                  <c:v>21900</c:v>
                </c:pt>
                <c:pt idx="2192">
                  <c:v>21910</c:v>
                </c:pt>
                <c:pt idx="2193">
                  <c:v>21920</c:v>
                </c:pt>
                <c:pt idx="2194">
                  <c:v>21930</c:v>
                </c:pt>
                <c:pt idx="2195">
                  <c:v>21940</c:v>
                </c:pt>
                <c:pt idx="2196">
                  <c:v>21950</c:v>
                </c:pt>
                <c:pt idx="2197">
                  <c:v>21960</c:v>
                </c:pt>
                <c:pt idx="2198">
                  <c:v>21970</c:v>
                </c:pt>
                <c:pt idx="2199">
                  <c:v>21980</c:v>
                </c:pt>
                <c:pt idx="2200">
                  <c:v>21990</c:v>
                </c:pt>
                <c:pt idx="2201">
                  <c:v>22000</c:v>
                </c:pt>
                <c:pt idx="2202">
                  <c:v>22010</c:v>
                </c:pt>
                <c:pt idx="2203">
                  <c:v>22020</c:v>
                </c:pt>
                <c:pt idx="2204">
                  <c:v>22030</c:v>
                </c:pt>
                <c:pt idx="2205">
                  <c:v>22040</c:v>
                </c:pt>
                <c:pt idx="2206">
                  <c:v>22050</c:v>
                </c:pt>
                <c:pt idx="2207">
                  <c:v>22060</c:v>
                </c:pt>
                <c:pt idx="2208">
                  <c:v>22070</c:v>
                </c:pt>
                <c:pt idx="2209">
                  <c:v>22080</c:v>
                </c:pt>
                <c:pt idx="2210">
                  <c:v>22090</c:v>
                </c:pt>
                <c:pt idx="2211">
                  <c:v>22100</c:v>
                </c:pt>
                <c:pt idx="2212">
                  <c:v>22110</c:v>
                </c:pt>
                <c:pt idx="2213">
                  <c:v>22120</c:v>
                </c:pt>
                <c:pt idx="2214">
                  <c:v>22130</c:v>
                </c:pt>
                <c:pt idx="2215">
                  <c:v>22140</c:v>
                </c:pt>
                <c:pt idx="2216">
                  <c:v>22150</c:v>
                </c:pt>
                <c:pt idx="2217">
                  <c:v>22160</c:v>
                </c:pt>
                <c:pt idx="2218">
                  <c:v>22170</c:v>
                </c:pt>
                <c:pt idx="2219">
                  <c:v>22180</c:v>
                </c:pt>
                <c:pt idx="2220">
                  <c:v>22190</c:v>
                </c:pt>
                <c:pt idx="2221">
                  <c:v>22200</c:v>
                </c:pt>
                <c:pt idx="2222">
                  <c:v>22210</c:v>
                </c:pt>
                <c:pt idx="2223">
                  <c:v>22220</c:v>
                </c:pt>
                <c:pt idx="2224">
                  <c:v>22230</c:v>
                </c:pt>
                <c:pt idx="2225">
                  <c:v>22240</c:v>
                </c:pt>
                <c:pt idx="2226">
                  <c:v>22250</c:v>
                </c:pt>
                <c:pt idx="2227">
                  <c:v>22260</c:v>
                </c:pt>
                <c:pt idx="2228">
                  <c:v>22270</c:v>
                </c:pt>
                <c:pt idx="2229">
                  <c:v>22280</c:v>
                </c:pt>
                <c:pt idx="2230">
                  <c:v>22290</c:v>
                </c:pt>
                <c:pt idx="2231">
                  <c:v>22300</c:v>
                </c:pt>
                <c:pt idx="2232">
                  <c:v>22310</c:v>
                </c:pt>
                <c:pt idx="2233">
                  <c:v>22320</c:v>
                </c:pt>
                <c:pt idx="2234">
                  <c:v>22330</c:v>
                </c:pt>
                <c:pt idx="2235">
                  <c:v>22340</c:v>
                </c:pt>
                <c:pt idx="2236">
                  <c:v>22350</c:v>
                </c:pt>
                <c:pt idx="2237">
                  <c:v>22360</c:v>
                </c:pt>
                <c:pt idx="2238">
                  <c:v>22370</c:v>
                </c:pt>
                <c:pt idx="2239">
                  <c:v>22380</c:v>
                </c:pt>
                <c:pt idx="2240">
                  <c:v>22390</c:v>
                </c:pt>
                <c:pt idx="2241">
                  <c:v>22400</c:v>
                </c:pt>
                <c:pt idx="2242">
                  <c:v>22410</c:v>
                </c:pt>
                <c:pt idx="2243">
                  <c:v>22420</c:v>
                </c:pt>
                <c:pt idx="2244">
                  <c:v>22430</c:v>
                </c:pt>
                <c:pt idx="2245">
                  <c:v>22440</c:v>
                </c:pt>
                <c:pt idx="2246">
                  <c:v>22450</c:v>
                </c:pt>
                <c:pt idx="2247">
                  <c:v>22460</c:v>
                </c:pt>
                <c:pt idx="2248">
                  <c:v>22470</c:v>
                </c:pt>
                <c:pt idx="2249">
                  <c:v>22480</c:v>
                </c:pt>
                <c:pt idx="2250">
                  <c:v>22490</c:v>
                </c:pt>
                <c:pt idx="2251">
                  <c:v>22500</c:v>
                </c:pt>
                <c:pt idx="2252">
                  <c:v>22510</c:v>
                </c:pt>
                <c:pt idx="2253">
                  <c:v>22520</c:v>
                </c:pt>
                <c:pt idx="2254">
                  <c:v>22530</c:v>
                </c:pt>
                <c:pt idx="2255">
                  <c:v>22540</c:v>
                </c:pt>
                <c:pt idx="2256">
                  <c:v>22550</c:v>
                </c:pt>
                <c:pt idx="2257">
                  <c:v>22560</c:v>
                </c:pt>
                <c:pt idx="2258">
                  <c:v>22570</c:v>
                </c:pt>
                <c:pt idx="2259">
                  <c:v>22580</c:v>
                </c:pt>
                <c:pt idx="2260">
                  <c:v>22590</c:v>
                </c:pt>
                <c:pt idx="2261">
                  <c:v>22600</c:v>
                </c:pt>
                <c:pt idx="2262">
                  <c:v>22610</c:v>
                </c:pt>
                <c:pt idx="2263">
                  <c:v>22620</c:v>
                </c:pt>
                <c:pt idx="2264">
                  <c:v>22630</c:v>
                </c:pt>
                <c:pt idx="2265">
                  <c:v>22640</c:v>
                </c:pt>
                <c:pt idx="2266">
                  <c:v>22650</c:v>
                </c:pt>
                <c:pt idx="2267">
                  <c:v>22660</c:v>
                </c:pt>
                <c:pt idx="2268">
                  <c:v>22670</c:v>
                </c:pt>
                <c:pt idx="2269">
                  <c:v>22680</c:v>
                </c:pt>
                <c:pt idx="2270">
                  <c:v>22690</c:v>
                </c:pt>
                <c:pt idx="2271">
                  <c:v>22700</c:v>
                </c:pt>
                <c:pt idx="2272">
                  <c:v>22710</c:v>
                </c:pt>
                <c:pt idx="2273">
                  <c:v>22720</c:v>
                </c:pt>
                <c:pt idx="2274">
                  <c:v>22730</c:v>
                </c:pt>
                <c:pt idx="2275">
                  <c:v>22740</c:v>
                </c:pt>
                <c:pt idx="2276">
                  <c:v>22750</c:v>
                </c:pt>
                <c:pt idx="2277">
                  <c:v>22760</c:v>
                </c:pt>
                <c:pt idx="2278">
                  <c:v>22770</c:v>
                </c:pt>
                <c:pt idx="2279">
                  <c:v>22780</c:v>
                </c:pt>
                <c:pt idx="2280">
                  <c:v>22790</c:v>
                </c:pt>
                <c:pt idx="2281">
                  <c:v>22800</c:v>
                </c:pt>
                <c:pt idx="2282">
                  <c:v>22810</c:v>
                </c:pt>
                <c:pt idx="2283">
                  <c:v>22820</c:v>
                </c:pt>
                <c:pt idx="2284">
                  <c:v>22830</c:v>
                </c:pt>
                <c:pt idx="2285">
                  <c:v>22840</c:v>
                </c:pt>
                <c:pt idx="2286">
                  <c:v>22850</c:v>
                </c:pt>
                <c:pt idx="2287">
                  <c:v>22860</c:v>
                </c:pt>
                <c:pt idx="2288">
                  <c:v>22870</c:v>
                </c:pt>
                <c:pt idx="2289">
                  <c:v>22880</c:v>
                </c:pt>
                <c:pt idx="2290">
                  <c:v>22890</c:v>
                </c:pt>
                <c:pt idx="2291">
                  <c:v>22900</c:v>
                </c:pt>
                <c:pt idx="2292">
                  <c:v>22910</c:v>
                </c:pt>
                <c:pt idx="2293">
                  <c:v>22920</c:v>
                </c:pt>
                <c:pt idx="2294">
                  <c:v>22930</c:v>
                </c:pt>
                <c:pt idx="2295">
                  <c:v>22940</c:v>
                </c:pt>
                <c:pt idx="2296">
                  <c:v>22950</c:v>
                </c:pt>
                <c:pt idx="2297">
                  <c:v>22960</c:v>
                </c:pt>
                <c:pt idx="2298">
                  <c:v>22970</c:v>
                </c:pt>
                <c:pt idx="2299">
                  <c:v>22980</c:v>
                </c:pt>
                <c:pt idx="2300">
                  <c:v>22990</c:v>
                </c:pt>
                <c:pt idx="2301">
                  <c:v>23000</c:v>
                </c:pt>
                <c:pt idx="2302">
                  <c:v>23010</c:v>
                </c:pt>
                <c:pt idx="2303">
                  <c:v>23020</c:v>
                </c:pt>
                <c:pt idx="2304">
                  <c:v>23030</c:v>
                </c:pt>
                <c:pt idx="2305">
                  <c:v>23040</c:v>
                </c:pt>
                <c:pt idx="2306">
                  <c:v>23050</c:v>
                </c:pt>
                <c:pt idx="2307">
                  <c:v>23060</c:v>
                </c:pt>
                <c:pt idx="2308">
                  <c:v>23070</c:v>
                </c:pt>
                <c:pt idx="2309">
                  <c:v>23080</c:v>
                </c:pt>
                <c:pt idx="2310">
                  <c:v>23090</c:v>
                </c:pt>
                <c:pt idx="2311">
                  <c:v>23100</c:v>
                </c:pt>
                <c:pt idx="2312">
                  <c:v>23110</c:v>
                </c:pt>
                <c:pt idx="2313">
                  <c:v>23120</c:v>
                </c:pt>
                <c:pt idx="2314">
                  <c:v>23130</c:v>
                </c:pt>
                <c:pt idx="2315">
                  <c:v>23140</c:v>
                </c:pt>
                <c:pt idx="2316">
                  <c:v>23150</c:v>
                </c:pt>
                <c:pt idx="2317">
                  <c:v>23160</c:v>
                </c:pt>
                <c:pt idx="2318">
                  <c:v>23170</c:v>
                </c:pt>
                <c:pt idx="2319">
                  <c:v>23180</c:v>
                </c:pt>
                <c:pt idx="2320">
                  <c:v>23190</c:v>
                </c:pt>
                <c:pt idx="2321">
                  <c:v>23200</c:v>
                </c:pt>
                <c:pt idx="2322">
                  <c:v>23210</c:v>
                </c:pt>
                <c:pt idx="2323">
                  <c:v>23220</c:v>
                </c:pt>
                <c:pt idx="2324">
                  <c:v>23230</c:v>
                </c:pt>
                <c:pt idx="2325">
                  <c:v>23240</c:v>
                </c:pt>
                <c:pt idx="2326">
                  <c:v>23250</c:v>
                </c:pt>
                <c:pt idx="2327">
                  <c:v>23260</c:v>
                </c:pt>
                <c:pt idx="2328">
                  <c:v>23270</c:v>
                </c:pt>
                <c:pt idx="2329">
                  <c:v>23280</c:v>
                </c:pt>
                <c:pt idx="2330">
                  <c:v>23290</c:v>
                </c:pt>
                <c:pt idx="2331">
                  <c:v>23300</c:v>
                </c:pt>
                <c:pt idx="2332">
                  <c:v>23310</c:v>
                </c:pt>
                <c:pt idx="2333">
                  <c:v>23320</c:v>
                </c:pt>
                <c:pt idx="2334">
                  <c:v>23330</c:v>
                </c:pt>
                <c:pt idx="2335">
                  <c:v>23340</c:v>
                </c:pt>
                <c:pt idx="2336">
                  <c:v>23350</c:v>
                </c:pt>
                <c:pt idx="2337">
                  <c:v>23360</c:v>
                </c:pt>
                <c:pt idx="2338">
                  <c:v>23370</c:v>
                </c:pt>
                <c:pt idx="2339">
                  <c:v>23380</c:v>
                </c:pt>
                <c:pt idx="2340">
                  <c:v>23390</c:v>
                </c:pt>
                <c:pt idx="2341">
                  <c:v>23400</c:v>
                </c:pt>
                <c:pt idx="2342">
                  <c:v>23410</c:v>
                </c:pt>
                <c:pt idx="2343">
                  <c:v>23420</c:v>
                </c:pt>
                <c:pt idx="2344">
                  <c:v>23430</c:v>
                </c:pt>
                <c:pt idx="2345">
                  <c:v>23440</c:v>
                </c:pt>
                <c:pt idx="2346">
                  <c:v>23450</c:v>
                </c:pt>
                <c:pt idx="2347">
                  <c:v>23460</c:v>
                </c:pt>
                <c:pt idx="2348">
                  <c:v>23470</c:v>
                </c:pt>
                <c:pt idx="2349">
                  <c:v>23480</c:v>
                </c:pt>
                <c:pt idx="2350">
                  <c:v>23490</c:v>
                </c:pt>
                <c:pt idx="2351">
                  <c:v>23500</c:v>
                </c:pt>
                <c:pt idx="2352">
                  <c:v>23510</c:v>
                </c:pt>
                <c:pt idx="2353">
                  <c:v>23520</c:v>
                </c:pt>
                <c:pt idx="2354">
                  <c:v>23530</c:v>
                </c:pt>
                <c:pt idx="2355">
                  <c:v>23540</c:v>
                </c:pt>
                <c:pt idx="2356">
                  <c:v>23550</c:v>
                </c:pt>
                <c:pt idx="2357">
                  <c:v>23560</c:v>
                </c:pt>
                <c:pt idx="2358">
                  <c:v>23570</c:v>
                </c:pt>
                <c:pt idx="2359">
                  <c:v>23580</c:v>
                </c:pt>
                <c:pt idx="2360">
                  <c:v>23590</c:v>
                </c:pt>
                <c:pt idx="2361">
                  <c:v>23600</c:v>
                </c:pt>
                <c:pt idx="2362">
                  <c:v>23610</c:v>
                </c:pt>
                <c:pt idx="2363">
                  <c:v>23620</c:v>
                </c:pt>
                <c:pt idx="2364">
                  <c:v>23630</c:v>
                </c:pt>
                <c:pt idx="2365">
                  <c:v>23640</c:v>
                </c:pt>
                <c:pt idx="2366">
                  <c:v>23650</c:v>
                </c:pt>
                <c:pt idx="2367">
                  <c:v>23660</c:v>
                </c:pt>
                <c:pt idx="2368">
                  <c:v>23670</c:v>
                </c:pt>
                <c:pt idx="2369">
                  <c:v>23680</c:v>
                </c:pt>
                <c:pt idx="2370">
                  <c:v>23690</c:v>
                </c:pt>
                <c:pt idx="2371">
                  <c:v>23700</c:v>
                </c:pt>
                <c:pt idx="2372">
                  <c:v>23710</c:v>
                </c:pt>
                <c:pt idx="2373">
                  <c:v>23720</c:v>
                </c:pt>
                <c:pt idx="2374">
                  <c:v>23730</c:v>
                </c:pt>
                <c:pt idx="2375">
                  <c:v>23740</c:v>
                </c:pt>
                <c:pt idx="2376">
                  <c:v>23750</c:v>
                </c:pt>
                <c:pt idx="2377">
                  <c:v>23760</c:v>
                </c:pt>
                <c:pt idx="2378">
                  <c:v>23770</c:v>
                </c:pt>
                <c:pt idx="2379">
                  <c:v>23780</c:v>
                </c:pt>
                <c:pt idx="2380">
                  <c:v>23790</c:v>
                </c:pt>
                <c:pt idx="2381">
                  <c:v>23800</c:v>
                </c:pt>
                <c:pt idx="2382">
                  <c:v>23810</c:v>
                </c:pt>
                <c:pt idx="2383">
                  <c:v>23820</c:v>
                </c:pt>
                <c:pt idx="2384">
                  <c:v>23830</c:v>
                </c:pt>
                <c:pt idx="2385">
                  <c:v>23840</c:v>
                </c:pt>
                <c:pt idx="2386">
                  <c:v>23850</c:v>
                </c:pt>
                <c:pt idx="2387">
                  <c:v>23860</c:v>
                </c:pt>
                <c:pt idx="2388">
                  <c:v>23870</c:v>
                </c:pt>
                <c:pt idx="2389">
                  <c:v>23880</c:v>
                </c:pt>
                <c:pt idx="2390">
                  <c:v>23890</c:v>
                </c:pt>
                <c:pt idx="2391">
                  <c:v>23900</c:v>
                </c:pt>
                <c:pt idx="2392">
                  <c:v>23910</c:v>
                </c:pt>
                <c:pt idx="2393">
                  <c:v>23920</c:v>
                </c:pt>
                <c:pt idx="2394">
                  <c:v>23930</c:v>
                </c:pt>
                <c:pt idx="2395">
                  <c:v>23940</c:v>
                </c:pt>
                <c:pt idx="2396">
                  <c:v>23950</c:v>
                </c:pt>
                <c:pt idx="2397">
                  <c:v>23960</c:v>
                </c:pt>
                <c:pt idx="2398">
                  <c:v>23970</c:v>
                </c:pt>
                <c:pt idx="2399">
                  <c:v>23980</c:v>
                </c:pt>
                <c:pt idx="2400">
                  <c:v>23990</c:v>
                </c:pt>
                <c:pt idx="2401">
                  <c:v>24000</c:v>
                </c:pt>
                <c:pt idx="2402">
                  <c:v>24010</c:v>
                </c:pt>
                <c:pt idx="2403">
                  <c:v>24020</c:v>
                </c:pt>
                <c:pt idx="2404">
                  <c:v>24030</c:v>
                </c:pt>
                <c:pt idx="2405">
                  <c:v>24040</c:v>
                </c:pt>
                <c:pt idx="2406">
                  <c:v>24050</c:v>
                </c:pt>
                <c:pt idx="2407">
                  <c:v>24060</c:v>
                </c:pt>
                <c:pt idx="2408">
                  <c:v>24070</c:v>
                </c:pt>
                <c:pt idx="2409">
                  <c:v>24080</c:v>
                </c:pt>
                <c:pt idx="2410">
                  <c:v>24090</c:v>
                </c:pt>
                <c:pt idx="2411">
                  <c:v>24100</c:v>
                </c:pt>
                <c:pt idx="2412">
                  <c:v>24110</c:v>
                </c:pt>
                <c:pt idx="2413">
                  <c:v>24120</c:v>
                </c:pt>
                <c:pt idx="2414">
                  <c:v>24130</c:v>
                </c:pt>
                <c:pt idx="2415">
                  <c:v>24140</c:v>
                </c:pt>
                <c:pt idx="2416">
                  <c:v>24150</c:v>
                </c:pt>
                <c:pt idx="2417">
                  <c:v>24160</c:v>
                </c:pt>
                <c:pt idx="2418">
                  <c:v>24170</c:v>
                </c:pt>
                <c:pt idx="2419">
                  <c:v>24180</c:v>
                </c:pt>
                <c:pt idx="2420">
                  <c:v>24190</c:v>
                </c:pt>
                <c:pt idx="2421">
                  <c:v>24200</c:v>
                </c:pt>
                <c:pt idx="2422">
                  <c:v>24210</c:v>
                </c:pt>
                <c:pt idx="2423">
                  <c:v>24220</c:v>
                </c:pt>
                <c:pt idx="2424">
                  <c:v>24230</c:v>
                </c:pt>
                <c:pt idx="2425">
                  <c:v>24240</c:v>
                </c:pt>
                <c:pt idx="2426">
                  <c:v>24250</c:v>
                </c:pt>
                <c:pt idx="2427">
                  <c:v>24260</c:v>
                </c:pt>
                <c:pt idx="2428">
                  <c:v>24270</c:v>
                </c:pt>
                <c:pt idx="2429">
                  <c:v>24280</c:v>
                </c:pt>
                <c:pt idx="2430">
                  <c:v>24290</c:v>
                </c:pt>
                <c:pt idx="2431">
                  <c:v>24300</c:v>
                </c:pt>
                <c:pt idx="2432">
                  <c:v>24310</c:v>
                </c:pt>
                <c:pt idx="2433">
                  <c:v>24320</c:v>
                </c:pt>
                <c:pt idx="2434">
                  <c:v>24330</c:v>
                </c:pt>
                <c:pt idx="2435">
                  <c:v>24340</c:v>
                </c:pt>
                <c:pt idx="2436">
                  <c:v>24350</c:v>
                </c:pt>
                <c:pt idx="2437">
                  <c:v>24360</c:v>
                </c:pt>
                <c:pt idx="2438">
                  <c:v>24370</c:v>
                </c:pt>
                <c:pt idx="2439">
                  <c:v>24380</c:v>
                </c:pt>
                <c:pt idx="2440">
                  <c:v>24390</c:v>
                </c:pt>
                <c:pt idx="2441">
                  <c:v>24400</c:v>
                </c:pt>
                <c:pt idx="2442">
                  <c:v>24410</c:v>
                </c:pt>
                <c:pt idx="2443">
                  <c:v>24420</c:v>
                </c:pt>
                <c:pt idx="2444">
                  <c:v>24430</c:v>
                </c:pt>
                <c:pt idx="2445">
                  <c:v>24440</c:v>
                </c:pt>
                <c:pt idx="2446">
                  <c:v>24450</c:v>
                </c:pt>
                <c:pt idx="2447">
                  <c:v>24460</c:v>
                </c:pt>
                <c:pt idx="2448">
                  <c:v>24470</c:v>
                </c:pt>
                <c:pt idx="2449">
                  <c:v>24480</c:v>
                </c:pt>
                <c:pt idx="2450">
                  <c:v>24490</c:v>
                </c:pt>
                <c:pt idx="2451">
                  <c:v>24500</c:v>
                </c:pt>
                <c:pt idx="2452">
                  <c:v>24510</c:v>
                </c:pt>
                <c:pt idx="2453">
                  <c:v>24520</c:v>
                </c:pt>
                <c:pt idx="2454">
                  <c:v>24530</c:v>
                </c:pt>
                <c:pt idx="2455">
                  <c:v>24540</c:v>
                </c:pt>
                <c:pt idx="2456">
                  <c:v>24550</c:v>
                </c:pt>
                <c:pt idx="2457">
                  <c:v>24560</c:v>
                </c:pt>
                <c:pt idx="2458">
                  <c:v>24570</c:v>
                </c:pt>
                <c:pt idx="2459">
                  <c:v>24580</c:v>
                </c:pt>
                <c:pt idx="2460">
                  <c:v>24590</c:v>
                </c:pt>
                <c:pt idx="2461">
                  <c:v>24600</c:v>
                </c:pt>
                <c:pt idx="2462">
                  <c:v>24610</c:v>
                </c:pt>
                <c:pt idx="2463">
                  <c:v>24620</c:v>
                </c:pt>
                <c:pt idx="2464">
                  <c:v>24630</c:v>
                </c:pt>
                <c:pt idx="2465">
                  <c:v>24640</c:v>
                </c:pt>
                <c:pt idx="2466">
                  <c:v>24650</c:v>
                </c:pt>
                <c:pt idx="2467">
                  <c:v>24660</c:v>
                </c:pt>
                <c:pt idx="2468">
                  <c:v>24670</c:v>
                </c:pt>
                <c:pt idx="2469">
                  <c:v>24680</c:v>
                </c:pt>
                <c:pt idx="2470">
                  <c:v>24690</c:v>
                </c:pt>
                <c:pt idx="2471">
                  <c:v>24700</c:v>
                </c:pt>
                <c:pt idx="2472">
                  <c:v>24710</c:v>
                </c:pt>
                <c:pt idx="2473">
                  <c:v>24720</c:v>
                </c:pt>
                <c:pt idx="2474">
                  <c:v>24730</c:v>
                </c:pt>
                <c:pt idx="2475">
                  <c:v>24740</c:v>
                </c:pt>
                <c:pt idx="2476">
                  <c:v>24750</c:v>
                </c:pt>
                <c:pt idx="2477">
                  <c:v>24760</c:v>
                </c:pt>
                <c:pt idx="2478">
                  <c:v>24770</c:v>
                </c:pt>
                <c:pt idx="2479">
                  <c:v>24780</c:v>
                </c:pt>
                <c:pt idx="2480">
                  <c:v>24790</c:v>
                </c:pt>
                <c:pt idx="2481">
                  <c:v>24800</c:v>
                </c:pt>
                <c:pt idx="2482">
                  <c:v>24810</c:v>
                </c:pt>
                <c:pt idx="2483">
                  <c:v>24820</c:v>
                </c:pt>
                <c:pt idx="2484">
                  <c:v>24830</c:v>
                </c:pt>
                <c:pt idx="2485">
                  <c:v>24840</c:v>
                </c:pt>
                <c:pt idx="2486">
                  <c:v>24850</c:v>
                </c:pt>
                <c:pt idx="2487">
                  <c:v>24860</c:v>
                </c:pt>
                <c:pt idx="2488">
                  <c:v>24870</c:v>
                </c:pt>
                <c:pt idx="2489">
                  <c:v>24880</c:v>
                </c:pt>
                <c:pt idx="2490">
                  <c:v>24890</c:v>
                </c:pt>
                <c:pt idx="2491">
                  <c:v>24900</c:v>
                </c:pt>
                <c:pt idx="2492">
                  <c:v>24910</c:v>
                </c:pt>
                <c:pt idx="2493">
                  <c:v>24920</c:v>
                </c:pt>
                <c:pt idx="2494">
                  <c:v>24930</c:v>
                </c:pt>
                <c:pt idx="2495">
                  <c:v>24940</c:v>
                </c:pt>
                <c:pt idx="2496">
                  <c:v>24950</c:v>
                </c:pt>
                <c:pt idx="2497">
                  <c:v>24960</c:v>
                </c:pt>
                <c:pt idx="2498">
                  <c:v>24970</c:v>
                </c:pt>
                <c:pt idx="2499">
                  <c:v>24980</c:v>
                </c:pt>
                <c:pt idx="2500">
                  <c:v>24990</c:v>
                </c:pt>
                <c:pt idx="2501">
                  <c:v>25000</c:v>
                </c:pt>
                <c:pt idx="2502">
                  <c:v>25010</c:v>
                </c:pt>
                <c:pt idx="2503">
                  <c:v>25020</c:v>
                </c:pt>
                <c:pt idx="2504">
                  <c:v>25030</c:v>
                </c:pt>
                <c:pt idx="2505">
                  <c:v>25040</c:v>
                </c:pt>
                <c:pt idx="2506">
                  <c:v>25050</c:v>
                </c:pt>
                <c:pt idx="2507">
                  <c:v>25060</c:v>
                </c:pt>
                <c:pt idx="2508">
                  <c:v>25070</c:v>
                </c:pt>
                <c:pt idx="2509">
                  <c:v>25080</c:v>
                </c:pt>
                <c:pt idx="2510">
                  <c:v>25090</c:v>
                </c:pt>
                <c:pt idx="2511">
                  <c:v>25100</c:v>
                </c:pt>
                <c:pt idx="2512">
                  <c:v>25110</c:v>
                </c:pt>
                <c:pt idx="2513">
                  <c:v>25120</c:v>
                </c:pt>
                <c:pt idx="2514">
                  <c:v>25130</c:v>
                </c:pt>
                <c:pt idx="2515">
                  <c:v>25140</c:v>
                </c:pt>
                <c:pt idx="2516">
                  <c:v>25150</c:v>
                </c:pt>
                <c:pt idx="2517">
                  <c:v>25160</c:v>
                </c:pt>
                <c:pt idx="2518">
                  <c:v>25170</c:v>
                </c:pt>
                <c:pt idx="2519">
                  <c:v>25180</c:v>
                </c:pt>
                <c:pt idx="2520">
                  <c:v>25190</c:v>
                </c:pt>
                <c:pt idx="2521">
                  <c:v>25200</c:v>
                </c:pt>
                <c:pt idx="2522">
                  <c:v>25210</c:v>
                </c:pt>
                <c:pt idx="2523">
                  <c:v>25220</c:v>
                </c:pt>
                <c:pt idx="2524">
                  <c:v>25230</c:v>
                </c:pt>
                <c:pt idx="2525">
                  <c:v>25240</c:v>
                </c:pt>
                <c:pt idx="2526">
                  <c:v>25250</c:v>
                </c:pt>
                <c:pt idx="2527">
                  <c:v>25260</c:v>
                </c:pt>
                <c:pt idx="2528">
                  <c:v>25270</c:v>
                </c:pt>
                <c:pt idx="2529">
                  <c:v>25280</c:v>
                </c:pt>
                <c:pt idx="2530">
                  <c:v>25290</c:v>
                </c:pt>
                <c:pt idx="2531">
                  <c:v>25300</c:v>
                </c:pt>
                <c:pt idx="2532">
                  <c:v>25310</c:v>
                </c:pt>
                <c:pt idx="2533">
                  <c:v>25320</c:v>
                </c:pt>
                <c:pt idx="2534">
                  <c:v>25330</c:v>
                </c:pt>
                <c:pt idx="2535">
                  <c:v>25340</c:v>
                </c:pt>
                <c:pt idx="2536">
                  <c:v>25350</c:v>
                </c:pt>
                <c:pt idx="2537">
                  <c:v>25360</c:v>
                </c:pt>
                <c:pt idx="2538">
                  <c:v>25370</c:v>
                </c:pt>
                <c:pt idx="2539">
                  <c:v>25380</c:v>
                </c:pt>
                <c:pt idx="2540">
                  <c:v>25390</c:v>
                </c:pt>
                <c:pt idx="2541">
                  <c:v>25400</c:v>
                </c:pt>
                <c:pt idx="2542">
                  <c:v>25410</c:v>
                </c:pt>
                <c:pt idx="2543">
                  <c:v>25420</c:v>
                </c:pt>
                <c:pt idx="2544">
                  <c:v>25430</c:v>
                </c:pt>
                <c:pt idx="2545">
                  <c:v>25440</c:v>
                </c:pt>
                <c:pt idx="2546">
                  <c:v>25450</c:v>
                </c:pt>
                <c:pt idx="2547">
                  <c:v>25460</c:v>
                </c:pt>
                <c:pt idx="2548">
                  <c:v>25470</c:v>
                </c:pt>
                <c:pt idx="2549">
                  <c:v>25480</c:v>
                </c:pt>
                <c:pt idx="2550">
                  <c:v>25490</c:v>
                </c:pt>
                <c:pt idx="2551">
                  <c:v>25500</c:v>
                </c:pt>
                <c:pt idx="2552">
                  <c:v>25510</c:v>
                </c:pt>
                <c:pt idx="2553">
                  <c:v>25520</c:v>
                </c:pt>
                <c:pt idx="2554">
                  <c:v>25530</c:v>
                </c:pt>
                <c:pt idx="2555">
                  <c:v>25540</c:v>
                </c:pt>
                <c:pt idx="2556">
                  <c:v>25550</c:v>
                </c:pt>
                <c:pt idx="2557">
                  <c:v>25560</c:v>
                </c:pt>
                <c:pt idx="2558">
                  <c:v>25570</c:v>
                </c:pt>
                <c:pt idx="2559">
                  <c:v>25580</c:v>
                </c:pt>
                <c:pt idx="2560">
                  <c:v>25590</c:v>
                </c:pt>
                <c:pt idx="2561">
                  <c:v>25600</c:v>
                </c:pt>
                <c:pt idx="2562">
                  <c:v>25610</c:v>
                </c:pt>
                <c:pt idx="2563">
                  <c:v>25620</c:v>
                </c:pt>
                <c:pt idx="2564">
                  <c:v>25630</c:v>
                </c:pt>
                <c:pt idx="2565">
                  <c:v>25640</c:v>
                </c:pt>
                <c:pt idx="2566">
                  <c:v>25650</c:v>
                </c:pt>
                <c:pt idx="2567">
                  <c:v>25660</c:v>
                </c:pt>
                <c:pt idx="2568">
                  <c:v>25670</c:v>
                </c:pt>
                <c:pt idx="2569">
                  <c:v>25680</c:v>
                </c:pt>
                <c:pt idx="2570">
                  <c:v>25690</c:v>
                </c:pt>
                <c:pt idx="2571">
                  <c:v>25700</c:v>
                </c:pt>
                <c:pt idx="2572">
                  <c:v>25710</c:v>
                </c:pt>
                <c:pt idx="2573">
                  <c:v>25720</c:v>
                </c:pt>
                <c:pt idx="2574">
                  <c:v>25730</c:v>
                </c:pt>
                <c:pt idx="2575">
                  <c:v>25740</c:v>
                </c:pt>
                <c:pt idx="2576">
                  <c:v>25750</c:v>
                </c:pt>
                <c:pt idx="2577">
                  <c:v>25760</c:v>
                </c:pt>
                <c:pt idx="2578">
                  <c:v>25770</c:v>
                </c:pt>
                <c:pt idx="2579">
                  <c:v>25780</c:v>
                </c:pt>
                <c:pt idx="2580">
                  <c:v>25790</c:v>
                </c:pt>
                <c:pt idx="2581">
                  <c:v>25800</c:v>
                </c:pt>
                <c:pt idx="2582">
                  <c:v>25810</c:v>
                </c:pt>
                <c:pt idx="2583">
                  <c:v>25820</c:v>
                </c:pt>
                <c:pt idx="2584">
                  <c:v>25830</c:v>
                </c:pt>
                <c:pt idx="2585">
                  <c:v>25840</c:v>
                </c:pt>
                <c:pt idx="2586">
                  <c:v>25850</c:v>
                </c:pt>
                <c:pt idx="2587">
                  <c:v>25860</c:v>
                </c:pt>
                <c:pt idx="2588">
                  <c:v>25870</c:v>
                </c:pt>
                <c:pt idx="2589">
                  <c:v>25880</c:v>
                </c:pt>
                <c:pt idx="2590">
                  <c:v>25890</c:v>
                </c:pt>
                <c:pt idx="2591">
                  <c:v>25900</c:v>
                </c:pt>
                <c:pt idx="2592">
                  <c:v>25910</c:v>
                </c:pt>
                <c:pt idx="2593">
                  <c:v>25920</c:v>
                </c:pt>
                <c:pt idx="2594">
                  <c:v>25930</c:v>
                </c:pt>
                <c:pt idx="2595">
                  <c:v>25940</c:v>
                </c:pt>
                <c:pt idx="2596">
                  <c:v>25950</c:v>
                </c:pt>
                <c:pt idx="2597">
                  <c:v>25960</c:v>
                </c:pt>
                <c:pt idx="2598">
                  <c:v>25970</c:v>
                </c:pt>
                <c:pt idx="2599">
                  <c:v>25980</c:v>
                </c:pt>
                <c:pt idx="2600">
                  <c:v>25990</c:v>
                </c:pt>
                <c:pt idx="2601">
                  <c:v>26000</c:v>
                </c:pt>
                <c:pt idx="2602">
                  <c:v>26010</c:v>
                </c:pt>
                <c:pt idx="2603">
                  <c:v>26020</c:v>
                </c:pt>
                <c:pt idx="2604">
                  <c:v>26030</c:v>
                </c:pt>
                <c:pt idx="2605">
                  <c:v>26040</c:v>
                </c:pt>
                <c:pt idx="2606">
                  <c:v>26050</c:v>
                </c:pt>
                <c:pt idx="2607">
                  <c:v>26060</c:v>
                </c:pt>
                <c:pt idx="2608">
                  <c:v>26070</c:v>
                </c:pt>
                <c:pt idx="2609">
                  <c:v>26080</c:v>
                </c:pt>
                <c:pt idx="2610">
                  <c:v>26090</c:v>
                </c:pt>
                <c:pt idx="2611">
                  <c:v>26100</c:v>
                </c:pt>
                <c:pt idx="2612">
                  <c:v>26110</c:v>
                </c:pt>
                <c:pt idx="2613">
                  <c:v>26120</c:v>
                </c:pt>
                <c:pt idx="2614">
                  <c:v>26130</c:v>
                </c:pt>
                <c:pt idx="2615">
                  <c:v>26140</c:v>
                </c:pt>
                <c:pt idx="2616">
                  <c:v>26150</c:v>
                </c:pt>
                <c:pt idx="2617">
                  <c:v>26160</c:v>
                </c:pt>
                <c:pt idx="2618">
                  <c:v>26170</c:v>
                </c:pt>
                <c:pt idx="2619">
                  <c:v>26180</c:v>
                </c:pt>
                <c:pt idx="2620">
                  <c:v>26190</c:v>
                </c:pt>
                <c:pt idx="2621">
                  <c:v>26200</c:v>
                </c:pt>
                <c:pt idx="2622">
                  <c:v>26210</c:v>
                </c:pt>
                <c:pt idx="2623">
                  <c:v>26220</c:v>
                </c:pt>
                <c:pt idx="2624">
                  <c:v>26230</c:v>
                </c:pt>
                <c:pt idx="2625">
                  <c:v>26240</c:v>
                </c:pt>
                <c:pt idx="2626">
                  <c:v>26250</c:v>
                </c:pt>
                <c:pt idx="2627">
                  <c:v>26260</c:v>
                </c:pt>
                <c:pt idx="2628">
                  <c:v>26270</c:v>
                </c:pt>
                <c:pt idx="2629">
                  <c:v>26280</c:v>
                </c:pt>
                <c:pt idx="2630">
                  <c:v>26290</c:v>
                </c:pt>
                <c:pt idx="2631">
                  <c:v>26300</c:v>
                </c:pt>
                <c:pt idx="2632">
                  <c:v>26310</c:v>
                </c:pt>
                <c:pt idx="2633">
                  <c:v>26320</c:v>
                </c:pt>
                <c:pt idx="2634">
                  <c:v>26330</c:v>
                </c:pt>
                <c:pt idx="2635">
                  <c:v>26340</c:v>
                </c:pt>
                <c:pt idx="2636">
                  <c:v>26350</c:v>
                </c:pt>
                <c:pt idx="2637">
                  <c:v>26360</c:v>
                </c:pt>
                <c:pt idx="2638">
                  <c:v>26370</c:v>
                </c:pt>
                <c:pt idx="2639">
                  <c:v>26380</c:v>
                </c:pt>
                <c:pt idx="2640">
                  <c:v>26390</c:v>
                </c:pt>
                <c:pt idx="2641">
                  <c:v>26400</c:v>
                </c:pt>
                <c:pt idx="2642">
                  <c:v>26410</c:v>
                </c:pt>
                <c:pt idx="2643">
                  <c:v>26420</c:v>
                </c:pt>
                <c:pt idx="2644">
                  <c:v>26430</c:v>
                </c:pt>
                <c:pt idx="2645">
                  <c:v>26440</c:v>
                </c:pt>
                <c:pt idx="2646">
                  <c:v>26450</c:v>
                </c:pt>
                <c:pt idx="2647">
                  <c:v>26460</c:v>
                </c:pt>
                <c:pt idx="2648">
                  <c:v>26470</c:v>
                </c:pt>
                <c:pt idx="2649">
                  <c:v>26480</c:v>
                </c:pt>
                <c:pt idx="2650">
                  <c:v>26490</c:v>
                </c:pt>
                <c:pt idx="2651">
                  <c:v>26500</c:v>
                </c:pt>
                <c:pt idx="2652">
                  <c:v>26510</c:v>
                </c:pt>
                <c:pt idx="2653">
                  <c:v>26520</c:v>
                </c:pt>
                <c:pt idx="2654">
                  <c:v>26530</c:v>
                </c:pt>
                <c:pt idx="2655">
                  <c:v>26540</c:v>
                </c:pt>
                <c:pt idx="2656">
                  <c:v>26550</c:v>
                </c:pt>
                <c:pt idx="2657">
                  <c:v>26560</c:v>
                </c:pt>
                <c:pt idx="2658">
                  <c:v>26570</c:v>
                </c:pt>
                <c:pt idx="2659">
                  <c:v>26580</c:v>
                </c:pt>
                <c:pt idx="2660">
                  <c:v>26590</c:v>
                </c:pt>
                <c:pt idx="2661">
                  <c:v>26600</c:v>
                </c:pt>
                <c:pt idx="2662">
                  <c:v>26610</c:v>
                </c:pt>
                <c:pt idx="2663">
                  <c:v>26620</c:v>
                </c:pt>
                <c:pt idx="2664">
                  <c:v>26630</c:v>
                </c:pt>
                <c:pt idx="2665">
                  <c:v>26640</c:v>
                </c:pt>
                <c:pt idx="2666">
                  <c:v>26650</c:v>
                </c:pt>
                <c:pt idx="2667">
                  <c:v>26660</c:v>
                </c:pt>
                <c:pt idx="2668">
                  <c:v>26670</c:v>
                </c:pt>
                <c:pt idx="2669">
                  <c:v>26680</c:v>
                </c:pt>
                <c:pt idx="2670">
                  <c:v>26690</c:v>
                </c:pt>
                <c:pt idx="2671">
                  <c:v>26700</c:v>
                </c:pt>
                <c:pt idx="2672">
                  <c:v>26710</c:v>
                </c:pt>
                <c:pt idx="2673">
                  <c:v>26720</c:v>
                </c:pt>
                <c:pt idx="2674">
                  <c:v>26730</c:v>
                </c:pt>
                <c:pt idx="2675">
                  <c:v>26740</c:v>
                </c:pt>
                <c:pt idx="2676">
                  <c:v>26750</c:v>
                </c:pt>
                <c:pt idx="2677">
                  <c:v>26760</c:v>
                </c:pt>
                <c:pt idx="2678">
                  <c:v>26770</c:v>
                </c:pt>
                <c:pt idx="2679">
                  <c:v>26780</c:v>
                </c:pt>
                <c:pt idx="2680">
                  <c:v>26790</c:v>
                </c:pt>
                <c:pt idx="2681">
                  <c:v>26800</c:v>
                </c:pt>
                <c:pt idx="2682">
                  <c:v>26810</c:v>
                </c:pt>
                <c:pt idx="2683">
                  <c:v>26820</c:v>
                </c:pt>
                <c:pt idx="2684">
                  <c:v>26830</c:v>
                </c:pt>
                <c:pt idx="2685">
                  <c:v>26840</c:v>
                </c:pt>
                <c:pt idx="2686">
                  <c:v>26850</c:v>
                </c:pt>
                <c:pt idx="2687">
                  <c:v>26860</c:v>
                </c:pt>
                <c:pt idx="2688">
                  <c:v>26870</c:v>
                </c:pt>
                <c:pt idx="2689">
                  <c:v>26880</c:v>
                </c:pt>
                <c:pt idx="2690">
                  <c:v>26890</c:v>
                </c:pt>
                <c:pt idx="2691">
                  <c:v>26900</c:v>
                </c:pt>
                <c:pt idx="2692">
                  <c:v>26910</c:v>
                </c:pt>
                <c:pt idx="2693">
                  <c:v>26920</c:v>
                </c:pt>
                <c:pt idx="2694">
                  <c:v>26930</c:v>
                </c:pt>
                <c:pt idx="2695">
                  <c:v>26940</c:v>
                </c:pt>
                <c:pt idx="2696">
                  <c:v>26950</c:v>
                </c:pt>
                <c:pt idx="2697">
                  <c:v>26960</c:v>
                </c:pt>
                <c:pt idx="2698">
                  <c:v>26970</c:v>
                </c:pt>
                <c:pt idx="2699">
                  <c:v>26980</c:v>
                </c:pt>
                <c:pt idx="2700">
                  <c:v>26990</c:v>
                </c:pt>
                <c:pt idx="2701">
                  <c:v>27000</c:v>
                </c:pt>
                <c:pt idx="2702">
                  <c:v>27010</c:v>
                </c:pt>
                <c:pt idx="2703">
                  <c:v>27020</c:v>
                </c:pt>
                <c:pt idx="2704">
                  <c:v>27030</c:v>
                </c:pt>
                <c:pt idx="2705">
                  <c:v>27040</c:v>
                </c:pt>
                <c:pt idx="2706">
                  <c:v>27050</c:v>
                </c:pt>
                <c:pt idx="2707">
                  <c:v>27060</c:v>
                </c:pt>
                <c:pt idx="2708">
                  <c:v>27070</c:v>
                </c:pt>
                <c:pt idx="2709">
                  <c:v>27080</c:v>
                </c:pt>
                <c:pt idx="2710">
                  <c:v>27090</c:v>
                </c:pt>
                <c:pt idx="2711">
                  <c:v>27100</c:v>
                </c:pt>
                <c:pt idx="2712">
                  <c:v>27110</c:v>
                </c:pt>
                <c:pt idx="2713">
                  <c:v>27120</c:v>
                </c:pt>
                <c:pt idx="2714">
                  <c:v>27130</c:v>
                </c:pt>
                <c:pt idx="2715">
                  <c:v>27140</c:v>
                </c:pt>
                <c:pt idx="2716">
                  <c:v>27150</c:v>
                </c:pt>
                <c:pt idx="2717">
                  <c:v>27160</c:v>
                </c:pt>
                <c:pt idx="2718">
                  <c:v>27170</c:v>
                </c:pt>
                <c:pt idx="2719">
                  <c:v>27180</c:v>
                </c:pt>
                <c:pt idx="2720">
                  <c:v>27190</c:v>
                </c:pt>
                <c:pt idx="2721">
                  <c:v>27200</c:v>
                </c:pt>
                <c:pt idx="2722">
                  <c:v>27210</c:v>
                </c:pt>
                <c:pt idx="2723">
                  <c:v>27220</c:v>
                </c:pt>
                <c:pt idx="2724">
                  <c:v>27230</c:v>
                </c:pt>
                <c:pt idx="2725">
                  <c:v>27240</c:v>
                </c:pt>
                <c:pt idx="2726">
                  <c:v>27250</c:v>
                </c:pt>
                <c:pt idx="2727">
                  <c:v>27260</c:v>
                </c:pt>
                <c:pt idx="2728">
                  <c:v>27270</c:v>
                </c:pt>
                <c:pt idx="2729">
                  <c:v>27280</c:v>
                </c:pt>
                <c:pt idx="2730">
                  <c:v>27290</c:v>
                </c:pt>
                <c:pt idx="2731">
                  <c:v>27300</c:v>
                </c:pt>
                <c:pt idx="2732">
                  <c:v>27310</c:v>
                </c:pt>
                <c:pt idx="2733">
                  <c:v>27320</c:v>
                </c:pt>
                <c:pt idx="2734">
                  <c:v>27330</c:v>
                </c:pt>
                <c:pt idx="2735">
                  <c:v>27340</c:v>
                </c:pt>
                <c:pt idx="2736">
                  <c:v>27350</c:v>
                </c:pt>
                <c:pt idx="2737">
                  <c:v>27360</c:v>
                </c:pt>
                <c:pt idx="2738">
                  <c:v>27370</c:v>
                </c:pt>
                <c:pt idx="2739">
                  <c:v>27380</c:v>
                </c:pt>
                <c:pt idx="2740">
                  <c:v>27390</c:v>
                </c:pt>
                <c:pt idx="2741">
                  <c:v>27400</c:v>
                </c:pt>
                <c:pt idx="2742">
                  <c:v>27410</c:v>
                </c:pt>
                <c:pt idx="2743">
                  <c:v>27420</c:v>
                </c:pt>
                <c:pt idx="2744">
                  <c:v>27430</c:v>
                </c:pt>
                <c:pt idx="2745">
                  <c:v>27440</c:v>
                </c:pt>
                <c:pt idx="2746">
                  <c:v>27450</c:v>
                </c:pt>
                <c:pt idx="2747">
                  <c:v>27460</c:v>
                </c:pt>
                <c:pt idx="2748">
                  <c:v>27470</c:v>
                </c:pt>
                <c:pt idx="2749">
                  <c:v>27480</c:v>
                </c:pt>
                <c:pt idx="2750">
                  <c:v>27490</c:v>
                </c:pt>
                <c:pt idx="2751">
                  <c:v>27500</c:v>
                </c:pt>
                <c:pt idx="2752">
                  <c:v>27510</c:v>
                </c:pt>
                <c:pt idx="2753">
                  <c:v>27520</c:v>
                </c:pt>
                <c:pt idx="2754">
                  <c:v>27530</c:v>
                </c:pt>
                <c:pt idx="2755">
                  <c:v>27540</c:v>
                </c:pt>
                <c:pt idx="2756">
                  <c:v>27550</c:v>
                </c:pt>
                <c:pt idx="2757">
                  <c:v>27560</c:v>
                </c:pt>
                <c:pt idx="2758">
                  <c:v>27570</c:v>
                </c:pt>
                <c:pt idx="2759">
                  <c:v>27580</c:v>
                </c:pt>
                <c:pt idx="2760">
                  <c:v>27590</c:v>
                </c:pt>
                <c:pt idx="2761">
                  <c:v>27600</c:v>
                </c:pt>
                <c:pt idx="2762">
                  <c:v>27610</c:v>
                </c:pt>
                <c:pt idx="2763">
                  <c:v>27620</c:v>
                </c:pt>
                <c:pt idx="2764">
                  <c:v>27630</c:v>
                </c:pt>
                <c:pt idx="2765">
                  <c:v>27640</c:v>
                </c:pt>
                <c:pt idx="2766">
                  <c:v>27650</c:v>
                </c:pt>
                <c:pt idx="2767">
                  <c:v>27660</c:v>
                </c:pt>
                <c:pt idx="2768">
                  <c:v>27670</c:v>
                </c:pt>
                <c:pt idx="2769">
                  <c:v>27680</c:v>
                </c:pt>
                <c:pt idx="2770">
                  <c:v>27690</c:v>
                </c:pt>
                <c:pt idx="2771">
                  <c:v>27700</c:v>
                </c:pt>
                <c:pt idx="2772">
                  <c:v>27710</c:v>
                </c:pt>
                <c:pt idx="2773">
                  <c:v>27720</c:v>
                </c:pt>
                <c:pt idx="2774">
                  <c:v>27730</c:v>
                </c:pt>
                <c:pt idx="2775">
                  <c:v>27740</c:v>
                </c:pt>
                <c:pt idx="2776">
                  <c:v>27750</c:v>
                </c:pt>
                <c:pt idx="2777">
                  <c:v>27760</c:v>
                </c:pt>
                <c:pt idx="2778">
                  <c:v>27770</c:v>
                </c:pt>
                <c:pt idx="2779">
                  <c:v>27780</c:v>
                </c:pt>
                <c:pt idx="2780">
                  <c:v>27790</c:v>
                </c:pt>
                <c:pt idx="2781">
                  <c:v>27800</c:v>
                </c:pt>
                <c:pt idx="2782">
                  <c:v>27810</c:v>
                </c:pt>
                <c:pt idx="2783">
                  <c:v>27820</c:v>
                </c:pt>
                <c:pt idx="2784">
                  <c:v>27830</c:v>
                </c:pt>
                <c:pt idx="2785">
                  <c:v>27840</c:v>
                </c:pt>
                <c:pt idx="2786">
                  <c:v>27850</c:v>
                </c:pt>
                <c:pt idx="2787">
                  <c:v>27860</c:v>
                </c:pt>
                <c:pt idx="2788">
                  <c:v>27870</c:v>
                </c:pt>
                <c:pt idx="2789">
                  <c:v>27880</c:v>
                </c:pt>
                <c:pt idx="2790">
                  <c:v>27890</c:v>
                </c:pt>
                <c:pt idx="2791">
                  <c:v>27900</c:v>
                </c:pt>
                <c:pt idx="2792">
                  <c:v>27910</c:v>
                </c:pt>
                <c:pt idx="2793">
                  <c:v>27920</c:v>
                </c:pt>
                <c:pt idx="2794">
                  <c:v>27930</c:v>
                </c:pt>
                <c:pt idx="2795">
                  <c:v>27940</c:v>
                </c:pt>
                <c:pt idx="2796">
                  <c:v>27950</c:v>
                </c:pt>
                <c:pt idx="2797">
                  <c:v>27960</c:v>
                </c:pt>
                <c:pt idx="2798">
                  <c:v>27970</c:v>
                </c:pt>
                <c:pt idx="2799">
                  <c:v>27980</c:v>
                </c:pt>
                <c:pt idx="2800">
                  <c:v>27990</c:v>
                </c:pt>
                <c:pt idx="2801">
                  <c:v>28000</c:v>
                </c:pt>
                <c:pt idx="2802">
                  <c:v>28010</c:v>
                </c:pt>
                <c:pt idx="2803">
                  <c:v>28020</c:v>
                </c:pt>
                <c:pt idx="2804">
                  <c:v>28030</c:v>
                </c:pt>
                <c:pt idx="2805">
                  <c:v>28040</c:v>
                </c:pt>
                <c:pt idx="2806">
                  <c:v>28050</c:v>
                </c:pt>
                <c:pt idx="2807">
                  <c:v>28060</c:v>
                </c:pt>
                <c:pt idx="2808">
                  <c:v>28070</c:v>
                </c:pt>
                <c:pt idx="2809">
                  <c:v>28080</c:v>
                </c:pt>
                <c:pt idx="2810">
                  <c:v>28090</c:v>
                </c:pt>
                <c:pt idx="2811">
                  <c:v>28100</c:v>
                </c:pt>
                <c:pt idx="2812">
                  <c:v>28110</c:v>
                </c:pt>
                <c:pt idx="2813">
                  <c:v>28120</c:v>
                </c:pt>
                <c:pt idx="2814">
                  <c:v>28130</c:v>
                </c:pt>
                <c:pt idx="2815">
                  <c:v>28140</c:v>
                </c:pt>
                <c:pt idx="2816">
                  <c:v>28150</c:v>
                </c:pt>
                <c:pt idx="2817">
                  <c:v>28160</c:v>
                </c:pt>
                <c:pt idx="2818">
                  <c:v>28170</c:v>
                </c:pt>
                <c:pt idx="2819">
                  <c:v>28180</c:v>
                </c:pt>
                <c:pt idx="2820">
                  <c:v>28190</c:v>
                </c:pt>
                <c:pt idx="2821">
                  <c:v>28200</c:v>
                </c:pt>
                <c:pt idx="2822">
                  <c:v>28210</c:v>
                </c:pt>
                <c:pt idx="2823">
                  <c:v>28220</c:v>
                </c:pt>
                <c:pt idx="2824">
                  <c:v>28230</c:v>
                </c:pt>
                <c:pt idx="2825">
                  <c:v>28240</c:v>
                </c:pt>
                <c:pt idx="2826">
                  <c:v>28250</c:v>
                </c:pt>
                <c:pt idx="2827">
                  <c:v>28260</c:v>
                </c:pt>
                <c:pt idx="2828">
                  <c:v>28270</c:v>
                </c:pt>
                <c:pt idx="2829">
                  <c:v>28280</c:v>
                </c:pt>
                <c:pt idx="2830">
                  <c:v>28290</c:v>
                </c:pt>
                <c:pt idx="2831">
                  <c:v>28300</c:v>
                </c:pt>
                <c:pt idx="2832">
                  <c:v>28310</c:v>
                </c:pt>
                <c:pt idx="2833">
                  <c:v>28320</c:v>
                </c:pt>
                <c:pt idx="2834">
                  <c:v>28330</c:v>
                </c:pt>
                <c:pt idx="2835">
                  <c:v>28340</c:v>
                </c:pt>
                <c:pt idx="2836">
                  <c:v>28350</c:v>
                </c:pt>
                <c:pt idx="2837">
                  <c:v>28360</c:v>
                </c:pt>
                <c:pt idx="2838">
                  <c:v>28370</c:v>
                </c:pt>
                <c:pt idx="2839">
                  <c:v>28380</c:v>
                </c:pt>
                <c:pt idx="2840">
                  <c:v>28390</c:v>
                </c:pt>
                <c:pt idx="2841">
                  <c:v>28400</c:v>
                </c:pt>
                <c:pt idx="2842">
                  <c:v>28410</c:v>
                </c:pt>
                <c:pt idx="2843">
                  <c:v>28420</c:v>
                </c:pt>
                <c:pt idx="2844">
                  <c:v>28430</c:v>
                </c:pt>
                <c:pt idx="2845">
                  <c:v>28440</c:v>
                </c:pt>
                <c:pt idx="2846">
                  <c:v>28450</c:v>
                </c:pt>
                <c:pt idx="2847">
                  <c:v>28460</c:v>
                </c:pt>
                <c:pt idx="2848">
                  <c:v>28470</c:v>
                </c:pt>
                <c:pt idx="2849">
                  <c:v>28480</c:v>
                </c:pt>
                <c:pt idx="2850">
                  <c:v>28490</c:v>
                </c:pt>
                <c:pt idx="2851">
                  <c:v>28500</c:v>
                </c:pt>
                <c:pt idx="2852">
                  <c:v>28510</c:v>
                </c:pt>
                <c:pt idx="2853">
                  <c:v>28520</c:v>
                </c:pt>
                <c:pt idx="2854">
                  <c:v>28530</c:v>
                </c:pt>
                <c:pt idx="2855">
                  <c:v>28540</c:v>
                </c:pt>
                <c:pt idx="2856">
                  <c:v>28550</c:v>
                </c:pt>
                <c:pt idx="2857">
                  <c:v>28560</c:v>
                </c:pt>
                <c:pt idx="2858">
                  <c:v>28570</c:v>
                </c:pt>
                <c:pt idx="2859">
                  <c:v>28580</c:v>
                </c:pt>
                <c:pt idx="2860">
                  <c:v>28590</c:v>
                </c:pt>
                <c:pt idx="2861">
                  <c:v>28600</c:v>
                </c:pt>
                <c:pt idx="2862">
                  <c:v>28610</c:v>
                </c:pt>
                <c:pt idx="2863">
                  <c:v>28620</c:v>
                </c:pt>
                <c:pt idx="2864">
                  <c:v>28630</c:v>
                </c:pt>
                <c:pt idx="2865">
                  <c:v>28640</c:v>
                </c:pt>
                <c:pt idx="2866">
                  <c:v>28650</c:v>
                </c:pt>
                <c:pt idx="2867">
                  <c:v>28660</c:v>
                </c:pt>
                <c:pt idx="2868">
                  <c:v>28670</c:v>
                </c:pt>
                <c:pt idx="2869">
                  <c:v>28680</c:v>
                </c:pt>
                <c:pt idx="2870">
                  <c:v>28690</c:v>
                </c:pt>
                <c:pt idx="2871">
                  <c:v>28700</c:v>
                </c:pt>
                <c:pt idx="2872">
                  <c:v>28710</c:v>
                </c:pt>
                <c:pt idx="2873">
                  <c:v>28720</c:v>
                </c:pt>
                <c:pt idx="2874">
                  <c:v>28730</c:v>
                </c:pt>
                <c:pt idx="2875">
                  <c:v>28740</c:v>
                </c:pt>
                <c:pt idx="2876">
                  <c:v>28750</c:v>
                </c:pt>
                <c:pt idx="2877">
                  <c:v>28760</c:v>
                </c:pt>
                <c:pt idx="2878">
                  <c:v>28770</c:v>
                </c:pt>
                <c:pt idx="2879">
                  <c:v>28780</c:v>
                </c:pt>
                <c:pt idx="2880">
                  <c:v>28790</c:v>
                </c:pt>
                <c:pt idx="2881">
                  <c:v>28800</c:v>
                </c:pt>
                <c:pt idx="2882">
                  <c:v>28810</c:v>
                </c:pt>
                <c:pt idx="2883">
                  <c:v>28820</c:v>
                </c:pt>
                <c:pt idx="2884">
                  <c:v>28830</c:v>
                </c:pt>
                <c:pt idx="2885">
                  <c:v>28840</c:v>
                </c:pt>
                <c:pt idx="2886">
                  <c:v>28850</c:v>
                </c:pt>
                <c:pt idx="2887">
                  <c:v>28860</c:v>
                </c:pt>
                <c:pt idx="2888">
                  <c:v>28870</c:v>
                </c:pt>
                <c:pt idx="2889">
                  <c:v>28880</c:v>
                </c:pt>
                <c:pt idx="2890">
                  <c:v>28890</c:v>
                </c:pt>
                <c:pt idx="2891">
                  <c:v>28900</c:v>
                </c:pt>
                <c:pt idx="2892">
                  <c:v>28910</c:v>
                </c:pt>
                <c:pt idx="2893">
                  <c:v>28920</c:v>
                </c:pt>
                <c:pt idx="2894">
                  <c:v>28930</c:v>
                </c:pt>
                <c:pt idx="2895">
                  <c:v>28940</c:v>
                </c:pt>
                <c:pt idx="2896">
                  <c:v>28950</c:v>
                </c:pt>
                <c:pt idx="2897">
                  <c:v>28960</c:v>
                </c:pt>
                <c:pt idx="2898">
                  <c:v>28970</c:v>
                </c:pt>
                <c:pt idx="2899">
                  <c:v>28980</c:v>
                </c:pt>
                <c:pt idx="2900">
                  <c:v>28990</c:v>
                </c:pt>
                <c:pt idx="2901">
                  <c:v>29000</c:v>
                </c:pt>
                <c:pt idx="2902">
                  <c:v>29010</c:v>
                </c:pt>
                <c:pt idx="2903">
                  <c:v>29020</c:v>
                </c:pt>
                <c:pt idx="2904">
                  <c:v>29030</c:v>
                </c:pt>
                <c:pt idx="2905">
                  <c:v>29040</c:v>
                </c:pt>
                <c:pt idx="2906">
                  <c:v>29050</c:v>
                </c:pt>
                <c:pt idx="2907">
                  <c:v>29060</c:v>
                </c:pt>
                <c:pt idx="2908">
                  <c:v>29070</c:v>
                </c:pt>
                <c:pt idx="2909">
                  <c:v>29080</c:v>
                </c:pt>
                <c:pt idx="2910">
                  <c:v>29090</c:v>
                </c:pt>
                <c:pt idx="2911">
                  <c:v>29100</c:v>
                </c:pt>
                <c:pt idx="2912">
                  <c:v>29110</c:v>
                </c:pt>
                <c:pt idx="2913">
                  <c:v>29120</c:v>
                </c:pt>
                <c:pt idx="2914">
                  <c:v>29130</c:v>
                </c:pt>
                <c:pt idx="2915">
                  <c:v>29140</c:v>
                </c:pt>
                <c:pt idx="2916">
                  <c:v>29150</c:v>
                </c:pt>
                <c:pt idx="2917">
                  <c:v>29160</c:v>
                </c:pt>
                <c:pt idx="2918">
                  <c:v>29170</c:v>
                </c:pt>
                <c:pt idx="2919">
                  <c:v>29180</c:v>
                </c:pt>
                <c:pt idx="2920">
                  <c:v>29190</c:v>
                </c:pt>
                <c:pt idx="2921">
                  <c:v>29200</c:v>
                </c:pt>
                <c:pt idx="2922">
                  <c:v>29210</c:v>
                </c:pt>
                <c:pt idx="2923">
                  <c:v>29220</c:v>
                </c:pt>
                <c:pt idx="2924">
                  <c:v>29230</c:v>
                </c:pt>
                <c:pt idx="2925">
                  <c:v>29240</c:v>
                </c:pt>
                <c:pt idx="2926">
                  <c:v>29250</c:v>
                </c:pt>
                <c:pt idx="2927">
                  <c:v>29260</c:v>
                </c:pt>
                <c:pt idx="2928">
                  <c:v>29270</c:v>
                </c:pt>
                <c:pt idx="2929">
                  <c:v>29280</c:v>
                </c:pt>
                <c:pt idx="2930">
                  <c:v>29290</c:v>
                </c:pt>
                <c:pt idx="2931">
                  <c:v>29300</c:v>
                </c:pt>
                <c:pt idx="2932">
                  <c:v>29310</c:v>
                </c:pt>
                <c:pt idx="2933">
                  <c:v>29320</c:v>
                </c:pt>
                <c:pt idx="2934">
                  <c:v>29330</c:v>
                </c:pt>
                <c:pt idx="2935">
                  <c:v>29340</c:v>
                </c:pt>
                <c:pt idx="2936">
                  <c:v>29350</c:v>
                </c:pt>
                <c:pt idx="2937">
                  <c:v>29360</c:v>
                </c:pt>
                <c:pt idx="2938">
                  <c:v>29370</c:v>
                </c:pt>
                <c:pt idx="2939">
                  <c:v>29380</c:v>
                </c:pt>
                <c:pt idx="2940">
                  <c:v>29390</c:v>
                </c:pt>
                <c:pt idx="2941">
                  <c:v>29400</c:v>
                </c:pt>
                <c:pt idx="2942">
                  <c:v>29410</c:v>
                </c:pt>
                <c:pt idx="2943">
                  <c:v>29420</c:v>
                </c:pt>
                <c:pt idx="2944">
                  <c:v>29430</c:v>
                </c:pt>
                <c:pt idx="2945">
                  <c:v>29440</c:v>
                </c:pt>
                <c:pt idx="2946">
                  <c:v>29450</c:v>
                </c:pt>
                <c:pt idx="2947">
                  <c:v>29460</c:v>
                </c:pt>
                <c:pt idx="2948">
                  <c:v>29470</c:v>
                </c:pt>
                <c:pt idx="2949">
                  <c:v>29480</c:v>
                </c:pt>
                <c:pt idx="2950">
                  <c:v>29490</c:v>
                </c:pt>
                <c:pt idx="2951">
                  <c:v>29500</c:v>
                </c:pt>
                <c:pt idx="2952">
                  <c:v>29510</c:v>
                </c:pt>
                <c:pt idx="2953">
                  <c:v>29520</c:v>
                </c:pt>
                <c:pt idx="2954">
                  <c:v>29530</c:v>
                </c:pt>
                <c:pt idx="2955">
                  <c:v>29540</c:v>
                </c:pt>
                <c:pt idx="2956">
                  <c:v>29550</c:v>
                </c:pt>
                <c:pt idx="2957">
                  <c:v>29560</c:v>
                </c:pt>
                <c:pt idx="2958">
                  <c:v>29570</c:v>
                </c:pt>
                <c:pt idx="2959">
                  <c:v>29580</c:v>
                </c:pt>
                <c:pt idx="2960">
                  <c:v>29590</c:v>
                </c:pt>
                <c:pt idx="2961">
                  <c:v>29600</c:v>
                </c:pt>
                <c:pt idx="2962">
                  <c:v>29610</c:v>
                </c:pt>
                <c:pt idx="2963">
                  <c:v>29620</c:v>
                </c:pt>
                <c:pt idx="2964">
                  <c:v>29630</c:v>
                </c:pt>
                <c:pt idx="2965">
                  <c:v>29640</c:v>
                </c:pt>
                <c:pt idx="2966">
                  <c:v>29650</c:v>
                </c:pt>
                <c:pt idx="2967">
                  <c:v>29660</c:v>
                </c:pt>
                <c:pt idx="2968">
                  <c:v>29670</c:v>
                </c:pt>
                <c:pt idx="2969">
                  <c:v>29680</c:v>
                </c:pt>
                <c:pt idx="2970">
                  <c:v>29690</c:v>
                </c:pt>
                <c:pt idx="2971">
                  <c:v>29700</c:v>
                </c:pt>
                <c:pt idx="2972">
                  <c:v>29710</c:v>
                </c:pt>
                <c:pt idx="2973">
                  <c:v>29720</c:v>
                </c:pt>
                <c:pt idx="2974">
                  <c:v>29730</c:v>
                </c:pt>
                <c:pt idx="2975">
                  <c:v>29740</c:v>
                </c:pt>
                <c:pt idx="2976">
                  <c:v>29750</c:v>
                </c:pt>
                <c:pt idx="2977">
                  <c:v>29760</c:v>
                </c:pt>
                <c:pt idx="2978">
                  <c:v>29770</c:v>
                </c:pt>
                <c:pt idx="2979">
                  <c:v>29780</c:v>
                </c:pt>
                <c:pt idx="2980">
                  <c:v>29790</c:v>
                </c:pt>
                <c:pt idx="2981">
                  <c:v>29800</c:v>
                </c:pt>
                <c:pt idx="2982">
                  <c:v>29810</c:v>
                </c:pt>
                <c:pt idx="2983">
                  <c:v>29820</c:v>
                </c:pt>
                <c:pt idx="2984">
                  <c:v>29830</c:v>
                </c:pt>
                <c:pt idx="2985">
                  <c:v>29840</c:v>
                </c:pt>
                <c:pt idx="2986">
                  <c:v>29850</c:v>
                </c:pt>
                <c:pt idx="2987">
                  <c:v>29860</c:v>
                </c:pt>
                <c:pt idx="2988">
                  <c:v>29870</c:v>
                </c:pt>
                <c:pt idx="2989">
                  <c:v>29880</c:v>
                </c:pt>
                <c:pt idx="2990">
                  <c:v>29890</c:v>
                </c:pt>
                <c:pt idx="2991">
                  <c:v>29900</c:v>
                </c:pt>
                <c:pt idx="2992">
                  <c:v>29910</c:v>
                </c:pt>
                <c:pt idx="2993">
                  <c:v>29920</c:v>
                </c:pt>
                <c:pt idx="2994">
                  <c:v>29930</c:v>
                </c:pt>
                <c:pt idx="2995">
                  <c:v>29940</c:v>
                </c:pt>
                <c:pt idx="2996">
                  <c:v>29950</c:v>
                </c:pt>
                <c:pt idx="2997">
                  <c:v>29960</c:v>
                </c:pt>
                <c:pt idx="2998">
                  <c:v>29970</c:v>
                </c:pt>
                <c:pt idx="2999">
                  <c:v>29980</c:v>
                </c:pt>
                <c:pt idx="3000">
                  <c:v>29990</c:v>
                </c:pt>
                <c:pt idx="3001">
                  <c:v>30000</c:v>
                </c:pt>
                <c:pt idx="3002">
                  <c:v>30010</c:v>
                </c:pt>
                <c:pt idx="3003">
                  <c:v>30020</c:v>
                </c:pt>
                <c:pt idx="3004">
                  <c:v>30030</c:v>
                </c:pt>
                <c:pt idx="3005">
                  <c:v>30040</c:v>
                </c:pt>
                <c:pt idx="3006">
                  <c:v>30050</c:v>
                </c:pt>
                <c:pt idx="3007">
                  <c:v>30060</c:v>
                </c:pt>
                <c:pt idx="3008">
                  <c:v>30070</c:v>
                </c:pt>
                <c:pt idx="3009">
                  <c:v>30080</c:v>
                </c:pt>
                <c:pt idx="3010">
                  <c:v>30090</c:v>
                </c:pt>
                <c:pt idx="3011">
                  <c:v>30100</c:v>
                </c:pt>
                <c:pt idx="3012">
                  <c:v>30110</c:v>
                </c:pt>
                <c:pt idx="3013">
                  <c:v>30120</c:v>
                </c:pt>
                <c:pt idx="3014">
                  <c:v>30130</c:v>
                </c:pt>
                <c:pt idx="3015">
                  <c:v>30140</c:v>
                </c:pt>
                <c:pt idx="3016">
                  <c:v>30150</c:v>
                </c:pt>
                <c:pt idx="3017">
                  <c:v>30160</c:v>
                </c:pt>
                <c:pt idx="3018">
                  <c:v>30170</c:v>
                </c:pt>
                <c:pt idx="3019">
                  <c:v>30180</c:v>
                </c:pt>
                <c:pt idx="3020">
                  <c:v>30190</c:v>
                </c:pt>
                <c:pt idx="3021">
                  <c:v>30200</c:v>
                </c:pt>
                <c:pt idx="3022">
                  <c:v>30210</c:v>
                </c:pt>
                <c:pt idx="3023">
                  <c:v>30220</c:v>
                </c:pt>
                <c:pt idx="3024">
                  <c:v>30230</c:v>
                </c:pt>
                <c:pt idx="3025">
                  <c:v>30240</c:v>
                </c:pt>
                <c:pt idx="3026">
                  <c:v>30250</c:v>
                </c:pt>
                <c:pt idx="3027">
                  <c:v>30260</c:v>
                </c:pt>
                <c:pt idx="3028">
                  <c:v>30270</c:v>
                </c:pt>
                <c:pt idx="3029">
                  <c:v>30280</c:v>
                </c:pt>
                <c:pt idx="3030">
                  <c:v>30290</c:v>
                </c:pt>
                <c:pt idx="3031">
                  <c:v>30300</c:v>
                </c:pt>
                <c:pt idx="3032">
                  <c:v>30310</c:v>
                </c:pt>
                <c:pt idx="3033">
                  <c:v>30320</c:v>
                </c:pt>
                <c:pt idx="3034">
                  <c:v>30330</c:v>
                </c:pt>
                <c:pt idx="3035">
                  <c:v>30340</c:v>
                </c:pt>
                <c:pt idx="3036">
                  <c:v>30350</c:v>
                </c:pt>
                <c:pt idx="3037">
                  <c:v>30360</c:v>
                </c:pt>
                <c:pt idx="3038">
                  <c:v>30370</c:v>
                </c:pt>
                <c:pt idx="3039">
                  <c:v>30380</c:v>
                </c:pt>
                <c:pt idx="3040">
                  <c:v>30390</c:v>
                </c:pt>
                <c:pt idx="3041">
                  <c:v>30400</c:v>
                </c:pt>
                <c:pt idx="3042">
                  <c:v>30410</c:v>
                </c:pt>
                <c:pt idx="3043">
                  <c:v>30420</c:v>
                </c:pt>
                <c:pt idx="3044">
                  <c:v>30430</c:v>
                </c:pt>
                <c:pt idx="3045">
                  <c:v>30440</c:v>
                </c:pt>
                <c:pt idx="3046">
                  <c:v>30450</c:v>
                </c:pt>
                <c:pt idx="3047">
                  <c:v>30460</c:v>
                </c:pt>
                <c:pt idx="3048">
                  <c:v>30470</c:v>
                </c:pt>
                <c:pt idx="3049">
                  <c:v>30480</c:v>
                </c:pt>
                <c:pt idx="3050">
                  <c:v>30490</c:v>
                </c:pt>
                <c:pt idx="3051">
                  <c:v>30500</c:v>
                </c:pt>
                <c:pt idx="3052">
                  <c:v>30510</c:v>
                </c:pt>
                <c:pt idx="3053">
                  <c:v>30520</c:v>
                </c:pt>
                <c:pt idx="3054">
                  <c:v>30530</c:v>
                </c:pt>
                <c:pt idx="3055">
                  <c:v>30540</c:v>
                </c:pt>
                <c:pt idx="3056">
                  <c:v>30550</c:v>
                </c:pt>
                <c:pt idx="3057">
                  <c:v>30560</c:v>
                </c:pt>
                <c:pt idx="3058">
                  <c:v>30570</c:v>
                </c:pt>
                <c:pt idx="3059">
                  <c:v>30580</c:v>
                </c:pt>
                <c:pt idx="3060">
                  <c:v>30590</c:v>
                </c:pt>
                <c:pt idx="3061">
                  <c:v>30600</c:v>
                </c:pt>
                <c:pt idx="3062">
                  <c:v>30610</c:v>
                </c:pt>
                <c:pt idx="3063">
                  <c:v>30620</c:v>
                </c:pt>
                <c:pt idx="3064">
                  <c:v>30630</c:v>
                </c:pt>
                <c:pt idx="3065">
                  <c:v>30640</c:v>
                </c:pt>
                <c:pt idx="3066">
                  <c:v>30650</c:v>
                </c:pt>
                <c:pt idx="3067">
                  <c:v>30660</c:v>
                </c:pt>
                <c:pt idx="3068">
                  <c:v>30670</c:v>
                </c:pt>
                <c:pt idx="3069">
                  <c:v>30680</c:v>
                </c:pt>
                <c:pt idx="3070">
                  <c:v>30690</c:v>
                </c:pt>
                <c:pt idx="3071">
                  <c:v>30700</c:v>
                </c:pt>
                <c:pt idx="3072">
                  <c:v>30710</c:v>
                </c:pt>
                <c:pt idx="3073">
                  <c:v>30720</c:v>
                </c:pt>
                <c:pt idx="3074">
                  <c:v>30730</c:v>
                </c:pt>
                <c:pt idx="3075">
                  <c:v>30740</c:v>
                </c:pt>
                <c:pt idx="3076">
                  <c:v>30750</c:v>
                </c:pt>
                <c:pt idx="3077">
                  <c:v>30760</c:v>
                </c:pt>
                <c:pt idx="3078">
                  <c:v>30770</c:v>
                </c:pt>
                <c:pt idx="3079">
                  <c:v>30780</c:v>
                </c:pt>
                <c:pt idx="3080">
                  <c:v>30790</c:v>
                </c:pt>
                <c:pt idx="3081">
                  <c:v>30800</c:v>
                </c:pt>
                <c:pt idx="3082">
                  <c:v>30810</c:v>
                </c:pt>
                <c:pt idx="3083">
                  <c:v>30820</c:v>
                </c:pt>
                <c:pt idx="3084">
                  <c:v>30830</c:v>
                </c:pt>
                <c:pt idx="3085">
                  <c:v>30840</c:v>
                </c:pt>
                <c:pt idx="3086">
                  <c:v>30850</c:v>
                </c:pt>
                <c:pt idx="3087">
                  <c:v>30860</c:v>
                </c:pt>
                <c:pt idx="3088">
                  <c:v>30870</c:v>
                </c:pt>
                <c:pt idx="3089">
                  <c:v>30880</c:v>
                </c:pt>
                <c:pt idx="3090">
                  <c:v>30890</c:v>
                </c:pt>
                <c:pt idx="3091">
                  <c:v>30900</c:v>
                </c:pt>
                <c:pt idx="3092">
                  <c:v>30910</c:v>
                </c:pt>
                <c:pt idx="3093">
                  <c:v>30920</c:v>
                </c:pt>
                <c:pt idx="3094">
                  <c:v>30930</c:v>
                </c:pt>
                <c:pt idx="3095">
                  <c:v>30940</c:v>
                </c:pt>
                <c:pt idx="3096">
                  <c:v>30950</c:v>
                </c:pt>
                <c:pt idx="3097">
                  <c:v>30960</c:v>
                </c:pt>
                <c:pt idx="3098">
                  <c:v>30970</c:v>
                </c:pt>
                <c:pt idx="3099">
                  <c:v>30980</c:v>
                </c:pt>
                <c:pt idx="3100">
                  <c:v>30990</c:v>
                </c:pt>
                <c:pt idx="3101">
                  <c:v>31000</c:v>
                </c:pt>
                <c:pt idx="3102">
                  <c:v>31010</c:v>
                </c:pt>
                <c:pt idx="3103">
                  <c:v>31020</c:v>
                </c:pt>
                <c:pt idx="3104">
                  <c:v>31030</c:v>
                </c:pt>
                <c:pt idx="3105">
                  <c:v>31040</c:v>
                </c:pt>
                <c:pt idx="3106">
                  <c:v>31050</c:v>
                </c:pt>
                <c:pt idx="3107">
                  <c:v>31060</c:v>
                </c:pt>
                <c:pt idx="3108">
                  <c:v>31070</c:v>
                </c:pt>
                <c:pt idx="3109">
                  <c:v>31080</c:v>
                </c:pt>
                <c:pt idx="3110">
                  <c:v>31090</c:v>
                </c:pt>
                <c:pt idx="3111">
                  <c:v>31100</c:v>
                </c:pt>
                <c:pt idx="3112">
                  <c:v>31110</c:v>
                </c:pt>
                <c:pt idx="3113">
                  <c:v>31120</c:v>
                </c:pt>
                <c:pt idx="3114">
                  <c:v>31130</c:v>
                </c:pt>
                <c:pt idx="3115">
                  <c:v>31140</c:v>
                </c:pt>
                <c:pt idx="3116">
                  <c:v>31150</c:v>
                </c:pt>
                <c:pt idx="3117">
                  <c:v>31160</c:v>
                </c:pt>
                <c:pt idx="3118">
                  <c:v>31170</c:v>
                </c:pt>
                <c:pt idx="3119">
                  <c:v>31180</c:v>
                </c:pt>
                <c:pt idx="3120">
                  <c:v>31190</c:v>
                </c:pt>
                <c:pt idx="3121">
                  <c:v>31200</c:v>
                </c:pt>
                <c:pt idx="3122">
                  <c:v>31210</c:v>
                </c:pt>
                <c:pt idx="3123">
                  <c:v>31220</c:v>
                </c:pt>
                <c:pt idx="3124">
                  <c:v>31230</c:v>
                </c:pt>
                <c:pt idx="3125">
                  <c:v>31240</c:v>
                </c:pt>
                <c:pt idx="3126">
                  <c:v>31250</c:v>
                </c:pt>
                <c:pt idx="3127">
                  <c:v>31260</c:v>
                </c:pt>
                <c:pt idx="3128">
                  <c:v>31270</c:v>
                </c:pt>
                <c:pt idx="3129">
                  <c:v>31280</c:v>
                </c:pt>
                <c:pt idx="3130">
                  <c:v>31290</c:v>
                </c:pt>
                <c:pt idx="3131">
                  <c:v>31300</c:v>
                </c:pt>
                <c:pt idx="3132">
                  <c:v>31310</c:v>
                </c:pt>
                <c:pt idx="3133">
                  <c:v>31320</c:v>
                </c:pt>
                <c:pt idx="3134">
                  <c:v>31330</c:v>
                </c:pt>
                <c:pt idx="3135">
                  <c:v>31340</c:v>
                </c:pt>
                <c:pt idx="3136">
                  <c:v>31350</c:v>
                </c:pt>
                <c:pt idx="3137">
                  <c:v>31360</c:v>
                </c:pt>
                <c:pt idx="3138">
                  <c:v>31370</c:v>
                </c:pt>
                <c:pt idx="3139">
                  <c:v>31380</c:v>
                </c:pt>
                <c:pt idx="3140">
                  <c:v>31390</c:v>
                </c:pt>
                <c:pt idx="3141">
                  <c:v>31400</c:v>
                </c:pt>
                <c:pt idx="3142">
                  <c:v>31410</c:v>
                </c:pt>
                <c:pt idx="3143">
                  <c:v>31420</c:v>
                </c:pt>
                <c:pt idx="3144">
                  <c:v>31430</c:v>
                </c:pt>
                <c:pt idx="3145">
                  <c:v>31440</c:v>
                </c:pt>
                <c:pt idx="3146">
                  <c:v>31450</c:v>
                </c:pt>
                <c:pt idx="3147">
                  <c:v>31460</c:v>
                </c:pt>
                <c:pt idx="3148">
                  <c:v>31470</c:v>
                </c:pt>
                <c:pt idx="3149">
                  <c:v>31480</c:v>
                </c:pt>
                <c:pt idx="3150">
                  <c:v>31490</c:v>
                </c:pt>
                <c:pt idx="3151">
                  <c:v>31500</c:v>
                </c:pt>
                <c:pt idx="3152">
                  <c:v>31510</c:v>
                </c:pt>
                <c:pt idx="3153">
                  <c:v>31520</c:v>
                </c:pt>
                <c:pt idx="3154">
                  <c:v>31530</c:v>
                </c:pt>
                <c:pt idx="3155">
                  <c:v>31540</c:v>
                </c:pt>
                <c:pt idx="3156">
                  <c:v>31550</c:v>
                </c:pt>
                <c:pt idx="3157">
                  <c:v>31560</c:v>
                </c:pt>
                <c:pt idx="3158">
                  <c:v>31570</c:v>
                </c:pt>
                <c:pt idx="3159">
                  <c:v>31580</c:v>
                </c:pt>
                <c:pt idx="3160">
                  <c:v>31590</c:v>
                </c:pt>
                <c:pt idx="3161">
                  <c:v>31600</c:v>
                </c:pt>
                <c:pt idx="3162">
                  <c:v>31610</c:v>
                </c:pt>
                <c:pt idx="3163">
                  <c:v>31620</c:v>
                </c:pt>
                <c:pt idx="3164">
                  <c:v>31630</c:v>
                </c:pt>
                <c:pt idx="3165">
                  <c:v>31640</c:v>
                </c:pt>
                <c:pt idx="3166">
                  <c:v>31650</c:v>
                </c:pt>
                <c:pt idx="3167">
                  <c:v>31660</c:v>
                </c:pt>
                <c:pt idx="3168">
                  <c:v>31670</c:v>
                </c:pt>
                <c:pt idx="3169">
                  <c:v>31680</c:v>
                </c:pt>
                <c:pt idx="3170">
                  <c:v>31690</c:v>
                </c:pt>
                <c:pt idx="3171">
                  <c:v>31700</c:v>
                </c:pt>
                <c:pt idx="3172">
                  <c:v>31710</c:v>
                </c:pt>
                <c:pt idx="3173">
                  <c:v>31720</c:v>
                </c:pt>
                <c:pt idx="3174">
                  <c:v>31730</c:v>
                </c:pt>
                <c:pt idx="3175">
                  <c:v>31740</c:v>
                </c:pt>
                <c:pt idx="3176">
                  <c:v>31750</c:v>
                </c:pt>
                <c:pt idx="3177">
                  <c:v>31760</c:v>
                </c:pt>
                <c:pt idx="3178">
                  <c:v>31770</c:v>
                </c:pt>
                <c:pt idx="3179">
                  <c:v>31780</c:v>
                </c:pt>
                <c:pt idx="3180">
                  <c:v>31790</c:v>
                </c:pt>
                <c:pt idx="3181">
                  <c:v>31800</c:v>
                </c:pt>
                <c:pt idx="3182">
                  <c:v>31810</c:v>
                </c:pt>
                <c:pt idx="3183">
                  <c:v>31820</c:v>
                </c:pt>
                <c:pt idx="3184">
                  <c:v>31830</c:v>
                </c:pt>
                <c:pt idx="3185">
                  <c:v>31840</c:v>
                </c:pt>
                <c:pt idx="3186">
                  <c:v>31850</c:v>
                </c:pt>
                <c:pt idx="3187">
                  <c:v>31860</c:v>
                </c:pt>
                <c:pt idx="3188">
                  <c:v>31870</c:v>
                </c:pt>
                <c:pt idx="3189">
                  <c:v>31880</c:v>
                </c:pt>
                <c:pt idx="3190">
                  <c:v>31890</c:v>
                </c:pt>
                <c:pt idx="3191">
                  <c:v>31900</c:v>
                </c:pt>
                <c:pt idx="3192">
                  <c:v>31910</c:v>
                </c:pt>
                <c:pt idx="3193">
                  <c:v>31920</c:v>
                </c:pt>
                <c:pt idx="3194">
                  <c:v>31930</c:v>
                </c:pt>
                <c:pt idx="3195">
                  <c:v>31940</c:v>
                </c:pt>
                <c:pt idx="3196">
                  <c:v>31950</c:v>
                </c:pt>
                <c:pt idx="3197">
                  <c:v>31960</c:v>
                </c:pt>
                <c:pt idx="3198">
                  <c:v>31970</c:v>
                </c:pt>
                <c:pt idx="3199">
                  <c:v>31980</c:v>
                </c:pt>
                <c:pt idx="3200">
                  <c:v>31990</c:v>
                </c:pt>
                <c:pt idx="3201">
                  <c:v>32000</c:v>
                </c:pt>
                <c:pt idx="3202">
                  <c:v>32010</c:v>
                </c:pt>
                <c:pt idx="3203">
                  <c:v>32020</c:v>
                </c:pt>
                <c:pt idx="3204">
                  <c:v>32030</c:v>
                </c:pt>
                <c:pt idx="3205">
                  <c:v>32040</c:v>
                </c:pt>
                <c:pt idx="3206">
                  <c:v>32050</c:v>
                </c:pt>
                <c:pt idx="3207">
                  <c:v>32060</c:v>
                </c:pt>
                <c:pt idx="3208">
                  <c:v>32070</c:v>
                </c:pt>
                <c:pt idx="3209">
                  <c:v>32080</c:v>
                </c:pt>
                <c:pt idx="3210">
                  <c:v>32090</c:v>
                </c:pt>
              </c:strCache>
            </c:strRef>
          </c:xVal>
          <c:yVal>
            <c:numRef>
              <c:f>RPM_LOGFILE!$K:$K</c:f>
              <c:numCache>
                <c:formatCode>General</c:formatCode>
                <c:ptCount val="1048576"/>
                <c:pt idx="0">
                  <c:v>0</c:v>
                </c:pt>
                <c:pt idx="1">
                  <c:v>51</c:v>
                </c:pt>
                <c:pt idx="2">
                  <c:v>48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49</c:v>
                </c:pt>
                <c:pt idx="8">
                  <c:v>50</c:v>
                </c:pt>
                <c:pt idx="9">
                  <c:v>49</c:v>
                </c:pt>
                <c:pt idx="10">
                  <c:v>49</c:v>
                </c:pt>
                <c:pt idx="11">
                  <c:v>50</c:v>
                </c:pt>
                <c:pt idx="12">
                  <c:v>46</c:v>
                </c:pt>
                <c:pt idx="13">
                  <c:v>48</c:v>
                </c:pt>
                <c:pt idx="14">
                  <c:v>49</c:v>
                </c:pt>
                <c:pt idx="15">
                  <c:v>46</c:v>
                </c:pt>
                <c:pt idx="16">
                  <c:v>46</c:v>
                </c:pt>
                <c:pt idx="17">
                  <c:v>46</c:v>
                </c:pt>
                <c:pt idx="18">
                  <c:v>45</c:v>
                </c:pt>
                <c:pt idx="19">
                  <c:v>49</c:v>
                </c:pt>
                <c:pt idx="20">
                  <c:v>49</c:v>
                </c:pt>
                <c:pt idx="21">
                  <c:v>49</c:v>
                </c:pt>
                <c:pt idx="22">
                  <c:v>50</c:v>
                </c:pt>
                <c:pt idx="23">
                  <c:v>49</c:v>
                </c:pt>
                <c:pt idx="24">
                  <c:v>51</c:v>
                </c:pt>
                <c:pt idx="25">
                  <c:v>50</c:v>
                </c:pt>
                <c:pt idx="26">
                  <c:v>50</c:v>
                </c:pt>
                <c:pt idx="27">
                  <c:v>51</c:v>
                </c:pt>
                <c:pt idx="28">
                  <c:v>48</c:v>
                </c:pt>
                <c:pt idx="29">
                  <c:v>47</c:v>
                </c:pt>
                <c:pt idx="30">
                  <c:v>50</c:v>
                </c:pt>
                <c:pt idx="31">
                  <c:v>48</c:v>
                </c:pt>
                <c:pt idx="32">
                  <c:v>50</c:v>
                </c:pt>
                <c:pt idx="33">
                  <c:v>51</c:v>
                </c:pt>
                <c:pt idx="34">
                  <c:v>51</c:v>
                </c:pt>
                <c:pt idx="35">
                  <c:v>50</c:v>
                </c:pt>
                <c:pt idx="36">
                  <c:v>51</c:v>
                </c:pt>
                <c:pt idx="37">
                  <c:v>51</c:v>
                </c:pt>
                <c:pt idx="38">
                  <c:v>51</c:v>
                </c:pt>
                <c:pt idx="39">
                  <c:v>51</c:v>
                </c:pt>
                <c:pt idx="40">
                  <c:v>51</c:v>
                </c:pt>
                <c:pt idx="41">
                  <c:v>51</c:v>
                </c:pt>
                <c:pt idx="42">
                  <c:v>50</c:v>
                </c:pt>
                <c:pt idx="43">
                  <c:v>51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47</c:v>
                </c:pt>
                <c:pt idx="48">
                  <c:v>46</c:v>
                </c:pt>
                <c:pt idx="49">
                  <c:v>46</c:v>
                </c:pt>
                <c:pt idx="50">
                  <c:v>45</c:v>
                </c:pt>
                <c:pt idx="51">
                  <c:v>46</c:v>
                </c:pt>
                <c:pt idx="52">
                  <c:v>45</c:v>
                </c:pt>
                <c:pt idx="53">
                  <c:v>45</c:v>
                </c:pt>
                <c:pt idx="54">
                  <c:v>46</c:v>
                </c:pt>
                <c:pt idx="55">
                  <c:v>46</c:v>
                </c:pt>
                <c:pt idx="56">
                  <c:v>45</c:v>
                </c:pt>
                <c:pt idx="57">
                  <c:v>49</c:v>
                </c:pt>
                <c:pt idx="58">
                  <c:v>49</c:v>
                </c:pt>
                <c:pt idx="59">
                  <c:v>49</c:v>
                </c:pt>
                <c:pt idx="60">
                  <c:v>50</c:v>
                </c:pt>
                <c:pt idx="61">
                  <c:v>50</c:v>
                </c:pt>
                <c:pt idx="62">
                  <c:v>51</c:v>
                </c:pt>
                <c:pt idx="63">
                  <c:v>51</c:v>
                </c:pt>
                <c:pt idx="64">
                  <c:v>51</c:v>
                </c:pt>
                <c:pt idx="65">
                  <c:v>51</c:v>
                </c:pt>
                <c:pt idx="66">
                  <c:v>49</c:v>
                </c:pt>
                <c:pt idx="67">
                  <c:v>48</c:v>
                </c:pt>
                <c:pt idx="68">
                  <c:v>51</c:v>
                </c:pt>
                <c:pt idx="69">
                  <c:v>52</c:v>
                </c:pt>
                <c:pt idx="70">
                  <c:v>51</c:v>
                </c:pt>
                <c:pt idx="71">
                  <c:v>52</c:v>
                </c:pt>
                <c:pt idx="72">
                  <c:v>51</c:v>
                </c:pt>
                <c:pt idx="73">
                  <c:v>48</c:v>
                </c:pt>
                <c:pt idx="74">
                  <c:v>51</c:v>
                </c:pt>
                <c:pt idx="75">
                  <c:v>51</c:v>
                </c:pt>
                <c:pt idx="76">
                  <c:v>48</c:v>
                </c:pt>
                <c:pt idx="77">
                  <c:v>50</c:v>
                </c:pt>
                <c:pt idx="78">
                  <c:v>48</c:v>
                </c:pt>
                <c:pt idx="79">
                  <c:v>50</c:v>
                </c:pt>
                <c:pt idx="80">
                  <c:v>50</c:v>
                </c:pt>
                <c:pt idx="81">
                  <c:v>51</c:v>
                </c:pt>
                <c:pt idx="82">
                  <c:v>50</c:v>
                </c:pt>
                <c:pt idx="83">
                  <c:v>49</c:v>
                </c:pt>
                <c:pt idx="84">
                  <c:v>50</c:v>
                </c:pt>
                <c:pt idx="85">
                  <c:v>50</c:v>
                </c:pt>
                <c:pt idx="86">
                  <c:v>49</c:v>
                </c:pt>
                <c:pt idx="87">
                  <c:v>50</c:v>
                </c:pt>
                <c:pt idx="88">
                  <c:v>49</c:v>
                </c:pt>
                <c:pt idx="89">
                  <c:v>49</c:v>
                </c:pt>
                <c:pt idx="90">
                  <c:v>50</c:v>
                </c:pt>
                <c:pt idx="91">
                  <c:v>46</c:v>
                </c:pt>
                <c:pt idx="92">
                  <c:v>50</c:v>
                </c:pt>
                <c:pt idx="93">
                  <c:v>46</c:v>
                </c:pt>
                <c:pt idx="94">
                  <c:v>49</c:v>
                </c:pt>
                <c:pt idx="95">
                  <c:v>50</c:v>
                </c:pt>
                <c:pt idx="96">
                  <c:v>46</c:v>
                </c:pt>
                <c:pt idx="97">
                  <c:v>49</c:v>
                </c:pt>
                <c:pt idx="98">
                  <c:v>47</c:v>
                </c:pt>
                <c:pt idx="99">
                  <c:v>46</c:v>
                </c:pt>
                <c:pt idx="100">
                  <c:v>46</c:v>
                </c:pt>
                <c:pt idx="101">
                  <c:v>49</c:v>
                </c:pt>
                <c:pt idx="102">
                  <c:v>49</c:v>
                </c:pt>
                <c:pt idx="103">
                  <c:v>50</c:v>
                </c:pt>
                <c:pt idx="104">
                  <c:v>50</c:v>
                </c:pt>
                <c:pt idx="105">
                  <c:v>47</c:v>
                </c:pt>
                <c:pt idx="106">
                  <c:v>47</c:v>
                </c:pt>
                <c:pt idx="107">
                  <c:v>47</c:v>
                </c:pt>
                <c:pt idx="108">
                  <c:v>47</c:v>
                </c:pt>
                <c:pt idx="109">
                  <c:v>47</c:v>
                </c:pt>
                <c:pt idx="110">
                  <c:v>50</c:v>
                </c:pt>
                <c:pt idx="111">
                  <c:v>50</c:v>
                </c:pt>
                <c:pt idx="112">
                  <c:v>51</c:v>
                </c:pt>
                <c:pt idx="113">
                  <c:v>48</c:v>
                </c:pt>
                <c:pt idx="114">
                  <c:v>51</c:v>
                </c:pt>
                <c:pt idx="115">
                  <c:v>51</c:v>
                </c:pt>
                <c:pt idx="116">
                  <c:v>51</c:v>
                </c:pt>
                <c:pt idx="117">
                  <c:v>51</c:v>
                </c:pt>
                <c:pt idx="118">
                  <c:v>51</c:v>
                </c:pt>
                <c:pt idx="119">
                  <c:v>51</c:v>
                </c:pt>
                <c:pt idx="120">
                  <c:v>51</c:v>
                </c:pt>
                <c:pt idx="121">
                  <c:v>50</c:v>
                </c:pt>
                <c:pt idx="122">
                  <c:v>52</c:v>
                </c:pt>
                <c:pt idx="123">
                  <c:v>48</c:v>
                </c:pt>
                <c:pt idx="124">
                  <c:v>50</c:v>
                </c:pt>
                <c:pt idx="125">
                  <c:v>51</c:v>
                </c:pt>
                <c:pt idx="126">
                  <c:v>50</c:v>
                </c:pt>
                <c:pt idx="127">
                  <c:v>47</c:v>
                </c:pt>
                <c:pt idx="128">
                  <c:v>50</c:v>
                </c:pt>
                <c:pt idx="129">
                  <c:v>47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47</c:v>
                </c:pt>
                <c:pt idx="140">
                  <c:v>47</c:v>
                </c:pt>
                <c:pt idx="141">
                  <c:v>47</c:v>
                </c:pt>
                <c:pt idx="142">
                  <c:v>49</c:v>
                </c:pt>
                <c:pt idx="143">
                  <c:v>49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46</c:v>
                </c:pt>
                <c:pt idx="151">
                  <c:v>50</c:v>
                </c:pt>
                <c:pt idx="152">
                  <c:v>50</c:v>
                </c:pt>
                <c:pt idx="153">
                  <c:v>49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47</c:v>
                </c:pt>
                <c:pt idx="159">
                  <c:v>46</c:v>
                </c:pt>
                <c:pt idx="160">
                  <c:v>47</c:v>
                </c:pt>
                <c:pt idx="161">
                  <c:v>49</c:v>
                </c:pt>
                <c:pt idx="162">
                  <c:v>47</c:v>
                </c:pt>
                <c:pt idx="163">
                  <c:v>49</c:v>
                </c:pt>
                <c:pt idx="164">
                  <c:v>50</c:v>
                </c:pt>
                <c:pt idx="165">
                  <c:v>47</c:v>
                </c:pt>
                <c:pt idx="166">
                  <c:v>50</c:v>
                </c:pt>
                <c:pt idx="167">
                  <c:v>50</c:v>
                </c:pt>
                <c:pt idx="168">
                  <c:v>48</c:v>
                </c:pt>
                <c:pt idx="169">
                  <c:v>50</c:v>
                </c:pt>
                <c:pt idx="170">
                  <c:v>51</c:v>
                </c:pt>
                <c:pt idx="171">
                  <c:v>48</c:v>
                </c:pt>
                <c:pt idx="172">
                  <c:v>50</c:v>
                </c:pt>
                <c:pt idx="173">
                  <c:v>51</c:v>
                </c:pt>
                <c:pt idx="174">
                  <c:v>51</c:v>
                </c:pt>
                <c:pt idx="175">
                  <c:v>51</c:v>
                </c:pt>
                <c:pt idx="176">
                  <c:v>51</c:v>
                </c:pt>
                <c:pt idx="177">
                  <c:v>48</c:v>
                </c:pt>
                <c:pt idx="178">
                  <c:v>47</c:v>
                </c:pt>
                <c:pt idx="179">
                  <c:v>0</c:v>
                </c:pt>
                <c:pt idx="180">
                  <c:v>48</c:v>
                </c:pt>
                <c:pt idx="181">
                  <c:v>48</c:v>
                </c:pt>
                <c:pt idx="182">
                  <c:v>52</c:v>
                </c:pt>
                <c:pt idx="183">
                  <c:v>52</c:v>
                </c:pt>
                <c:pt idx="184">
                  <c:v>51</c:v>
                </c:pt>
                <c:pt idx="185">
                  <c:v>52</c:v>
                </c:pt>
                <c:pt idx="186">
                  <c:v>49</c:v>
                </c:pt>
                <c:pt idx="187">
                  <c:v>48</c:v>
                </c:pt>
                <c:pt idx="188">
                  <c:v>51</c:v>
                </c:pt>
                <c:pt idx="189">
                  <c:v>49</c:v>
                </c:pt>
                <c:pt idx="190">
                  <c:v>48</c:v>
                </c:pt>
                <c:pt idx="191">
                  <c:v>47</c:v>
                </c:pt>
                <c:pt idx="192">
                  <c:v>51</c:v>
                </c:pt>
                <c:pt idx="193">
                  <c:v>48</c:v>
                </c:pt>
                <c:pt idx="194">
                  <c:v>50</c:v>
                </c:pt>
                <c:pt idx="195">
                  <c:v>51</c:v>
                </c:pt>
                <c:pt idx="196">
                  <c:v>51</c:v>
                </c:pt>
                <c:pt idx="197">
                  <c:v>50</c:v>
                </c:pt>
                <c:pt idx="198">
                  <c:v>51</c:v>
                </c:pt>
                <c:pt idx="199">
                  <c:v>48</c:v>
                </c:pt>
                <c:pt idx="200">
                  <c:v>47</c:v>
                </c:pt>
                <c:pt idx="201">
                  <c:v>50</c:v>
                </c:pt>
                <c:pt idx="202">
                  <c:v>47</c:v>
                </c:pt>
                <c:pt idx="203">
                  <c:v>47</c:v>
                </c:pt>
                <c:pt idx="204">
                  <c:v>47</c:v>
                </c:pt>
                <c:pt idx="205">
                  <c:v>47</c:v>
                </c:pt>
                <c:pt idx="206">
                  <c:v>52</c:v>
                </c:pt>
                <c:pt idx="207">
                  <c:v>50</c:v>
                </c:pt>
                <c:pt idx="208">
                  <c:v>0</c:v>
                </c:pt>
                <c:pt idx="209">
                  <c:v>48</c:v>
                </c:pt>
                <c:pt idx="210">
                  <c:v>51</c:v>
                </c:pt>
                <c:pt idx="211">
                  <c:v>0</c:v>
                </c:pt>
                <c:pt idx="212">
                  <c:v>49</c:v>
                </c:pt>
                <c:pt idx="213">
                  <c:v>49</c:v>
                </c:pt>
                <c:pt idx="214">
                  <c:v>49</c:v>
                </c:pt>
                <c:pt idx="215">
                  <c:v>52</c:v>
                </c:pt>
                <c:pt idx="216">
                  <c:v>49</c:v>
                </c:pt>
                <c:pt idx="217">
                  <c:v>49</c:v>
                </c:pt>
                <c:pt idx="218">
                  <c:v>52</c:v>
                </c:pt>
                <c:pt idx="219">
                  <c:v>52</c:v>
                </c:pt>
                <c:pt idx="220">
                  <c:v>52</c:v>
                </c:pt>
                <c:pt idx="221">
                  <c:v>53</c:v>
                </c:pt>
                <c:pt idx="222">
                  <c:v>52</c:v>
                </c:pt>
                <c:pt idx="223">
                  <c:v>53</c:v>
                </c:pt>
                <c:pt idx="224">
                  <c:v>53</c:v>
                </c:pt>
                <c:pt idx="225">
                  <c:v>52</c:v>
                </c:pt>
                <c:pt idx="226">
                  <c:v>0</c:v>
                </c:pt>
                <c:pt idx="227">
                  <c:v>50</c:v>
                </c:pt>
                <c:pt idx="228">
                  <c:v>52</c:v>
                </c:pt>
                <c:pt idx="229">
                  <c:v>53</c:v>
                </c:pt>
                <c:pt idx="230">
                  <c:v>53</c:v>
                </c:pt>
                <c:pt idx="231">
                  <c:v>52</c:v>
                </c:pt>
                <c:pt idx="232">
                  <c:v>52</c:v>
                </c:pt>
                <c:pt idx="233">
                  <c:v>52</c:v>
                </c:pt>
                <c:pt idx="234">
                  <c:v>48</c:v>
                </c:pt>
                <c:pt idx="235">
                  <c:v>50</c:v>
                </c:pt>
                <c:pt idx="236">
                  <c:v>51</c:v>
                </c:pt>
                <c:pt idx="237">
                  <c:v>51</c:v>
                </c:pt>
                <c:pt idx="238">
                  <c:v>50</c:v>
                </c:pt>
                <c:pt idx="239">
                  <c:v>51</c:v>
                </c:pt>
                <c:pt idx="240">
                  <c:v>50</c:v>
                </c:pt>
                <c:pt idx="241">
                  <c:v>49</c:v>
                </c:pt>
                <c:pt idx="242">
                  <c:v>49</c:v>
                </c:pt>
                <c:pt idx="243">
                  <c:v>49</c:v>
                </c:pt>
                <c:pt idx="244">
                  <c:v>46</c:v>
                </c:pt>
                <c:pt idx="245">
                  <c:v>49</c:v>
                </c:pt>
                <c:pt idx="246">
                  <c:v>49</c:v>
                </c:pt>
                <c:pt idx="247">
                  <c:v>46</c:v>
                </c:pt>
                <c:pt idx="248">
                  <c:v>49</c:v>
                </c:pt>
                <c:pt idx="249">
                  <c:v>46</c:v>
                </c:pt>
                <c:pt idx="250">
                  <c:v>49</c:v>
                </c:pt>
                <c:pt idx="251">
                  <c:v>46</c:v>
                </c:pt>
                <c:pt idx="252">
                  <c:v>46</c:v>
                </c:pt>
                <c:pt idx="253">
                  <c:v>46</c:v>
                </c:pt>
                <c:pt idx="254">
                  <c:v>45</c:v>
                </c:pt>
                <c:pt idx="255">
                  <c:v>46</c:v>
                </c:pt>
                <c:pt idx="256">
                  <c:v>46</c:v>
                </c:pt>
                <c:pt idx="257">
                  <c:v>46</c:v>
                </c:pt>
                <c:pt idx="258">
                  <c:v>46</c:v>
                </c:pt>
                <c:pt idx="259">
                  <c:v>49</c:v>
                </c:pt>
                <c:pt idx="260">
                  <c:v>46</c:v>
                </c:pt>
                <c:pt idx="261">
                  <c:v>47</c:v>
                </c:pt>
                <c:pt idx="262">
                  <c:v>47</c:v>
                </c:pt>
                <c:pt idx="263">
                  <c:v>50</c:v>
                </c:pt>
                <c:pt idx="264">
                  <c:v>51</c:v>
                </c:pt>
                <c:pt idx="265">
                  <c:v>51</c:v>
                </c:pt>
                <c:pt idx="266">
                  <c:v>51</c:v>
                </c:pt>
                <c:pt idx="267">
                  <c:v>52</c:v>
                </c:pt>
                <c:pt idx="268">
                  <c:v>52</c:v>
                </c:pt>
                <c:pt idx="269">
                  <c:v>52</c:v>
                </c:pt>
                <c:pt idx="270">
                  <c:v>52</c:v>
                </c:pt>
                <c:pt idx="271">
                  <c:v>0</c:v>
                </c:pt>
                <c:pt idx="272">
                  <c:v>50</c:v>
                </c:pt>
                <c:pt idx="273">
                  <c:v>53</c:v>
                </c:pt>
                <c:pt idx="274">
                  <c:v>53</c:v>
                </c:pt>
                <c:pt idx="275">
                  <c:v>50</c:v>
                </c:pt>
                <c:pt idx="276">
                  <c:v>49</c:v>
                </c:pt>
                <c:pt idx="277">
                  <c:v>49</c:v>
                </c:pt>
                <c:pt idx="278">
                  <c:v>0</c:v>
                </c:pt>
                <c:pt idx="279">
                  <c:v>49</c:v>
                </c:pt>
                <c:pt idx="280">
                  <c:v>53</c:v>
                </c:pt>
                <c:pt idx="281">
                  <c:v>50</c:v>
                </c:pt>
                <c:pt idx="282">
                  <c:v>52</c:v>
                </c:pt>
                <c:pt idx="283">
                  <c:v>53</c:v>
                </c:pt>
                <c:pt idx="284">
                  <c:v>53</c:v>
                </c:pt>
                <c:pt idx="285">
                  <c:v>49</c:v>
                </c:pt>
                <c:pt idx="286">
                  <c:v>52</c:v>
                </c:pt>
                <c:pt idx="287">
                  <c:v>49</c:v>
                </c:pt>
                <c:pt idx="288">
                  <c:v>48</c:v>
                </c:pt>
                <c:pt idx="289">
                  <c:v>49</c:v>
                </c:pt>
                <c:pt idx="290">
                  <c:v>51</c:v>
                </c:pt>
                <c:pt idx="291">
                  <c:v>51</c:v>
                </c:pt>
                <c:pt idx="292">
                  <c:v>51</c:v>
                </c:pt>
                <c:pt idx="293">
                  <c:v>51</c:v>
                </c:pt>
                <c:pt idx="294">
                  <c:v>51</c:v>
                </c:pt>
                <c:pt idx="295">
                  <c:v>51</c:v>
                </c:pt>
                <c:pt idx="296">
                  <c:v>48</c:v>
                </c:pt>
                <c:pt idx="297">
                  <c:v>51</c:v>
                </c:pt>
                <c:pt idx="298">
                  <c:v>50</c:v>
                </c:pt>
                <c:pt idx="299">
                  <c:v>50</c:v>
                </c:pt>
                <c:pt idx="300">
                  <c:v>48</c:v>
                </c:pt>
                <c:pt idx="301">
                  <c:v>50</c:v>
                </c:pt>
                <c:pt idx="302">
                  <c:v>50</c:v>
                </c:pt>
                <c:pt idx="303">
                  <c:v>47</c:v>
                </c:pt>
                <c:pt idx="304">
                  <c:v>47</c:v>
                </c:pt>
                <c:pt idx="305">
                  <c:v>47</c:v>
                </c:pt>
                <c:pt idx="306">
                  <c:v>50</c:v>
                </c:pt>
                <c:pt idx="307">
                  <c:v>50</c:v>
                </c:pt>
                <c:pt idx="308">
                  <c:v>50</c:v>
                </c:pt>
                <c:pt idx="309">
                  <c:v>50</c:v>
                </c:pt>
                <c:pt idx="310">
                  <c:v>50</c:v>
                </c:pt>
                <c:pt idx="311">
                  <c:v>51</c:v>
                </c:pt>
                <c:pt idx="312">
                  <c:v>47</c:v>
                </c:pt>
                <c:pt idx="313">
                  <c:v>47</c:v>
                </c:pt>
                <c:pt idx="314">
                  <c:v>46</c:v>
                </c:pt>
                <c:pt idx="315">
                  <c:v>50</c:v>
                </c:pt>
                <c:pt idx="316">
                  <c:v>50</c:v>
                </c:pt>
                <c:pt idx="317">
                  <c:v>46</c:v>
                </c:pt>
                <c:pt idx="318">
                  <c:v>50</c:v>
                </c:pt>
                <c:pt idx="319">
                  <c:v>49</c:v>
                </c:pt>
                <c:pt idx="320">
                  <c:v>55</c:v>
                </c:pt>
                <c:pt idx="321">
                  <c:v>69</c:v>
                </c:pt>
                <c:pt idx="322">
                  <c:v>87</c:v>
                </c:pt>
                <c:pt idx="323">
                  <c:v>100</c:v>
                </c:pt>
                <c:pt idx="324">
                  <c:v>100</c:v>
                </c:pt>
                <c:pt idx="325">
                  <c:v>100</c:v>
                </c:pt>
                <c:pt idx="326">
                  <c:v>100</c:v>
                </c:pt>
                <c:pt idx="327">
                  <c:v>100</c:v>
                </c:pt>
                <c:pt idx="328">
                  <c:v>100</c:v>
                </c:pt>
                <c:pt idx="329">
                  <c:v>100</c:v>
                </c:pt>
                <c:pt idx="330">
                  <c:v>100</c:v>
                </c:pt>
                <c:pt idx="331">
                  <c:v>0</c:v>
                </c:pt>
                <c:pt idx="332">
                  <c:v>100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100</c:v>
                </c:pt>
                <c:pt idx="337">
                  <c:v>98</c:v>
                </c:pt>
                <c:pt idx="338">
                  <c:v>100</c:v>
                </c:pt>
                <c:pt idx="339">
                  <c:v>0</c:v>
                </c:pt>
                <c:pt idx="340">
                  <c:v>89</c:v>
                </c:pt>
                <c:pt idx="341">
                  <c:v>96</c:v>
                </c:pt>
                <c:pt idx="342">
                  <c:v>95</c:v>
                </c:pt>
                <c:pt idx="343">
                  <c:v>94</c:v>
                </c:pt>
                <c:pt idx="344">
                  <c:v>92</c:v>
                </c:pt>
                <c:pt idx="345">
                  <c:v>87</c:v>
                </c:pt>
                <c:pt idx="346">
                  <c:v>86</c:v>
                </c:pt>
                <c:pt idx="347">
                  <c:v>83</c:v>
                </c:pt>
                <c:pt idx="348">
                  <c:v>80</c:v>
                </c:pt>
                <c:pt idx="349">
                  <c:v>77</c:v>
                </c:pt>
                <c:pt idx="350">
                  <c:v>69</c:v>
                </c:pt>
                <c:pt idx="351">
                  <c:v>68</c:v>
                </c:pt>
                <c:pt idx="352">
                  <c:v>66</c:v>
                </c:pt>
                <c:pt idx="353">
                  <c:v>62</c:v>
                </c:pt>
                <c:pt idx="354">
                  <c:v>59</c:v>
                </c:pt>
                <c:pt idx="355">
                  <c:v>55</c:v>
                </c:pt>
                <c:pt idx="356">
                  <c:v>52</c:v>
                </c:pt>
                <c:pt idx="357">
                  <c:v>49</c:v>
                </c:pt>
                <c:pt idx="358">
                  <c:v>45</c:v>
                </c:pt>
                <c:pt idx="359">
                  <c:v>42</c:v>
                </c:pt>
                <c:pt idx="360">
                  <c:v>39</c:v>
                </c:pt>
                <c:pt idx="361">
                  <c:v>37</c:v>
                </c:pt>
                <c:pt idx="362">
                  <c:v>36</c:v>
                </c:pt>
                <c:pt idx="363">
                  <c:v>35</c:v>
                </c:pt>
                <c:pt idx="364">
                  <c:v>33</c:v>
                </c:pt>
                <c:pt idx="365">
                  <c:v>31</c:v>
                </c:pt>
                <c:pt idx="366">
                  <c:v>33</c:v>
                </c:pt>
                <c:pt idx="367">
                  <c:v>31</c:v>
                </c:pt>
                <c:pt idx="368">
                  <c:v>29</c:v>
                </c:pt>
                <c:pt idx="369">
                  <c:v>29</c:v>
                </c:pt>
                <c:pt idx="370">
                  <c:v>30</c:v>
                </c:pt>
                <c:pt idx="371">
                  <c:v>30</c:v>
                </c:pt>
                <c:pt idx="372">
                  <c:v>33</c:v>
                </c:pt>
                <c:pt idx="373">
                  <c:v>37</c:v>
                </c:pt>
                <c:pt idx="374">
                  <c:v>42</c:v>
                </c:pt>
                <c:pt idx="375">
                  <c:v>53</c:v>
                </c:pt>
                <c:pt idx="376">
                  <c:v>59</c:v>
                </c:pt>
                <c:pt idx="377">
                  <c:v>67</c:v>
                </c:pt>
                <c:pt idx="378">
                  <c:v>76</c:v>
                </c:pt>
                <c:pt idx="379">
                  <c:v>0</c:v>
                </c:pt>
                <c:pt idx="380">
                  <c:v>84</c:v>
                </c:pt>
                <c:pt idx="381">
                  <c:v>95</c:v>
                </c:pt>
                <c:pt idx="382">
                  <c:v>100</c:v>
                </c:pt>
                <c:pt idx="383">
                  <c:v>100</c:v>
                </c:pt>
                <c:pt idx="384">
                  <c:v>100</c:v>
                </c:pt>
                <c:pt idx="385">
                  <c:v>100</c:v>
                </c:pt>
                <c:pt idx="386">
                  <c:v>98</c:v>
                </c:pt>
                <c:pt idx="387">
                  <c:v>100</c:v>
                </c:pt>
                <c:pt idx="388">
                  <c:v>99</c:v>
                </c:pt>
                <c:pt idx="389">
                  <c:v>100</c:v>
                </c:pt>
                <c:pt idx="390">
                  <c:v>97</c:v>
                </c:pt>
                <c:pt idx="391">
                  <c:v>99</c:v>
                </c:pt>
                <c:pt idx="392">
                  <c:v>100</c:v>
                </c:pt>
                <c:pt idx="393">
                  <c:v>100</c:v>
                </c:pt>
                <c:pt idx="394">
                  <c:v>99</c:v>
                </c:pt>
                <c:pt idx="395">
                  <c:v>98</c:v>
                </c:pt>
                <c:pt idx="396">
                  <c:v>99</c:v>
                </c:pt>
                <c:pt idx="397">
                  <c:v>98</c:v>
                </c:pt>
                <c:pt idx="398">
                  <c:v>97</c:v>
                </c:pt>
                <c:pt idx="399">
                  <c:v>97</c:v>
                </c:pt>
                <c:pt idx="400">
                  <c:v>97</c:v>
                </c:pt>
                <c:pt idx="401">
                  <c:v>97</c:v>
                </c:pt>
                <c:pt idx="402">
                  <c:v>96</c:v>
                </c:pt>
                <c:pt idx="403">
                  <c:v>96</c:v>
                </c:pt>
                <c:pt idx="404">
                  <c:v>96</c:v>
                </c:pt>
                <c:pt idx="405">
                  <c:v>96</c:v>
                </c:pt>
                <c:pt idx="406">
                  <c:v>96</c:v>
                </c:pt>
                <c:pt idx="407">
                  <c:v>95</c:v>
                </c:pt>
                <c:pt idx="408">
                  <c:v>95</c:v>
                </c:pt>
                <c:pt idx="409">
                  <c:v>95</c:v>
                </c:pt>
                <c:pt idx="410">
                  <c:v>95</c:v>
                </c:pt>
                <c:pt idx="411">
                  <c:v>95</c:v>
                </c:pt>
                <c:pt idx="412">
                  <c:v>95</c:v>
                </c:pt>
                <c:pt idx="413">
                  <c:v>95</c:v>
                </c:pt>
                <c:pt idx="414">
                  <c:v>95</c:v>
                </c:pt>
                <c:pt idx="415">
                  <c:v>94</c:v>
                </c:pt>
                <c:pt idx="416">
                  <c:v>94</c:v>
                </c:pt>
                <c:pt idx="417">
                  <c:v>95</c:v>
                </c:pt>
                <c:pt idx="418">
                  <c:v>94</c:v>
                </c:pt>
                <c:pt idx="419">
                  <c:v>95</c:v>
                </c:pt>
                <c:pt idx="420">
                  <c:v>96</c:v>
                </c:pt>
                <c:pt idx="421">
                  <c:v>96</c:v>
                </c:pt>
                <c:pt idx="422">
                  <c:v>96</c:v>
                </c:pt>
                <c:pt idx="423">
                  <c:v>97</c:v>
                </c:pt>
                <c:pt idx="424">
                  <c:v>97</c:v>
                </c:pt>
                <c:pt idx="425">
                  <c:v>98</c:v>
                </c:pt>
                <c:pt idx="426">
                  <c:v>98</c:v>
                </c:pt>
                <c:pt idx="427">
                  <c:v>98</c:v>
                </c:pt>
                <c:pt idx="428">
                  <c:v>99</c:v>
                </c:pt>
                <c:pt idx="429">
                  <c:v>99</c:v>
                </c:pt>
                <c:pt idx="430">
                  <c:v>100</c:v>
                </c:pt>
                <c:pt idx="431">
                  <c:v>100</c:v>
                </c:pt>
                <c:pt idx="432">
                  <c:v>100</c:v>
                </c:pt>
                <c:pt idx="433">
                  <c:v>100</c:v>
                </c:pt>
                <c:pt idx="434">
                  <c:v>100</c:v>
                </c:pt>
                <c:pt idx="435">
                  <c:v>100</c:v>
                </c:pt>
                <c:pt idx="436">
                  <c:v>100</c:v>
                </c:pt>
                <c:pt idx="437">
                  <c:v>100</c:v>
                </c:pt>
                <c:pt idx="438">
                  <c:v>100</c:v>
                </c:pt>
                <c:pt idx="439">
                  <c:v>100</c:v>
                </c:pt>
                <c:pt idx="440">
                  <c:v>100</c:v>
                </c:pt>
                <c:pt idx="441">
                  <c:v>100</c:v>
                </c:pt>
                <c:pt idx="442">
                  <c:v>100</c:v>
                </c:pt>
                <c:pt idx="443">
                  <c:v>100</c:v>
                </c:pt>
                <c:pt idx="444">
                  <c:v>100</c:v>
                </c:pt>
                <c:pt idx="445">
                  <c:v>100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</c:v>
                </c:pt>
                <c:pt idx="450">
                  <c:v>99</c:v>
                </c:pt>
                <c:pt idx="451">
                  <c:v>0</c:v>
                </c:pt>
                <c:pt idx="452">
                  <c:v>100</c:v>
                </c:pt>
                <c:pt idx="453">
                  <c:v>100</c:v>
                </c:pt>
                <c:pt idx="454">
                  <c:v>100</c:v>
                </c:pt>
                <c:pt idx="455">
                  <c:v>100</c:v>
                </c:pt>
                <c:pt idx="456">
                  <c:v>100</c:v>
                </c:pt>
                <c:pt idx="457">
                  <c:v>100</c:v>
                </c:pt>
                <c:pt idx="458">
                  <c:v>100</c:v>
                </c:pt>
                <c:pt idx="459">
                  <c:v>100</c:v>
                </c:pt>
                <c:pt idx="460">
                  <c:v>99</c:v>
                </c:pt>
                <c:pt idx="461">
                  <c:v>99</c:v>
                </c:pt>
                <c:pt idx="462">
                  <c:v>98</c:v>
                </c:pt>
                <c:pt idx="463">
                  <c:v>97</c:v>
                </c:pt>
                <c:pt idx="464">
                  <c:v>97</c:v>
                </c:pt>
                <c:pt idx="465">
                  <c:v>95</c:v>
                </c:pt>
                <c:pt idx="466">
                  <c:v>94</c:v>
                </c:pt>
                <c:pt idx="467">
                  <c:v>93</c:v>
                </c:pt>
                <c:pt idx="468">
                  <c:v>92</c:v>
                </c:pt>
                <c:pt idx="469">
                  <c:v>88</c:v>
                </c:pt>
                <c:pt idx="470">
                  <c:v>87</c:v>
                </c:pt>
                <c:pt idx="471">
                  <c:v>86</c:v>
                </c:pt>
                <c:pt idx="472">
                  <c:v>89</c:v>
                </c:pt>
                <c:pt idx="473">
                  <c:v>88</c:v>
                </c:pt>
                <c:pt idx="474">
                  <c:v>88</c:v>
                </c:pt>
                <c:pt idx="475">
                  <c:v>88</c:v>
                </c:pt>
                <c:pt idx="476">
                  <c:v>88</c:v>
                </c:pt>
                <c:pt idx="477">
                  <c:v>85</c:v>
                </c:pt>
                <c:pt idx="478">
                  <c:v>82</c:v>
                </c:pt>
                <c:pt idx="479">
                  <c:v>87</c:v>
                </c:pt>
                <c:pt idx="480">
                  <c:v>88</c:v>
                </c:pt>
                <c:pt idx="481">
                  <c:v>89</c:v>
                </c:pt>
                <c:pt idx="482">
                  <c:v>89</c:v>
                </c:pt>
                <c:pt idx="483">
                  <c:v>90</c:v>
                </c:pt>
                <c:pt idx="484">
                  <c:v>91</c:v>
                </c:pt>
                <c:pt idx="485">
                  <c:v>91</c:v>
                </c:pt>
                <c:pt idx="486">
                  <c:v>88</c:v>
                </c:pt>
                <c:pt idx="487">
                  <c:v>91</c:v>
                </c:pt>
                <c:pt idx="488">
                  <c:v>91</c:v>
                </c:pt>
                <c:pt idx="489">
                  <c:v>91</c:v>
                </c:pt>
                <c:pt idx="490">
                  <c:v>92</c:v>
                </c:pt>
                <c:pt idx="491">
                  <c:v>91</c:v>
                </c:pt>
                <c:pt idx="492">
                  <c:v>91</c:v>
                </c:pt>
                <c:pt idx="493">
                  <c:v>92</c:v>
                </c:pt>
                <c:pt idx="494">
                  <c:v>92</c:v>
                </c:pt>
                <c:pt idx="495">
                  <c:v>92</c:v>
                </c:pt>
                <c:pt idx="496">
                  <c:v>92</c:v>
                </c:pt>
                <c:pt idx="497">
                  <c:v>93</c:v>
                </c:pt>
                <c:pt idx="498">
                  <c:v>93</c:v>
                </c:pt>
                <c:pt idx="499">
                  <c:v>93</c:v>
                </c:pt>
                <c:pt idx="500">
                  <c:v>93</c:v>
                </c:pt>
                <c:pt idx="501">
                  <c:v>94</c:v>
                </c:pt>
                <c:pt idx="502">
                  <c:v>93</c:v>
                </c:pt>
                <c:pt idx="503">
                  <c:v>93</c:v>
                </c:pt>
                <c:pt idx="504">
                  <c:v>90</c:v>
                </c:pt>
                <c:pt idx="505">
                  <c:v>89</c:v>
                </c:pt>
                <c:pt idx="506">
                  <c:v>89</c:v>
                </c:pt>
                <c:pt idx="507">
                  <c:v>92</c:v>
                </c:pt>
                <c:pt idx="508">
                  <c:v>92</c:v>
                </c:pt>
                <c:pt idx="509">
                  <c:v>92</c:v>
                </c:pt>
                <c:pt idx="510">
                  <c:v>92</c:v>
                </c:pt>
                <c:pt idx="511">
                  <c:v>88</c:v>
                </c:pt>
                <c:pt idx="512">
                  <c:v>87</c:v>
                </c:pt>
                <c:pt idx="513">
                  <c:v>87</c:v>
                </c:pt>
                <c:pt idx="514">
                  <c:v>89</c:v>
                </c:pt>
                <c:pt idx="515">
                  <c:v>87</c:v>
                </c:pt>
                <c:pt idx="516">
                  <c:v>86</c:v>
                </c:pt>
                <c:pt idx="517">
                  <c:v>85</c:v>
                </c:pt>
                <c:pt idx="518">
                  <c:v>85</c:v>
                </c:pt>
                <c:pt idx="519">
                  <c:v>86</c:v>
                </c:pt>
                <c:pt idx="520">
                  <c:v>88</c:v>
                </c:pt>
                <c:pt idx="521">
                  <c:v>86</c:v>
                </c:pt>
                <c:pt idx="522">
                  <c:v>89</c:v>
                </c:pt>
                <c:pt idx="523">
                  <c:v>86</c:v>
                </c:pt>
                <c:pt idx="524">
                  <c:v>86</c:v>
                </c:pt>
                <c:pt idx="525">
                  <c:v>86</c:v>
                </c:pt>
                <c:pt idx="526">
                  <c:v>86</c:v>
                </c:pt>
                <c:pt idx="527">
                  <c:v>86</c:v>
                </c:pt>
                <c:pt idx="528">
                  <c:v>84</c:v>
                </c:pt>
                <c:pt idx="529">
                  <c:v>83</c:v>
                </c:pt>
                <c:pt idx="530">
                  <c:v>86</c:v>
                </c:pt>
                <c:pt idx="531">
                  <c:v>84</c:v>
                </c:pt>
                <c:pt idx="532">
                  <c:v>89</c:v>
                </c:pt>
                <c:pt idx="533">
                  <c:v>90</c:v>
                </c:pt>
                <c:pt idx="534">
                  <c:v>92</c:v>
                </c:pt>
                <c:pt idx="535">
                  <c:v>93</c:v>
                </c:pt>
                <c:pt idx="536">
                  <c:v>94</c:v>
                </c:pt>
                <c:pt idx="537">
                  <c:v>95</c:v>
                </c:pt>
                <c:pt idx="538">
                  <c:v>96</c:v>
                </c:pt>
                <c:pt idx="539">
                  <c:v>97</c:v>
                </c:pt>
                <c:pt idx="540">
                  <c:v>100</c:v>
                </c:pt>
                <c:pt idx="541">
                  <c:v>99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99</c:v>
                </c:pt>
                <c:pt idx="548">
                  <c:v>99</c:v>
                </c:pt>
                <c:pt idx="549">
                  <c:v>100</c:v>
                </c:pt>
                <c:pt idx="550">
                  <c:v>100</c:v>
                </c:pt>
                <c:pt idx="551">
                  <c:v>100</c:v>
                </c:pt>
                <c:pt idx="552">
                  <c:v>100</c:v>
                </c:pt>
                <c:pt idx="553">
                  <c:v>99</c:v>
                </c:pt>
                <c:pt idx="554">
                  <c:v>100</c:v>
                </c:pt>
                <c:pt idx="555">
                  <c:v>100</c:v>
                </c:pt>
                <c:pt idx="556">
                  <c:v>99</c:v>
                </c:pt>
                <c:pt idx="557">
                  <c:v>99</c:v>
                </c:pt>
                <c:pt idx="558">
                  <c:v>98</c:v>
                </c:pt>
                <c:pt idx="559">
                  <c:v>97</c:v>
                </c:pt>
                <c:pt idx="560">
                  <c:v>96</c:v>
                </c:pt>
                <c:pt idx="561">
                  <c:v>96</c:v>
                </c:pt>
                <c:pt idx="562">
                  <c:v>94</c:v>
                </c:pt>
                <c:pt idx="563">
                  <c:v>94</c:v>
                </c:pt>
                <c:pt idx="564">
                  <c:v>93</c:v>
                </c:pt>
                <c:pt idx="565">
                  <c:v>91</c:v>
                </c:pt>
                <c:pt idx="566">
                  <c:v>88</c:v>
                </c:pt>
                <c:pt idx="567">
                  <c:v>89</c:v>
                </c:pt>
                <c:pt idx="568">
                  <c:v>86</c:v>
                </c:pt>
                <c:pt idx="569">
                  <c:v>91</c:v>
                </c:pt>
                <c:pt idx="570">
                  <c:v>85</c:v>
                </c:pt>
                <c:pt idx="571">
                  <c:v>90</c:v>
                </c:pt>
                <c:pt idx="572">
                  <c:v>85</c:v>
                </c:pt>
                <c:pt idx="573">
                  <c:v>81</c:v>
                </c:pt>
                <c:pt idx="574">
                  <c:v>81</c:v>
                </c:pt>
                <c:pt idx="575">
                  <c:v>80</c:v>
                </c:pt>
                <c:pt idx="576">
                  <c:v>85</c:v>
                </c:pt>
                <c:pt idx="577">
                  <c:v>82</c:v>
                </c:pt>
                <c:pt idx="578">
                  <c:v>85</c:v>
                </c:pt>
                <c:pt idx="579">
                  <c:v>79</c:v>
                </c:pt>
                <c:pt idx="580">
                  <c:v>81</c:v>
                </c:pt>
                <c:pt idx="581">
                  <c:v>84</c:v>
                </c:pt>
                <c:pt idx="582">
                  <c:v>84</c:v>
                </c:pt>
                <c:pt idx="583">
                  <c:v>79</c:v>
                </c:pt>
                <c:pt idx="584">
                  <c:v>87</c:v>
                </c:pt>
                <c:pt idx="585">
                  <c:v>78</c:v>
                </c:pt>
                <c:pt idx="586">
                  <c:v>81</c:v>
                </c:pt>
                <c:pt idx="587">
                  <c:v>77</c:v>
                </c:pt>
                <c:pt idx="588">
                  <c:v>83</c:v>
                </c:pt>
                <c:pt idx="589">
                  <c:v>81</c:v>
                </c:pt>
                <c:pt idx="590">
                  <c:v>78</c:v>
                </c:pt>
                <c:pt idx="591">
                  <c:v>81</c:v>
                </c:pt>
                <c:pt idx="592">
                  <c:v>0</c:v>
                </c:pt>
                <c:pt idx="593">
                  <c:v>82</c:v>
                </c:pt>
                <c:pt idx="594">
                  <c:v>85</c:v>
                </c:pt>
                <c:pt idx="595">
                  <c:v>89</c:v>
                </c:pt>
                <c:pt idx="596">
                  <c:v>7</c:v>
                </c:pt>
                <c:pt idx="597">
                  <c:v>75</c:v>
                </c:pt>
                <c:pt idx="598">
                  <c:v>82</c:v>
                </c:pt>
                <c:pt idx="599">
                  <c:v>85</c:v>
                </c:pt>
                <c:pt idx="600">
                  <c:v>90</c:v>
                </c:pt>
                <c:pt idx="601">
                  <c:v>89</c:v>
                </c:pt>
                <c:pt idx="602">
                  <c:v>88</c:v>
                </c:pt>
                <c:pt idx="603">
                  <c:v>92</c:v>
                </c:pt>
                <c:pt idx="604">
                  <c:v>93</c:v>
                </c:pt>
                <c:pt idx="605">
                  <c:v>94</c:v>
                </c:pt>
                <c:pt idx="606">
                  <c:v>95</c:v>
                </c:pt>
                <c:pt idx="607">
                  <c:v>95</c:v>
                </c:pt>
                <c:pt idx="608">
                  <c:v>97</c:v>
                </c:pt>
                <c:pt idx="609">
                  <c:v>97</c:v>
                </c:pt>
                <c:pt idx="610">
                  <c:v>97</c:v>
                </c:pt>
                <c:pt idx="611">
                  <c:v>98</c:v>
                </c:pt>
                <c:pt idx="612">
                  <c:v>98</c:v>
                </c:pt>
                <c:pt idx="613">
                  <c:v>98</c:v>
                </c:pt>
                <c:pt idx="614">
                  <c:v>98</c:v>
                </c:pt>
                <c:pt idx="615">
                  <c:v>97</c:v>
                </c:pt>
                <c:pt idx="616">
                  <c:v>97</c:v>
                </c:pt>
                <c:pt idx="617">
                  <c:v>96</c:v>
                </c:pt>
                <c:pt idx="618">
                  <c:v>95</c:v>
                </c:pt>
                <c:pt idx="619">
                  <c:v>94</c:v>
                </c:pt>
                <c:pt idx="620">
                  <c:v>93</c:v>
                </c:pt>
                <c:pt idx="621">
                  <c:v>0</c:v>
                </c:pt>
                <c:pt idx="622">
                  <c:v>91</c:v>
                </c:pt>
                <c:pt idx="623">
                  <c:v>94</c:v>
                </c:pt>
                <c:pt idx="624">
                  <c:v>92</c:v>
                </c:pt>
                <c:pt idx="625">
                  <c:v>91</c:v>
                </c:pt>
                <c:pt idx="626">
                  <c:v>0</c:v>
                </c:pt>
                <c:pt idx="627">
                  <c:v>87</c:v>
                </c:pt>
                <c:pt idx="628">
                  <c:v>90</c:v>
                </c:pt>
                <c:pt idx="629">
                  <c:v>86</c:v>
                </c:pt>
                <c:pt idx="630">
                  <c:v>88</c:v>
                </c:pt>
                <c:pt idx="631">
                  <c:v>81</c:v>
                </c:pt>
                <c:pt idx="632">
                  <c:v>78</c:v>
                </c:pt>
                <c:pt idx="633">
                  <c:v>79</c:v>
                </c:pt>
                <c:pt idx="634">
                  <c:v>78</c:v>
                </c:pt>
                <c:pt idx="635">
                  <c:v>76</c:v>
                </c:pt>
                <c:pt idx="636">
                  <c:v>73</c:v>
                </c:pt>
                <c:pt idx="637">
                  <c:v>75</c:v>
                </c:pt>
                <c:pt idx="638">
                  <c:v>78</c:v>
                </c:pt>
                <c:pt idx="639">
                  <c:v>72</c:v>
                </c:pt>
                <c:pt idx="640">
                  <c:v>72</c:v>
                </c:pt>
                <c:pt idx="641">
                  <c:v>71</c:v>
                </c:pt>
                <c:pt idx="642">
                  <c:v>78</c:v>
                </c:pt>
                <c:pt idx="643">
                  <c:v>69</c:v>
                </c:pt>
                <c:pt idx="644">
                  <c:v>68</c:v>
                </c:pt>
                <c:pt idx="645">
                  <c:v>74</c:v>
                </c:pt>
                <c:pt idx="646">
                  <c:v>74</c:v>
                </c:pt>
                <c:pt idx="647">
                  <c:v>68</c:v>
                </c:pt>
                <c:pt idx="648">
                  <c:v>71</c:v>
                </c:pt>
                <c:pt idx="649">
                  <c:v>68</c:v>
                </c:pt>
                <c:pt idx="650">
                  <c:v>69</c:v>
                </c:pt>
                <c:pt idx="651">
                  <c:v>73</c:v>
                </c:pt>
                <c:pt idx="652">
                  <c:v>74</c:v>
                </c:pt>
                <c:pt idx="653">
                  <c:v>78</c:v>
                </c:pt>
                <c:pt idx="654">
                  <c:v>80</c:v>
                </c:pt>
                <c:pt idx="655">
                  <c:v>78</c:v>
                </c:pt>
                <c:pt idx="656">
                  <c:v>76</c:v>
                </c:pt>
                <c:pt idx="657">
                  <c:v>80</c:v>
                </c:pt>
                <c:pt idx="658">
                  <c:v>80</c:v>
                </c:pt>
                <c:pt idx="659">
                  <c:v>78</c:v>
                </c:pt>
                <c:pt idx="660">
                  <c:v>84</c:v>
                </c:pt>
                <c:pt idx="661">
                  <c:v>88</c:v>
                </c:pt>
                <c:pt idx="662">
                  <c:v>87</c:v>
                </c:pt>
                <c:pt idx="663">
                  <c:v>88</c:v>
                </c:pt>
                <c:pt idx="664">
                  <c:v>86</c:v>
                </c:pt>
                <c:pt idx="665">
                  <c:v>93</c:v>
                </c:pt>
                <c:pt idx="666">
                  <c:v>89</c:v>
                </c:pt>
                <c:pt idx="667">
                  <c:v>91</c:v>
                </c:pt>
                <c:pt idx="668">
                  <c:v>94</c:v>
                </c:pt>
                <c:pt idx="669">
                  <c:v>96</c:v>
                </c:pt>
                <c:pt idx="670">
                  <c:v>97</c:v>
                </c:pt>
                <c:pt idx="671">
                  <c:v>97</c:v>
                </c:pt>
                <c:pt idx="672">
                  <c:v>98</c:v>
                </c:pt>
                <c:pt idx="673">
                  <c:v>99</c:v>
                </c:pt>
                <c:pt idx="674">
                  <c:v>99</c:v>
                </c:pt>
                <c:pt idx="675">
                  <c:v>99</c:v>
                </c:pt>
                <c:pt idx="676">
                  <c:v>99</c:v>
                </c:pt>
                <c:pt idx="677">
                  <c:v>99</c:v>
                </c:pt>
                <c:pt idx="678">
                  <c:v>100</c:v>
                </c:pt>
                <c:pt idx="679">
                  <c:v>100</c:v>
                </c:pt>
                <c:pt idx="680">
                  <c:v>99</c:v>
                </c:pt>
                <c:pt idx="681">
                  <c:v>98</c:v>
                </c:pt>
                <c:pt idx="682">
                  <c:v>98</c:v>
                </c:pt>
                <c:pt idx="683">
                  <c:v>96</c:v>
                </c:pt>
                <c:pt idx="684">
                  <c:v>95</c:v>
                </c:pt>
                <c:pt idx="685">
                  <c:v>91</c:v>
                </c:pt>
                <c:pt idx="686">
                  <c:v>89</c:v>
                </c:pt>
                <c:pt idx="687">
                  <c:v>87</c:v>
                </c:pt>
                <c:pt idx="688">
                  <c:v>86</c:v>
                </c:pt>
                <c:pt idx="689">
                  <c:v>90</c:v>
                </c:pt>
                <c:pt idx="690">
                  <c:v>84</c:v>
                </c:pt>
                <c:pt idx="691">
                  <c:v>89</c:v>
                </c:pt>
                <c:pt idx="692">
                  <c:v>83</c:v>
                </c:pt>
                <c:pt idx="693">
                  <c:v>85</c:v>
                </c:pt>
                <c:pt idx="694">
                  <c:v>84</c:v>
                </c:pt>
                <c:pt idx="695">
                  <c:v>81</c:v>
                </c:pt>
                <c:pt idx="696">
                  <c:v>80</c:v>
                </c:pt>
                <c:pt idx="697">
                  <c:v>82</c:v>
                </c:pt>
                <c:pt idx="698">
                  <c:v>82</c:v>
                </c:pt>
                <c:pt idx="699">
                  <c:v>81</c:v>
                </c:pt>
                <c:pt idx="700">
                  <c:v>81</c:v>
                </c:pt>
                <c:pt idx="701">
                  <c:v>81</c:v>
                </c:pt>
                <c:pt idx="702">
                  <c:v>77</c:v>
                </c:pt>
                <c:pt idx="703">
                  <c:v>77</c:v>
                </c:pt>
                <c:pt idx="704">
                  <c:v>73</c:v>
                </c:pt>
                <c:pt idx="705">
                  <c:v>78</c:v>
                </c:pt>
                <c:pt idx="706">
                  <c:v>78</c:v>
                </c:pt>
                <c:pt idx="707">
                  <c:v>78</c:v>
                </c:pt>
                <c:pt idx="708">
                  <c:v>72</c:v>
                </c:pt>
                <c:pt idx="709">
                  <c:v>74</c:v>
                </c:pt>
                <c:pt idx="710">
                  <c:v>74</c:v>
                </c:pt>
                <c:pt idx="711">
                  <c:v>73</c:v>
                </c:pt>
                <c:pt idx="712">
                  <c:v>76</c:v>
                </c:pt>
                <c:pt idx="713">
                  <c:v>74</c:v>
                </c:pt>
                <c:pt idx="714">
                  <c:v>77</c:v>
                </c:pt>
                <c:pt idx="715">
                  <c:v>74</c:v>
                </c:pt>
                <c:pt idx="716">
                  <c:v>71</c:v>
                </c:pt>
                <c:pt idx="717">
                  <c:v>80</c:v>
                </c:pt>
                <c:pt idx="718">
                  <c:v>75</c:v>
                </c:pt>
                <c:pt idx="719">
                  <c:v>79</c:v>
                </c:pt>
                <c:pt idx="720">
                  <c:v>79</c:v>
                </c:pt>
                <c:pt idx="721">
                  <c:v>80</c:v>
                </c:pt>
                <c:pt idx="722">
                  <c:v>81</c:v>
                </c:pt>
                <c:pt idx="723">
                  <c:v>82</c:v>
                </c:pt>
                <c:pt idx="724">
                  <c:v>83</c:v>
                </c:pt>
                <c:pt idx="725">
                  <c:v>85</c:v>
                </c:pt>
                <c:pt idx="726">
                  <c:v>85</c:v>
                </c:pt>
                <c:pt idx="727">
                  <c:v>83</c:v>
                </c:pt>
                <c:pt idx="728">
                  <c:v>87</c:v>
                </c:pt>
                <c:pt idx="729">
                  <c:v>84</c:v>
                </c:pt>
                <c:pt idx="730">
                  <c:v>91</c:v>
                </c:pt>
                <c:pt idx="731">
                  <c:v>85</c:v>
                </c:pt>
                <c:pt idx="732">
                  <c:v>88</c:v>
                </c:pt>
                <c:pt idx="733">
                  <c:v>85</c:v>
                </c:pt>
                <c:pt idx="734">
                  <c:v>85</c:v>
                </c:pt>
                <c:pt idx="735">
                  <c:v>81</c:v>
                </c:pt>
                <c:pt idx="736">
                  <c:v>87</c:v>
                </c:pt>
                <c:pt idx="737">
                  <c:v>87</c:v>
                </c:pt>
                <c:pt idx="738">
                  <c:v>87</c:v>
                </c:pt>
                <c:pt idx="739">
                  <c:v>86</c:v>
                </c:pt>
                <c:pt idx="740">
                  <c:v>86</c:v>
                </c:pt>
                <c:pt idx="741">
                  <c:v>86</c:v>
                </c:pt>
                <c:pt idx="742">
                  <c:v>80</c:v>
                </c:pt>
                <c:pt idx="743">
                  <c:v>79</c:v>
                </c:pt>
                <c:pt idx="744">
                  <c:v>77</c:v>
                </c:pt>
                <c:pt idx="745">
                  <c:v>80</c:v>
                </c:pt>
                <c:pt idx="746">
                  <c:v>82</c:v>
                </c:pt>
                <c:pt idx="747">
                  <c:v>82</c:v>
                </c:pt>
                <c:pt idx="748">
                  <c:v>82</c:v>
                </c:pt>
                <c:pt idx="749">
                  <c:v>82</c:v>
                </c:pt>
                <c:pt idx="750">
                  <c:v>82</c:v>
                </c:pt>
                <c:pt idx="751">
                  <c:v>79</c:v>
                </c:pt>
                <c:pt idx="752">
                  <c:v>80</c:v>
                </c:pt>
                <c:pt idx="753">
                  <c:v>78</c:v>
                </c:pt>
                <c:pt idx="754">
                  <c:v>83</c:v>
                </c:pt>
                <c:pt idx="755">
                  <c:v>0</c:v>
                </c:pt>
                <c:pt idx="756">
                  <c:v>79</c:v>
                </c:pt>
                <c:pt idx="757">
                  <c:v>82</c:v>
                </c:pt>
                <c:pt idx="758">
                  <c:v>81</c:v>
                </c:pt>
                <c:pt idx="759">
                  <c:v>82</c:v>
                </c:pt>
                <c:pt idx="760">
                  <c:v>81</c:v>
                </c:pt>
                <c:pt idx="761">
                  <c:v>80</c:v>
                </c:pt>
                <c:pt idx="762">
                  <c:v>77</c:v>
                </c:pt>
                <c:pt idx="763">
                  <c:v>79</c:v>
                </c:pt>
                <c:pt idx="764">
                  <c:v>79</c:v>
                </c:pt>
                <c:pt idx="765">
                  <c:v>79</c:v>
                </c:pt>
                <c:pt idx="766">
                  <c:v>74</c:v>
                </c:pt>
                <c:pt idx="767">
                  <c:v>79</c:v>
                </c:pt>
                <c:pt idx="768">
                  <c:v>77</c:v>
                </c:pt>
                <c:pt idx="769">
                  <c:v>74</c:v>
                </c:pt>
                <c:pt idx="770">
                  <c:v>79</c:v>
                </c:pt>
                <c:pt idx="771">
                  <c:v>80</c:v>
                </c:pt>
                <c:pt idx="772">
                  <c:v>80</c:v>
                </c:pt>
                <c:pt idx="773">
                  <c:v>79</c:v>
                </c:pt>
                <c:pt idx="774">
                  <c:v>76</c:v>
                </c:pt>
                <c:pt idx="775">
                  <c:v>79</c:v>
                </c:pt>
                <c:pt idx="776">
                  <c:v>76</c:v>
                </c:pt>
                <c:pt idx="777">
                  <c:v>73</c:v>
                </c:pt>
                <c:pt idx="778">
                  <c:v>78</c:v>
                </c:pt>
                <c:pt idx="779">
                  <c:v>75</c:v>
                </c:pt>
                <c:pt idx="780">
                  <c:v>81</c:v>
                </c:pt>
                <c:pt idx="781">
                  <c:v>74</c:v>
                </c:pt>
                <c:pt idx="782">
                  <c:v>68</c:v>
                </c:pt>
                <c:pt idx="783">
                  <c:v>69</c:v>
                </c:pt>
                <c:pt idx="784">
                  <c:v>68</c:v>
                </c:pt>
                <c:pt idx="785">
                  <c:v>66</c:v>
                </c:pt>
                <c:pt idx="786">
                  <c:v>64</c:v>
                </c:pt>
                <c:pt idx="787">
                  <c:v>60</c:v>
                </c:pt>
                <c:pt idx="788">
                  <c:v>57</c:v>
                </c:pt>
                <c:pt idx="789">
                  <c:v>55</c:v>
                </c:pt>
                <c:pt idx="790">
                  <c:v>53</c:v>
                </c:pt>
                <c:pt idx="791">
                  <c:v>51</c:v>
                </c:pt>
                <c:pt idx="792">
                  <c:v>48</c:v>
                </c:pt>
                <c:pt idx="793">
                  <c:v>46</c:v>
                </c:pt>
                <c:pt idx="794">
                  <c:v>45</c:v>
                </c:pt>
                <c:pt idx="795">
                  <c:v>44</c:v>
                </c:pt>
                <c:pt idx="796">
                  <c:v>42</c:v>
                </c:pt>
                <c:pt idx="797">
                  <c:v>41</c:v>
                </c:pt>
                <c:pt idx="798">
                  <c:v>36</c:v>
                </c:pt>
                <c:pt idx="799">
                  <c:v>35</c:v>
                </c:pt>
                <c:pt idx="800">
                  <c:v>34</c:v>
                </c:pt>
                <c:pt idx="801">
                  <c:v>33</c:v>
                </c:pt>
                <c:pt idx="802">
                  <c:v>32</c:v>
                </c:pt>
                <c:pt idx="803">
                  <c:v>31</c:v>
                </c:pt>
                <c:pt idx="804">
                  <c:v>31</c:v>
                </c:pt>
                <c:pt idx="805">
                  <c:v>29</c:v>
                </c:pt>
                <c:pt idx="806">
                  <c:v>32</c:v>
                </c:pt>
                <c:pt idx="807">
                  <c:v>30</c:v>
                </c:pt>
                <c:pt idx="808">
                  <c:v>32</c:v>
                </c:pt>
                <c:pt idx="809">
                  <c:v>29</c:v>
                </c:pt>
                <c:pt idx="810">
                  <c:v>29</c:v>
                </c:pt>
                <c:pt idx="811">
                  <c:v>29</c:v>
                </c:pt>
                <c:pt idx="812">
                  <c:v>29</c:v>
                </c:pt>
                <c:pt idx="813">
                  <c:v>30</c:v>
                </c:pt>
                <c:pt idx="814">
                  <c:v>30</c:v>
                </c:pt>
                <c:pt idx="815">
                  <c:v>30</c:v>
                </c:pt>
                <c:pt idx="816">
                  <c:v>32</c:v>
                </c:pt>
                <c:pt idx="817">
                  <c:v>0</c:v>
                </c:pt>
                <c:pt idx="818">
                  <c:v>33</c:v>
                </c:pt>
                <c:pt idx="819">
                  <c:v>34</c:v>
                </c:pt>
                <c:pt idx="820">
                  <c:v>35</c:v>
                </c:pt>
                <c:pt idx="821">
                  <c:v>36</c:v>
                </c:pt>
                <c:pt idx="822">
                  <c:v>38</c:v>
                </c:pt>
                <c:pt idx="823">
                  <c:v>39</c:v>
                </c:pt>
                <c:pt idx="824">
                  <c:v>40</c:v>
                </c:pt>
                <c:pt idx="825">
                  <c:v>42</c:v>
                </c:pt>
                <c:pt idx="826">
                  <c:v>46</c:v>
                </c:pt>
                <c:pt idx="827">
                  <c:v>49</c:v>
                </c:pt>
                <c:pt idx="828">
                  <c:v>51</c:v>
                </c:pt>
                <c:pt idx="829">
                  <c:v>49</c:v>
                </c:pt>
                <c:pt idx="830">
                  <c:v>53</c:v>
                </c:pt>
                <c:pt idx="831">
                  <c:v>55</c:v>
                </c:pt>
                <c:pt idx="832">
                  <c:v>52</c:v>
                </c:pt>
                <c:pt idx="833">
                  <c:v>56</c:v>
                </c:pt>
                <c:pt idx="834">
                  <c:v>56</c:v>
                </c:pt>
                <c:pt idx="835">
                  <c:v>55</c:v>
                </c:pt>
                <c:pt idx="836">
                  <c:v>57</c:v>
                </c:pt>
                <c:pt idx="837">
                  <c:v>57</c:v>
                </c:pt>
                <c:pt idx="838">
                  <c:v>59</c:v>
                </c:pt>
                <c:pt idx="839">
                  <c:v>58</c:v>
                </c:pt>
                <c:pt idx="840">
                  <c:v>58</c:v>
                </c:pt>
                <c:pt idx="841">
                  <c:v>55</c:v>
                </c:pt>
                <c:pt idx="842">
                  <c:v>58</c:v>
                </c:pt>
                <c:pt idx="843">
                  <c:v>57</c:v>
                </c:pt>
                <c:pt idx="844">
                  <c:v>57</c:v>
                </c:pt>
                <c:pt idx="845">
                  <c:v>56</c:v>
                </c:pt>
                <c:pt idx="846">
                  <c:v>55</c:v>
                </c:pt>
                <c:pt idx="847">
                  <c:v>56</c:v>
                </c:pt>
                <c:pt idx="848">
                  <c:v>54</c:v>
                </c:pt>
                <c:pt idx="849">
                  <c:v>53</c:v>
                </c:pt>
                <c:pt idx="850">
                  <c:v>53</c:v>
                </c:pt>
                <c:pt idx="851">
                  <c:v>52</c:v>
                </c:pt>
                <c:pt idx="852">
                  <c:v>52</c:v>
                </c:pt>
                <c:pt idx="853">
                  <c:v>51</c:v>
                </c:pt>
                <c:pt idx="854">
                  <c:v>51</c:v>
                </c:pt>
                <c:pt idx="855">
                  <c:v>54</c:v>
                </c:pt>
                <c:pt idx="856">
                  <c:v>47</c:v>
                </c:pt>
                <c:pt idx="857">
                  <c:v>47</c:v>
                </c:pt>
                <c:pt idx="858">
                  <c:v>46</c:v>
                </c:pt>
                <c:pt idx="859">
                  <c:v>45</c:v>
                </c:pt>
                <c:pt idx="860">
                  <c:v>44</c:v>
                </c:pt>
                <c:pt idx="861">
                  <c:v>44</c:v>
                </c:pt>
                <c:pt idx="862">
                  <c:v>43</c:v>
                </c:pt>
                <c:pt idx="863">
                  <c:v>43</c:v>
                </c:pt>
                <c:pt idx="864">
                  <c:v>46</c:v>
                </c:pt>
                <c:pt idx="865">
                  <c:v>46</c:v>
                </c:pt>
                <c:pt idx="866">
                  <c:v>46</c:v>
                </c:pt>
                <c:pt idx="867">
                  <c:v>47</c:v>
                </c:pt>
                <c:pt idx="868">
                  <c:v>47</c:v>
                </c:pt>
                <c:pt idx="869">
                  <c:v>48</c:v>
                </c:pt>
                <c:pt idx="870">
                  <c:v>48</c:v>
                </c:pt>
                <c:pt idx="871">
                  <c:v>48</c:v>
                </c:pt>
                <c:pt idx="872">
                  <c:v>46</c:v>
                </c:pt>
                <c:pt idx="873">
                  <c:v>46</c:v>
                </c:pt>
                <c:pt idx="874">
                  <c:v>46</c:v>
                </c:pt>
                <c:pt idx="875">
                  <c:v>46</c:v>
                </c:pt>
                <c:pt idx="876">
                  <c:v>46</c:v>
                </c:pt>
                <c:pt idx="877">
                  <c:v>47</c:v>
                </c:pt>
                <c:pt idx="878">
                  <c:v>50</c:v>
                </c:pt>
                <c:pt idx="879">
                  <c:v>50</c:v>
                </c:pt>
                <c:pt idx="880">
                  <c:v>51</c:v>
                </c:pt>
                <c:pt idx="881">
                  <c:v>48</c:v>
                </c:pt>
                <c:pt idx="882">
                  <c:v>51</c:v>
                </c:pt>
                <c:pt idx="883">
                  <c:v>52</c:v>
                </c:pt>
                <c:pt idx="884">
                  <c:v>49</c:v>
                </c:pt>
                <c:pt idx="885">
                  <c:v>0</c:v>
                </c:pt>
                <c:pt idx="886">
                  <c:v>50</c:v>
                </c:pt>
                <c:pt idx="887">
                  <c:v>53</c:v>
                </c:pt>
                <c:pt idx="888">
                  <c:v>50</c:v>
                </c:pt>
                <c:pt idx="889">
                  <c:v>53</c:v>
                </c:pt>
                <c:pt idx="890">
                  <c:v>54</c:v>
                </c:pt>
                <c:pt idx="891">
                  <c:v>53</c:v>
                </c:pt>
                <c:pt idx="892">
                  <c:v>50</c:v>
                </c:pt>
                <c:pt idx="893">
                  <c:v>50</c:v>
                </c:pt>
                <c:pt idx="894">
                  <c:v>50</c:v>
                </c:pt>
                <c:pt idx="895">
                  <c:v>50</c:v>
                </c:pt>
                <c:pt idx="896">
                  <c:v>50</c:v>
                </c:pt>
                <c:pt idx="897">
                  <c:v>49</c:v>
                </c:pt>
                <c:pt idx="898">
                  <c:v>52</c:v>
                </c:pt>
                <c:pt idx="899">
                  <c:v>50</c:v>
                </c:pt>
                <c:pt idx="900">
                  <c:v>48</c:v>
                </c:pt>
                <c:pt idx="901">
                  <c:v>52</c:v>
                </c:pt>
                <c:pt idx="902">
                  <c:v>52</c:v>
                </c:pt>
                <c:pt idx="903">
                  <c:v>49</c:v>
                </c:pt>
                <c:pt idx="904">
                  <c:v>49</c:v>
                </c:pt>
                <c:pt idx="905">
                  <c:v>49</c:v>
                </c:pt>
                <c:pt idx="906">
                  <c:v>48</c:v>
                </c:pt>
                <c:pt idx="907">
                  <c:v>48</c:v>
                </c:pt>
                <c:pt idx="908">
                  <c:v>48</c:v>
                </c:pt>
                <c:pt idx="909">
                  <c:v>48</c:v>
                </c:pt>
                <c:pt idx="910">
                  <c:v>47</c:v>
                </c:pt>
                <c:pt idx="911">
                  <c:v>51</c:v>
                </c:pt>
                <c:pt idx="912">
                  <c:v>51</c:v>
                </c:pt>
                <c:pt idx="913">
                  <c:v>50</c:v>
                </c:pt>
                <c:pt idx="914">
                  <c:v>51</c:v>
                </c:pt>
                <c:pt idx="915">
                  <c:v>51</c:v>
                </c:pt>
                <c:pt idx="916">
                  <c:v>48</c:v>
                </c:pt>
                <c:pt idx="917">
                  <c:v>48</c:v>
                </c:pt>
                <c:pt idx="918">
                  <c:v>51</c:v>
                </c:pt>
                <c:pt idx="919">
                  <c:v>47</c:v>
                </c:pt>
                <c:pt idx="920">
                  <c:v>51</c:v>
                </c:pt>
                <c:pt idx="921">
                  <c:v>50</c:v>
                </c:pt>
                <c:pt idx="922">
                  <c:v>50</c:v>
                </c:pt>
                <c:pt idx="923">
                  <c:v>48</c:v>
                </c:pt>
                <c:pt idx="924">
                  <c:v>47</c:v>
                </c:pt>
                <c:pt idx="925">
                  <c:v>50</c:v>
                </c:pt>
                <c:pt idx="926">
                  <c:v>50</c:v>
                </c:pt>
                <c:pt idx="927">
                  <c:v>50</c:v>
                </c:pt>
                <c:pt idx="928">
                  <c:v>50</c:v>
                </c:pt>
                <c:pt idx="929">
                  <c:v>51</c:v>
                </c:pt>
                <c:pt idx="930">
                  <c:v>50</c:v>
                </c:pt>
                <c:pt idx="931">
                  <c:v>51</c:v>
                </c:pt>
                <c:pt idx="932">
                  <c:v>51</c:v>
                </c:pt>
                <c:pt idx="933">
                  <c:v>51</c:v>
                </c:pt>
                <c:pt idx="934">
                  <c:v>48</c:v>
                </c:pt>
                <c:pt idx="935">
                  <c:v>51</c:v>
                </c:pt>
                <c:pt idx="936">
                  <c:v>51</c:v>
                </c:pt>
                <c:pt idx="937">
                  <c:v>48</c:v>
                </c:pt>
                <c:pt idx="938">
                  <c:v>50</c:v>
                </c:pt>
                <c:pt idx="939">
                  <c:v>48</c:v>
                </c:pt>
                <c:pt idx="940">
                  <c:v>50</c:v>
                </c:pt>
                <c:pt idx="941">
                  <c:v>50</c:v>
                </c:pt>
                <c:pt idx="942">
                  <c:v>48</c:v>
                </c:pt>
                <c:pt idx="943">
                  <c:v>50</c:v>
                </c:pt>
                <c:pt idx="944">
                  <c:v>47</c:v>
                </c:pt>
                <c:pt idx="945">
                  <c:v>47</c:v>
                </c:pt>
                <c:pt idx="946">
                  <c:v>47</c:v>
                </c:pt>
                <c:pt idx="947">
                  <c:v>46</c:v>
                </c:pt>
                <c:pt idx="948">
                  <c:v>46</c:v>
                </c:pt>
                <c:pt idx="949">
                  <c:v>47</c:v>
                </c:pt>
                <c:pt idx="950">
                  <c:v>49</c:v>
                </c:pt>
                <c:pt idx="951">
                  <c:v>49</c:v>
                </c:pt>
                <c:pt idx="952">
                  <c:v>50</c:v>
                </c:pt>
                <c:pt idx="953">
                  <c:v>50</c:v>
                </c:pt>
                <c:pt idx="954">
                  <c:v>46</c:v>
                </c:pt>
                <c:pt idx="955">
                  <c:v>50</c:v>
                </c:pt>
                <c:pt idx="956">
                  <c:v>47</c:v>
                </c:pt>
                <c:pt idx="957">
                  <c:v>46</c:v>
                </c:pt>
                <c:pt idx="958">
                  <c:v>47</c:v>
                </c:pt>
                <c:pt idx="959">
                  <c:v>50</c:v>
                </c:pt>
                <c:pt idx="960">
                  <c:v>47</c:v>
                </c:pt>
                <c:pt idx="961">
                  <c:v>47</c:v>
                </c:pt>
                <c:pt idx="962">
                  <c:v>47</c:v>
                </c:pt>
                <c:pt idx="963">
                  <c:v>46</c:v>
                </c:pt>
                <c:pt idx="964">
                  <c:v>47</c:v>
                </c:pt>
                <c:pt idx="965">
                  <c:v>50</c:v>
                </c:pt>
                <c:pt idx="966">
                  <c:v>47</c:v>
                </c:pt>
                <c:pt idx="967">
                  <c:v>51</c:v>
                </c:pt>
                <c:pt idx="968">
                  <c:v>48</c:v>
                </c:pt>
                <c:pt idx="969">
                  <c:v>48</c:v>
                </c:pt>
                <c:pt idx="970">
                  <c:v>48</c:v>
                </c:pt>
                <c:pt idx="971">
                  <c:v>48</c:v>
                </c:pt>
                <c:pt idx="972">
                  <c:v>47</c:v>
                </c:pt>
                <c:pt idx="973">
                  <c:v>49</c:v>
                </c:pt>
                <c:pt idx="974">
                  <c:v>51</c:v>
                </c:pt>
                <c:pt idx="975">
                  <c:v>51</c:v>
                </c:pt>
                <c:pt idx="976">
                  <c:v>52</c:v>
                </c:pt>
                <c:pt idx="977">
                  <c:v>52</c:v>
                </c:pt>
                <c:pt idx="978">
                  <c:v>52</c:v>
                </c:pt>
                <c:pt idx="979">
                  <c:v>49</c:v>
                </c:pt>
                <c:pt idx="980">
                  <c:v>49</c:v>
                </c:pt>
                <c:pt idx="981">
                  <c:v>51</c:v>
                </c:pt>
                <c:pt idx="982">
                  <c:v>52</c:v>
                </c:pt>
                <c:pt idx="983">
                  <c:v>49</c:v>
                </c:pt>
                <c:pt idx="984">
                  <c:v>48</c:v>
                </c:pt>
                <c:pt idx="985">
                  <c:v>48</c:v>
                </c:pt>
                <c:pt idx="986">
                  <c:v>51</c:v>
                </c:pt>
                <c:pt idx="987">
                  <c:v>52</c:v>
                </c:pt>
                <c:pt idx="988">
                  <c:v>51</c:v>
                </c:pt>
                <c:pt idx="989">
                  <c:v>51</c:v>
                </c:pt>
                <c:pt idx="990">
                  <c:v>52</c:v>
                </c:pt>
                <c:pt idx="991">
                  <c:v>48</c:v>
                </c:pt>
                <c:pt idx="992">
                  <c:v>48</c:v>
                </c:pt>
                <c:pt idx="993">
                  <c:v>51</c:v>
                </c:pt>
                <c:pt idx="994">
                  <c:v>0</c:v>
                </c:pt>
                <c:pt idx="995">
                  <c:v>49</c:v>
                </c:pt>
                <c:pt idx="996">
                  <c:v>52</c:v>
                </c:pt>
                <c:pt idx="997">
                  <c:v>51</c:v>
                </c:pt>
                <c:pt idx="998">
                  <c:v>52</c:v>
                </c:pt>
                <c:pt idx="999">
                  <c:v>52</c:v>
                </c:pt>
                <c:pt idx="1000">
                  <c:v>51</c:v>
                </c:pt>
                <c:pt idx="1001">
                  <c:v>52</c:v>
                </c:pt>
                <c:pt idx="1002">
                  <c:v>52</c:v>
                </c:pt>
                <c:pt idx="1003">
                  <c:v>51</c:v>
                </c:pt>
                <c:pt idx="1004">
                  <c:v>48</c:v>
                </c:pt>
                <c:pt idx="1005">
                  <c:v>48</c:v>
                </c:pt>
                <c:pt idx="1006">
                  <c:v>47</c:v>
                </c:pt>
                <c:pt idx="1007">
                  <c:v>49</c:v>
                </c:pt>
                <c:pt idx="1008">
                  <c:v>50</c:v>
                </c:pt>
                <c:pt idx="1009">
                  <c:v>47</c:v>
                </c:pt>
                <c:pt idx="1010">
                  <c:v>46</c:v>
                </c:pt>
                <c:pt idx="1011">
                  <c:v>49</c:v>
                </c:pt>
                <c:pt idx="1012">
                  <c:v>49</c:v>
                </c:pt>
                <c:pt idx="1013">
                  <c:v>49</c:v>
                </c:pt>
                <c:pt idx="1014">
                  <c:v>47</c:v>
                </c:pt>
                <c:pt idx="1015">
                  <c:v>49</c:v>
                </c:pt>
                <c:pt idx="1016">
                  <c:v>46</c:v>
                </c:pt>
                <c:pt idx="1017">
                  <c:v>46</c:v>
                </c:pt>
                <c:pt idx="1018">
                  <c:v>46</c:v>
                </c:pt>
                <c:pt idx="1019">
                  <c:v>45</c:v>
                </c:pt>
                <c:pt idx="1020">
                  <c:v>46</c:v>
                </c:pt>
                <c:pt idx="1021">
                  <c:v>46</c:v>
                </c:pt>
                <c:pt idx="1022">
                  <c:v>45</c:v>
                </c:pt>
                <c:pt idx="1023">
                  <c:v>46</c:v>
                </c:pt>
                <c:pt idx="1024">
                  <c:v>46</c:v>
                </c:pt>
                <c:pt idx="1025">
                  <c:v>47</c:v>
                </c:pt>
                <c:pt idx="1026">
                  <c:v>50</c:v>
                </c:pt>
                <c:pt idx="1027">
                  <c:v>47</c:v>
                </c:pt>
                <c:pt idx="1028">
                  <c:v>50</c:v>
                </c:pt>
                <c:pt idx="1029">
                  <c:v>48</c:v>
                </c:pt>
                <c:pt idx="1030">
                  <c:v>48</c:v>
                </c:pt>
                <c:pt idx="1031">
                  <c:v>48</c:v>
                </c:pt>
                <c:pt idx="1032">
                  <c:v>51</c:v>
                </c:pt>
                <c:pt idx="1033">
                  <c:v>51</c:v>
                </c:pt>
                <c:pt idx="1034">
                  <c:v>51</c:v>
                </c:pt>
                <c:pt idx="1035">
                  <c:v>52</c:v>
                </c:pt>
                <c:pt idx="1036">
                  <c:v>0</c:v>
                </c:pt>
                <c:pt idx="1037">
                  <c:v>49</c:v>
                </c:pt>
                <c:pt idx="1038">
                  <c:v>53</c:v>
                </c:pt>
                <c:pt idx="1039">
                  <c:v>53</c:v>
                </c:pt>
                <c:pt idx="1040">
                  <c:v>53</c:v>
                </c:pt>
                <c:pt idx="1041">
                  <c:v>53</c:v>
                </c:pt>
                <c:pt idx="1042">
                  <c:v>53</c:v>
                </c:pt>
                <c:pt idx="1043">
                  <c:v>54</c:v>
                </c:pt>
                <c:pt idx="1044">
                  <c:v>53</c:v>
                </c:pt>
                <c:pt idx="1045">
                  <c:v>53</c:v>
                </c:pt>
                <c:pt idx="1046">
                  <c:v>53</c:v>
                </c:pt>
                <c:pt idx="1047">
                  <c:v>53</c:v>
                </c:pt>
                <c:pt idx="1048">
                  <c:v>50</c:v>
                </c:pt>
                <c:pt idx="1049">
                  <c:v>52</c:v>
                </c:pt>
                <c:pt idx="1050">
                  <c:v>52</c:v>
                </c:pt>
                <c:pt idx="1051">
                  <c:v>52</c:v>
                </c:pt>
                <c:pt idx="1052">
                  <c:v>51</c:v>
                </c:pt>
                <c:pt idx="1053">
                  <c:v>48</c:v>
                </c:pt>
                <c:pt idx="1054">
                  <c:v>48</c:v>
                </c:pt>
                <c:pt idx="1055">
                  <c:v>47</c:v>
                </c:pt>
                <c:pt idx="1056">
                  <c:v>49</c:v>
                </c:pt>
                <c:pt idx="1057">
                  <c:v>49</c:v>
                </c:pt>
                <c:pt idx="1058">
                  <c:v>50</c:v>
                </c:pt>
                <c:pt idx="1059">
                  <c:v>49</c:v>
                </c:pt>
                <c:pt idx="1060">
                  <c:v>46</c:v>
                </c:pt>
                <c:pt idx="1061">
                  <c:v>46</c:v>
                </c:pt>
                <c:pt idx="1062">
                  <c:v>48</c:v>
                </c:pt>
                <c:pt idx="1063">
                  <c:v>45</c:v>
                </c:pt>
                <c:pt idx="1064">
                  <c:v>45</c:v>
                </c:pt>
                <c:pt idx="1065">
                  <c:v>45</c:v>
                </c:pt>
                <c:pt idx="1066">
                  <c:v>45</c:v>
                </c:pt>
                <c:pt idx="1067">
                  <c:v>48</c:v>
                </c:pt>
                <c:pt idx="1068">
                  <c:v>48</c:v>
                </c:pt>
                <c:pt idx="1069">
                  <c:v>48</c:v>
                </c:pt>
                <c:pt idx="1070">
                  <c:v>49</c:v>
                </c:pt>
                <c:pt idx="1071">
                  <c:v>49</c:v>
                </c:pt>
                <c:pt idx="1072">
                  <c:v>0</c:v>
                </c:pt>
                <c:pt idx="1073">
                  <c:v>47</c:v>
                </c:pt>
                <c:pt idx="1074">
                  <c:v>47</c:v>
                </c:pt>
                <c:pt idx="1075">
                  <c:v>48</c:v>
                </c:pt>
                <c:pt idx="1076">
                  <c:v>51</c:v>
                </c:pt>
                <c:pt idx="1077">
                  <c:v>48</c:v>
                </c:pt>
                <c:pt idx="1078">
                  <c:v>52</c:v>
                </c:pt>
                <c:pt idx="1079">
                  <c:v>52</c:v>
                </c:pt>
                <c:pt idx="1080">
                  <c:v>49</c:v>
                </c:pt>
                <c:pt idx="1081">
                  <c:v>49</c:v>
                </c:pt>
                <c:pt idx="1082">
                  <c:v>52</c:v>
                </c:pt>
                <c:pt idx="1083">
                  <c:v>52</c:v>
                </c:pt>
                <c:pt idx="1084">
                  <c:v>50</c:v>
                </c:pt>
                <c:pt idx="1085">
                  <c:v>49</c:v>
                </c:pt>
                <c:pt idx="1086">
                  <c:v>52</c:v>
                </c:pt>
                <c:pt idx="1087">
                  <c:v>52</c:v>
                </c:pt>
                <c:pt idx="1088">
                  <c:v>52</c:v>
                </c:pt>
                <c:pt idx="1089">
                  <c:v>50</c:v>
                </c:pt>
                <c:pt idx="1090">
                  <c:v>52</c:v>
                </c:pt>
                <c:pt idx="1091">
                  <c:v>52</c:v>
                </c:pt>
                <c:pt idx="1092">
                  <c:v>52</c:v>
                </c:pt>
                <c:pt idx="1093">
                  <c:v>52</c:v>
                </c:pt>
                <c:pt idx="1094">
                  <c:v>52</c:v>
                </c:pt>
                <c:pt idx="1095">
                  <c:v>52</c:v>
                </c:pt>
                <c:pt idx="1096">
                  <c:v>52</c:v>
                </c:pt>
                <c:pt idx="1097">
                  <c:v>48</c:v>
                </c:pt>
                <c:pt idx="1098">
                  <c:v>51</c:v>
                </c:pt>
                <c:pt idx="1099">
                  <c:v>51</c:v>
                </c:pt>
                <c:pt idx="1100">
                  <c:v>0</c:v>
                </c:pt>
                <c:pt idx="1101">
                  <c:v>48</c:v>
                </c:pt>
                <c:pt idx="1102">
                  <c:v>51</c:v>
                </c:pt>
                <c:pt idx="1103">
                  <c:v>51</c:v>
                </c:pt>
                <c:pt idx="1104">
                  <c:v>50</c:v>
                </c:pt>
                <c:pt idx="1105">
                  <c:v>51</c:v>
                </c:pt>
                <c:pt idx="1106">
                  <c:v>48</c:v>
                </c:pt>
                <c:pt idx="1107">
                  <c:v>50</c:v>
                </c:pt>
                <c:pt idx="1108">
                  <c:v>51</c:v>
                </c:pt>
                <c:pt idx="1109">
                  <c:v>47</c:v>
                </c:pt>
                <c:pt idx="1110">
                  <c:v>46</c:v>
                </c:pt>
                <c:pt idx="1111">
                  <c:v>46</c:v>
                </c:pt>
                <c:pt idx="1112">
                  <c:v>46</c:v>
                </c:pt>
                <c:pt idx="1113">
                  <c:v>48</c:v>
                </c:pt>
                <c:pt idx="1114">
                  <c:v>49</c:v>
                </c:pt>
                <c:pt idx="1115">
                  <c:v>49</c:v>
                </c:pt>
                <c:pt idx="1116">
                  <c:v>50</c:v>
                </c:pt>
                <c:pt idx="1117">
                  <c:v>49</c:v>
                </c:pt>
                <c:pt idx="1118">
                  <c:v>0</c:v>
                </c:pt>
                <c:pt idx="1119">
                  <c:v>48</c:v>
                </c:pt>
                <c:pt idx="1120">
                  <c:v>50</c:v>
                </c:pt>
                <c:pt idx="1121">
                  <c:v>51</c:v>
                </c:pt>
                <c:pt idx="1122">
                  <c:v>48</c:v>
                </c:pt>
                <c:pt idx="1123">
                  <c:v>0</c:v>
                </c:pt>
                <c:pt idx="1124">
                  <c:v>49</c:v>
                </c:pt>
                <c:pt idx="1125">
                  <c:v>52</c:v>
                </c:pt>
                <c:pt idx="1126">
                  <c:v>52</c:v>
                </c:pt>
                <c:pt idx="1127">
                  <c:v>52</c:v>
                </c:pt>
                <c:pt idx="1128">
                  <c:v>53</c:v>
                </c:pt>
                <c:pt idx="1129">
                  <c:v>49</c:v>
                </c:pt>
                <c:pt idx="1130">
                  <c:v>50</c:v>
                </c:pt>
                <c:pt idx="1131">
                  <c:v>49</c:v>
                </c:pt>
                <c:pt idx="1132">
                  <c:v>48</c:v>
                </c:pt>
                <c:pt idx="1133">
                  <c:v>52</c:v>
                </c:pt>
                <c:pt idx="1134">
                  <c:v>49</c:v>
                </c:pt>
                <c:pt idx="1135">
                  <c:v>51</c:v>
                </c:pt>
                <c:pt idx="1136">
                  <c:v>52</c:v>
                </c:pt>
                <c:pt idx="1137">
                  <c:v>49</c:v>
                </c:pt>
                <c:pt idx="1138">
                  <c:v>48</c:v>
                </c:pt>
                <c:pt idx="1139">
                  <c:v>48</c:v>
                </c:pt>
                <c:pt idx="1140">
                  <c:v>48</c:v>
                </c:pt>
                <c:pt idx="1141">
                  <c:v>47</c:v>
                </c:pt>
                <c:pt idx="1142">
                  <c:v>47</c:v>
                </c:pt>
                <c:pt idx="1143">
                  <c:v>47</c:v>
                </c:pt>
                <c:pt idx="1144">
                  <c:v>47</c:v>
                </c:pt>
                <c:pt idx="1145">
                  <c:v>49</c:v>
                </c:pt>
                <c:pt idx="1146">
                  <c:v>51</c:v>
                </c:pt>
                <c:pt idx="1147">
                  <c:v>51</c:v>
                </c:pt>
                <c:pt idx="1148">
                  <c:v>47</c:v>
                </c:pt>
                <c:pt idx="1149">
                  <c:v>48</c:v>
                </c:pt>
                <c:pt idx="1150">
                  <c:v>50</c:v>
                </c:pt>
                <c:pt idx="1151">
                  <c:v>50</c:v>
                </c:pt>
                <c:pt idx="1152">
                  <c:v>51</c:v>
                </c:pt>
                <c:pt idx="1153">
                  <c:v>50</c:v>
                </c:pt>
                <c:pt idx="1154">
                  <c:v>50</c:v>
                </c:pt>
                <c:pt idx="1155">
                  <c:v>51</c:v>
                </c:pt>
                <c:pt idx="1156">
                  <c:v>48</c:v>
                </c:pt>
                <c:pt idx="1157">
                  <c:v>47</c:v>
                </c:pt>
                <c:pt idx="1158">
                  <c:v>47</c:v>
                </c:pt>
                <c:pt idx="1159">
                  <c:v>50</c:v>
                </c:pt>
                <c:pt idx="1160">
                  <c:v>46</c:v>
                </c:pt>
                <c:pt idx="1161">
                  <c:v>50</c:v>
                </c:pt>
                <c:pt idx="1162">
                  <c:v>50</c:v>
                </c:pt>
                <c:pt idx="1163">
                  <c:v>51</c:v>
                </c:pt>
                <c:pt idx="1164">
                  <c:v>50</c:v>
                </c:pt>
                <c:pt idx="1165">
                  <c:v>50</c:v>
                </c:pt>
                <c:pt idx="1166">
                  <c:v>51</c:v>
                </c:pt>
                <c:pt idx="1167">
                  <c:v>51</c:v>
                </c:pt>
                <c:pt idx="1168">
                  <c:v>50</c:v>
                </c:pt>
                <c:pt idx="1169">
                  <c:v>51</c:v>
                </c:pt>
                <c:pt idx="1170">
                  <c:v>51</c:v>
                </c:pt>
                <c:pt idx="1171">
                  <c:v>51</c:v>
                </c:pt>
                <c:pt idx="1172">
                  <c:v>51</c:v>
                </c:pt>
                <c:pt idx="1173">
                  <c:v>50</c:v>
                </c:pt>
                <c:pt idx="1174">
                  <c:v>51</c:v>
                </c:pt>
                <c:pt idx="1175">
                  <c:v>51</c:v>
                </c:pt>
                <c:pt idx="1176">
                  <c:v>50</c:v>
                </c:pt>
                <c:pt idx="1177">
                  <c:v>47</c:v>
                </c:pt>
                <c:pt idx="1178">
                  <c:v>50</c:v>
                </c:pt>
                <c:pt idx="1179">
                  <c:v>50</c:v>
                </c:pt>
                <c:pt idx="1180">
                  <c:v>49</c:v>
                </c:pt>
                <c:pt idx="1181">
                  <c:v>50</c:v>
                </c:pt>
                <c:pt idx="1182">
                  <c:v>49</c:v>
                </c:pt>
                <c:pt idx="1183">
                  <c:v>49</c:v>
                </c:pt>
                <c:pt idx="1184">
                  <c:v>50</c:v>
                </c:pt>
                <c:pt idx="1185">
                  <c:v>49</c:v>
                </c:pt>
                <c:pt idx="1186">
                  <c:v>46</c:v>
                </c:pt>
                <c:pt idx="1187">
                  <c:v>46</c:v>
                </c:pt>
                <c:pt idx="1188">
                  <c:v>48</c:v>
                </c:pt>
                <c:pt idx="1189">
                  <c:v>45</c:v>
                </c:pt>
                <c:pt idx="1190">
                  <c:v>46</c:v>
                </c:pt>
                <c:pt idx="1191">
                  <c:v>48</c:v>
                </c:pt>
                <c:pt idx="1192">
                  <c:v>49</c:v>
                </c:pt>
                <c:pt idx="1193">
                  <c:v>49</c:v>
                </c:pt>
                <c:pt idx="1194">
                  <c:v>46</c:v>
                </c:pt>
                <c:pt idx="1195">
                  <c:v>46</c:v>
                </c:pt>
                <c:pt idx="1196">
                  <c:v>46</c:v>
                </c:pt>
                <c:pt idx="1197">
                  <c:v>49</c:v>
                </c:pt>
                <c:pt idx="1198">
                  <c:v>50</c:v>
                </c:pt>
                <c:pt idx="1199">
                  <c:v>50</c:v>
                </c:pt>
                <c:pt idx="1200">
                  <c:v>51</c:v>
                </c:pt>
                <c:pt idx="1201">
                  <c:v>50</c:v>
                </c:pt>
                <c:pt idx="1202">
                  <c:v>50</c:v>
                </c:pt>
                <c:pt idx="1203">
                  <c:v>51</c:v>
                </c:pt>
                <c:pt idx="1204">
                  <c:v>48</c:v>
                </c:pt>
                <c:pt idx="1205">
                  <c:v>47</c:v>
                </c:pt>
                <c:pt idx="1206">
                  <c:v>48</c:v>
                </c:pt>
                <c:pt idx="1207">
                  <c:v>51</c:v>
                </c:pt>
                <c:pt idx="1208">
                  <c:v>51</c:v>
                </c:pt>
                <c:pt idx="1209">
                  <c:v>51</c:v>
                </c:pt>
                <c:pt idx="1210">
                  <c:v>51</c:v>
                </c:pt>
                <c:pt idx="1211">
                  <c:v>48</c:v>
                </c:pt>
                <c:pt idx="1212">
                  <c:v>51</c:v>
                </c:pt>
                <c:pt idx="1213">
                  <c:v>51</c:v>
                </c:pt>
                <c:pt idx="1214">
                  <c:v>51</c:v>
                </c:pt>
                <c:pt idx="1215">
                  <c:v>51</c:v>
                </c:pt>
                <c:pt idx="1216">
                  <c:v>51</c:v>
                </c:pt>
                <c:pt idx="1217">
                  <c:v>51</c:v>
                </c:pt>
                <c:pt idx="1218">
                  <c:v>50</c:v>
                </c:pt>
                <c:pt idx="1219">
                  <c:v>51</c:v>
                </c:pt>
                <c:pt idx="1220">
                  <c:v>50</c:v>
                </c:pt>
                <c:pt idx="1221">
                  <c:v>50</c:v>
                </c:pt>
                <c:pt idx="1222">
                  <c:v>50</c:v>
                </c:pt>
                <c:pt idx="1223">
                  <c:v>50</c:v>
                </c:pt>
                <c:pt idx="1224">
                  <c:v>46</c:v>
                </c:pt>
                <c:pt idx="1225">
                  <c:v>46</c:v>
                </c:pt>
                <c:pt idx="1226">
                  <c:v>49</c:v>
                </c:pt>
                <c:pt idx="1227">
                  <c:v>49</c:v>
                </c:pt>
                <c:pt idx="1228">
                  <c:v>49</c:v>
                </c:pt>
                <c:pt idx="1229">
                  <c:v>46</c:v>
                </c:pt>
                <c:pt idx="1230">
                  <c:v>49</c:v>
                </c:pt>
                <c:pt idx="1231">
                  <c:v>100</c:v>
                </c:pt>
                <c:pt idx="1232">
                  <c:v>100</c:v>
                </c:pt>
                <c:pt idx="1233">
                  <c:v>100</c:v>
                </c:pt>
                <c:pt idx="1234">
                  <c:v>100</c:v>
                </c:pt>
                <c:pt idx="1235">
                  <c:v>100</c:v>
                </c:pt>
                <c:pt idx="1236">
                  <c:v>100</c:v>
                </c:pt>
                <c:pt idx="1237">
                  <c:v>99</c:v>
                </c:pt>
                <c:pt idx="1238">
                  <c:v>78</c:v>
                </c:pt>
                <c:pt idx="1239">
                  <c:v>58</c:v>
                </c:pt>
                <c:pt idx="1240">
                  <c:v>39</c:v>
                </c:pt>
                <c:pt idx="1241">
                  <c:v>19</c:v>
                </c:pt>
                <c:pt idx="1242">
                  <c:v>2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2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1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3</c:v>
                </c:pt>
                <c:pt idx="1261">
                  <c:v>0</c:v>
                </c:pt>
                <c:pt idx="1262">
                  <c:v>0</c:v>
                </c:pt>
                <c:pt idx="1263">
                  <c:v>1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5</c:v>
                </c:pt>
                <c:pt idx="1275">
                  <c:v>6</c:v>
                </c:pt>
                <c:pt idx="1276">
                  <c:v>8</c:v>
                </c:pt>
                <c:pt idx="1277">
                  <c:v>12</c:v>
                </c:pt>
                <c:pt idx="1278">
                  <c:v>15</c:v>
                </c:pt>
                <c:pt idx="1279">
                  <c:v>19</c:v>
                </c:pt>
                <c:pt idx="1280">
                  <c:v>22</c:v>
                </c:pt>
                <c:pt idx="1281">
                  <c:v>26</c:v>
                </c:pt>
                <c:pt idx="1282">
                  <c:v>32</c:v>
                </c:pt>
                <c:pt idx="1283">
                  <c:v>36</c:v>
                </c:pt>
                <c:pt idx="1284">
                  <c:v>41</c:v>
                </c:pt>
                <c:pt idx="1285">
                  <c:v>45</c:v>
                </c:pt>
                <c:pt idx="1286">
                  <c:v>49</c:v>
                </c:pt>
                <c:pt idx="1287">
                  <c:v>61</c:v>
                </c:pt>
                <c:pt idx="1288">
                  <c:v>65</c:v>
                </c:pt>
                <c:pt idx="1289">
                  <c:v>63</c:v>
                </c:pt>
                <c:pt idx="1290">
                  <c:v>70</c:v>
                </c:pt>
                <c:pt idx="1291">
                  <c:v>0</c:v>
                </c:pt>
                <c:pt idx="1292">
                  <c:v>65</c:v>
                </c:pt>
                <c:pt idx="1293">
                  <c:v>0</c:v>
                </c:pt>
                <c:pt idx="1294">
                  <c:v>64</c:v>
                </c:pt>
                <c:pt idx="1295">
                  <c:v>60</c:v>
                </c:pt>
                <c:pt idx="1296">
                  <c:v>63</c:v>
                </c:pt>
                <c:pt idx="1297">
                  <c:v>67</c:v>
                </c:pt>
                <c:pt idx="1298">
                  <c:v>66</c:v>
                </c:pt>
                <c:pt idx="1299">
                  <c:v>53</c:v>
                </c:pt>
                <c:pt idx="1300">
                  <c:v>53</c:v>
                </c:pt>
                <c:pt idx="1301">
                  <c:v>51</c:v>
                </c:pt>
                <c:pt idx="1302">
                  <c:v>54</c:v>
                </c:pt>
                <c:pt idx="1303">
                  <c:v>47</c:v>
                </c:pt>
                <c:pt idx="1304">
                  <c:v>44</c:v>
                </c:pt>
                <c:pt idx="1305">
                  <c:v>44</c:v>
                </c:pt>
                <c:pt idx="1306">
                  <c:v>42</c:v>
                </c:pt>
                <c:pt idx="1307">
                  <c:v>40</c:v>
                </c:pt>
                <c:pt idx="1308">
                  <c:v>40</c:v>
                </c:pt>
                <c:pt idx="1309">
                  <c:v>39</c:v>
                </c:pt>
                <c:pt idx="1310">
                  <c:v>38</c:v>
                </c:pt>
                <c:pt idx="1311">
                  <c:v>39</c:v>
                </c:pt>
                <c:pt idx="1312">
                  <c:v>39</c:v>
                </c:pt>
                <c:pt idx="1313">
                  <c:v>39</c:v>
                </c:pt>
                <c:pt idx="1314">
                  <c:v>41</c:v>
                </c:pt>
                <c:pt idx="1315">
                  <c:v>41</c:v>
                </c:pt>
                <c:pt idx="1316">
                  <c:v>42</c:v>
                </c:pt>
                <c:pt idx="1317">
                  <c:v>50</c:v>
                </c:pt>
                <c:pt idx="1318">
                  <c:v>46</c:v>
                </c:pt>
                <c:pt idx="1319">
                  <c:v>47</c:v>
                </c:pt>
                <c:pt idx="1320">
                  <c:v>55</c:v>
                </c:pt>
                <c:pt idx="1321">
                  <c:v>56</c:v>
                </c:pt>
                <c:pt idx="1322">
                  <c:v>51</c:v>
                </c:pt>
                <c:pt idx="1323">
                  <c:v>58</c:v>
                </c:pt>
                <c:pt idx="1324">
                  <c:v>59</c:v>
                </c:pt>
                <c:pt idx="1325">
                  <c:v>57</c:v>
                </c:pt>
                <c:pt idx="1326">
                  <c:v>58</c:v>
                </c:pt>
                <c:pt idx="1327">
                  <c:v>57</c:v>
                </c:pt>
                <c:pt idx="1328">
                  <c:v>55</c:v>
                </c:pt>
                <c:pt idx="1329">
                  <c:v>55</c:v>
                </c:pt>
                <c:pt idx="1330">
                  <c:v>53</c:v>
                </c:pt>
                <c:pt idx="1331">
                  <c:v>51</c:v>
                </c:pt>
                <c:pt idx="1332">
                  <c:v>50</c:v>
                </c:pt>
                <c:pt idx="1333">
                  <c:v>43</c:v>
                </c:pt>
                <c:pt idx="1334">
                  <c:v>42</c:v>
                </c:pt>
                <c:pt idx="1335">
                  <c:v>40</c:v>
                </c:pt>
                <c:pt idx="1336">
                  <c:v>40</c:v>
                </c:pt>
                <c:pt idx="1337">
                  <c:v>39</c:v>
                </c:pt>
                <c:pt idx="1338">
                  <c:v>38</c:v>
                </c:pt>
                <c:pt idx="1339">
                  <c:v>39</c:v>
                </c:pt>
                <c:pt idx="1340">
                  <c:v>38</c:v>
                </c:pt>
                <c:pt idx="1341">
                  <c:v>38</c:v>
                </c:pt>
                <c:pt idx="1342">
                  <c:v>40</c:v>
                </c:pt>
                <c:pt idx="1343">
                  <c:v>40</c:v>
                </c:pt>
                <c:pt idx="1344">
                  <c:v>41</c:v>
                </c:pt>
                <c:pt idx="1345">
                  <c:v>43</c:v>
                </c:pt>
                <c:pt idx="1346">
                  <c:v>44</c:v>
                </c:pt>
                <c:pt idx="1347">
                  <c:v>45</c:v>
                </c:pt>
                <c:pt idx="1348">
                  <c:v>53</c:v>
                </c:pt>
                <c:pt idx="1349">
                  <c:v>56</c:v>
                </c:pt>
                <c:pt idx="1350">
                  <c:v>56</c:v>
                </c:pt>
                <c:pt idx="1351">
                  <c:v>58</c:v>
                </c:pt>
                <c:pt idx="1352">
                  <c:v>59</c:v>
                </c:pt>
                <c:pt idx="1353">
                  <c:v>59</c:v>
                </c:pt>
                <c:pt idx="1354">
                  <c:v>52</c:v>
                </c:pt>
                <c:pt idx="1355">
                  <c:v>57</c:v>
                </c:pt>
                <c:pt idx="1356">
                  <c:v>55</c:v>
                </c:pt>
                <c:pt idx="1357">
                  <c:v>55</c:v>
                </c:pt>
                <c:pt idx="1358">
                  <c:v>54</c:v>
                </c:pt>
                <c:pt idx="1359">
                  <c:v>47</c:v>
                </c:pt>
                <c:pt idx="1360">
                  <c:v>46</c:v>
                </c:pt>
                <c:pt idx="1361">
                  <c:v>44</c:v>
                </c:pt>
                <c:pt idx="1362">
                  <c:v>42</c:v>
                </c:pt>
                <c:pt idx="1363">
                  <c:v>41</c:v>
                </c:pt>
                <c:pt idx="1364">
                  <c:v>41</c:v>
                </c:pt>
                <c:pt idx="1365">
                  <c:v>40</c:v>
                </c:pt>
                <c:pt idx="1366">
                  <c:v>39</c:v>
                </c:pt>
                <c:pt idx="1367">
                  <c:v>41</c:v>
                </c:pt>
                <c:pt idx="1368">
                  <c:v>41</c:v>
                </c:pt>
                <c:pt idx="1369">
                  <c:v>40</c:v>
                </c:pt>
                <c:pt idx="1370">
                  <c:v>42</c:v>
                </c:pt>
                <c:pt idx="1371">
                  <c:v>48</c:v>
                </c:pt>
                <c:pt idx="1372">
                  <c:v>50</c:v>
                </c:pt>
                <c:pt idx="1373">
                  <c:v>54</c:v>
                </c:pt>
                <c:pt idx="1374">
                  <c:v>53</c:v>
                </c:pt>
                <c:pt idx="1375">
                  <c:v>54</c:v>
                </c:pt>
                <c:pt idx="1376">
                  <c:v>56</c:v>
                </c:pt>
                <c:pt idx="1377">
                  <c:v>56</c:v>
                </c:pt>
                <c:pt idx="1378">
                  <c:v>55</c:v>
                </c:pt>
                <c:pt idx="1379">
                  <c:v>56</c:v>
                </c:pt>
                <c:pt idx="1380">
                  <c:v>55</c:v>
                </c:pt>
                <c:pt idx="1381">
                  <c:v>0</c:v>
                </c:pt>
                <c:pt idx="1382">
                  <c:v>50</c:v>
                </c:pt>
                <c:pt idx="1383">
                  <c:v>54</c:v>
                </c:pt>
                <c:pt idx="1384">
                  <c:v>54</c:v>
                </c:pt>
                <c:pt idx="1385">
                  <c:v>53</c:v>
                </c:pt>
                <c:pt idx="1386">
                  <c:v>0</c:v>
                </c:pt>
                <c:pt idx="1387">
                  <c:v>49</c:v>
                </c:pt>
                <c:pt idx="1388">
                  <c:v>52</c:v>
                </c:pt>
                <c:pt idx="1389">
                  <c:v>47</c:v>
                </c:pt>
                <c:pt idx="1390">
                  <c:v>52</c:v>
                </c:pt>
                <c:pt idx="1391">
                  <c:v>51</c:v>
                </c:pt>
                <c:pt idx="1392">
                  <c:v>52</c:v>
                </c:pt>
                <c:pt idx="1393">
                  <c:v>51</c:v>
                </c:pt>
                <c:pt idx="1394">
                  <c:v>50</c:v>
                </c:pt>
                <c:pt idx="1395">
                  <c:v>51</c:v>
                </c:pt>
                <c:pt idx="1396">
                  <c:v>45</c:v>
                </c:pt>
                <c:pt idx="1397">
                  <c:v>48</c:v>
                </c:pt>
                <c:pt idx="1398">
                  <c:v>49</c:v>
                </c:pt>
                <c:pt idx="1399">
                  <c:v>44</c:v>
                </c:pt>
                <c:pt idx="1400">
                  <c:v>42</c:v>
                </c:pt>
                <c:pt idx="1401">
                  <c:v>40</c:v>
                </c:pt>
                <c:pt idx="1402">
                  <c:v>41</c:v>
                </c:pt>
                <c:pt idx="1403">
                  <c:v>41</c:v>
                </c:pt>
                <c:pt idx="1404">
                  <c:v>40</c:v>
                </c:pt>
                <c:pt idx="1405">
                  <c:v>41</c:v>
                </c:pt>
                <c:pt idx="1406">
                  <c:v>41</c:v>
                </c:pt>
                <c:pt idx="1407">
                  <c:v>41</c:v>
                </c:pt>
                <c:pt idx="1408">
                  <c:v>43</c:v>
                </c:pt>
                <c:pt idx="1409">
                  <c:v>44</c:v>
                </c:pt>
                <c:pt idx="1410">
                  <c:v>45</c:v>
                </c:pt>
                <c:pt idx="1411">
                  <c:v>48</c:v>
                </c:pt>
                <c:pt idx="1412">
                  <c:v>49</c:v>
                </c:pt>
                <c:pt idx="1413">
                  <c:v>56</c:v>
                </c:pt>
                <c:pt idx="1414">
                  <c:v>53</c:v>
                </c:pt>
                <c:pt idx="1415">
                  <c:v>52</c:v>
                </c:pt>
                <c:pt idx="1416">
                  <c:v>53</c:v>
                </c:pt>
                <c:pt idx="1417">
                  <c:v>53</c:v>
                </c:pt>
                <c:pt idx="1418">
                  <c:v>52</c:v>
                </c:pt>
                <c:pt idx="1419">
                  <c:v>52</c:v>
                </c:pt>
                <c:pt idx="1420">
                  <c:v>52</c:v>
                </c:pt>
                <c:pt idx="1421">
                  <c:v>50</c:v>
                </c:pt>
                <c:pt idx="1422">
                  <c:v>57</c:v>
                </c:pt>
                <c:pt idx="1423">
                  <c:v>57</c:v>
                </c:pt>
                <c:pt idx="1424">
                  <c:v>51</c:v>
                </c:pt>
                <c:pt idx="1425">
                  <c:v>54</c:v>
                </c:pt>
                <c:pt idx="1426">
                  <c:v>49</c:v>
                </c:pt>
                <c:pt idx="1427">
                  <c:v>53</c:v>
                </c:pt>
                <c:pt idx="1428">
                  <c:v>52</c:v>
                </c:pt>
                <c:pt idx="1429">
                  <c:v>53</c:v>
                </c:pt>
                <c:pt idx="1430">
                  <c:v>51</c:v>
                </c:pt>
                <c:pt idx="1431">
                  <c:v>50</c:v>
                </c:pt>
                <c:pt idx="1432">
                  <c:v>50</c:v>
                </c:pt>
                <c:pt idx="1433">
                  <c:v>49</c:v>
                </c:pt>
                <c:pt idx="1434">
                  <c:v>43</c:v>
                </c:pt>
                <c:pt idx="1435">
                  <c:v>42</c:v>
                </c:pt>
                <c:pt idx="1436">
                  <c:v>41</c:v>
                </c:pt>
                <c:pt idx="1437">
                  <c:v>41</c:v>
                </c:pt>
                <c:pt idx="1438">
                  <c:v>41</c:v>
                </c:pt>
                <c:pt idx="1439">
                  <c:v>40</c:v>
                </c:pt>
                <c:pt idx="1440">
                  <c:v>41</c:v>
                </c:pt>
                <c:pt idx="1441">
                  <c:v>41</c:v>
                </c:pt>
                <c:pt idx="1442">
                  <c:v>41</c:v>
                </c:pt>
                <c:pt idx="1443">
                  <c:v>43</c:v>
                </c:pt>
                <c:pt idx="1444">
                  <c:v>44</c:v>
                </c:pt>
                <c:pt idx="1445">
                  <c:v>45</c:v>
                </c:pt>
                <c:pt idx="1446">
                  <c:v>52</c:v>
                </c:pt>
                <c:pt idx="1447">
                  <c:v>54</c:v>
                </c:pt>
                <c:pt idx="1448">
                  <c:v>55</c:v>
                </c:pt>
                <c:pt idx="1449">
                  <c:v>57</c:v>
                </c:pt>
                <c:pt idx="1450">
                  <c:v>57</c:v>
                </c:pt>
                <c:pt idx="1451">
                  <c:v>52</c:v>
                </c:pt>
                <c:pt idx="1452">
                  <c:v>62</c:v>
                </c:pt>
                <c:pt idx="1453">
                  <c:v>57</c:v>
                </c:pt>
                <c:pt idx="1454">
                  <c:v>56</c:v>
                </c:pt>
                <c:pt idx="1455">
                  <c:v>50</c:v>
                </c:pt>
                <c:pt idx="1456">
                  <c:v>47</c:v>
                </c:pt>
                <c:pt idx="1457">
                  <c:v>52</c:v>
                </c:pt>
                <c:pt idx="1458">
                  <c:v>0</c:v>
                </c:pt>
                <c:pt idx="1459">
                  <c:v>46</c:v>
                </c:pt>
                <c:pt idx="1460">
                  <c:v>47</c:v>
                </c:pt>
                <c:pt idx="1461">
                  <c:v>46</c:v>
                </c:pt>
                <c:pt idx="1462">
                  <c:v>50</c:v>
                </c:pt>
                <c:pt idx="1463">
                  <c:v>52</c:v>
                </c:pt>
                <c:pt idx="1464">
                  <c:v>52</c:v>
                </c:pt>
                <c:pt idx="1465">
                  <c:v>52</c:v>
                </c:pt>
                <c:pt idx="1466">
                  <c:v>52</c:v>
                </c:pt>
                <c:pt idx="1467">
                  <c:v>52</c:v>
                </c:pt>
                <c:pt idx="1468">
                  <c:v>51</c:v>
                </c:pt>
                <c:pt idx="1469">
                  <c:v>50</c:v>
                </c:pt>
                <c:pt idx="1470">
                  <c:v>51</c:v>
                </c:pt>
                <c:pt idx="1471">
                  <c:v>50</c:v>
                </c:pt>
                <c:pt idx="1472">
                  <c:v>50</c:v>
                </c:pt>
                <c:pt idx="1473">
                  <c:v>50</c:v>
                </c:pt>
                <c:pt idx="1474">
                  <c:v>44</c:v>
                </c:pt>
                <c:pt idx="1475">
                  <c:v>43</c:v>
                </c:pt>
                <c:pt idx="1476">
                  <c:v>44</c:v>
                </c:pt>
                <c:pt idx="1477">
                  <c:v>44</c:v>
                </c:pt>
                <c:pt idx="1478">
                  <c:v>46</c:v>
                </c:pt>
                <c:pt idx="1479">
                  <c:v>51</c:v>
                </c:pt>
                <c:pt idx="1480">
                  <c:v>53</c:v>
                </c:pt>
                <c:pt idx="1481">
                  <c:v>56</c:v>
                </c:pt>
                <c:pt idx="1482">
                  <c:v>60</c:v>
                </c:pt>
                <c:pt idx="1483">
                  <c:v>67</c:v>
                </c:pt>
                <c:pt idx="1484">
                  <c:v>70</c:v>
                </c:pt>
                <c:pt idx="1485">
                  <c:v>74</c:v>
                </c:pt>
                <c:pt idx="1486">
                  <c:v>76</c:v>
                </c:pt>
                <c:pt idx="1487">
                  <c:v>68</c:v>
                </c:pt>
                <c:pt idx="1488">
                  <c:v>85</c:v>
                </c:pt>
                <c:pt idx="1489">
                  <c:v>83</c:v>
                </c:pt>
                <c:pt idx="1490">
                  <c:v>86</c:v>
                </c:pt>
                <c:pt idx="1491">
                  <c:v>88</c:v>
                </c:pt>
                <c:pt idx="1492">
                  <c:v>77</c:v>
                </c:pt>
                <c:pt idx="1493">
                  <c:v>88</c:v>
                </c:pt>
                <c:pt idx="1494">
                  <c:v>90</c:v>
                </c:pt>
                <c:pt idx="1495">
                  <c:v>91</c:v>
                </c:pt>
                <c:pt idx="1496">
                  <c:v>93</c:v>
                </c:pt>
                <c:pt idx="1497">
                  <c:v>94</c:v>
                </c:pt>
                <c:pt idx="1498">
                  <c:v>96</c:v>
                </c:pt>
                <c:pt idx="1499">
                  <c:v>97</c:v>
                </c:pt>
                <c:pt idx="1500">
                  <c:v>98</c:v>
                </c:pt>
                <c:pt idx="1501">
                  <c:v>100</c:v>
                </c:pt>
                <c:pt idx="1502">
                  <c:v>100</c:v>
                </c:pt>
                <c:pt idx="1503">
                  <c:v>100</c:v>
                </c:pt>
                <c:pt idx="1504">
                  <c:v>100</c:v>
                </c:pt>
                <c:pt idx="1505">
                  <c:v>100</c:v>
                </c:pt>
                <c:pt idx="1506">
                  <c:v>99</c:v>
                </c:pt>
                <c:pt idx="1507">
                  <c:v>99</c:v>
                </c:pt>
                <c:pt idx="1508">
                  <c:v>0</c:v>
                </c:pt>
                <c:pt idx="1509">
                  <c:v>0</c:v>
                </c:pt>
                <c:pt idx="1510">
                  <c:v>100</c:v>
                </c:pt>
                <c:pt idx="1511">
                  <c:v>100</c:v>
                </c:pt>
                <c:pt idx="1512">
                  <c:v>100</c:v>
                </c:pt>
                <c:pt idx="1513">
                  <c:v>100</c:v>
                </c:pt>
                <c:pt idx="1514">
                  <c:v>100</c:v>
                </c:pt>
                <c:pt idx="1515">
                  <c:v>100</c:v>
                </c:pt>
                <c:pt idx="1516">
                  <c:v>100</c:v>
                </c:pt>
                <c:pt idx="1517">
                  <c:v>100</c:v>
                </c:pt>
                <c:pt idx="1518">
                  <c:v>100</c:v>
                </c:pt>
                <c:pt idx="1519">
                  <c:v>99</c:v>
                </c:pt>
                <c:pt idx="1520">
                  <c:v>98</c:v>
                </c:pt>
                <c:pt idx="1521">
                  <c:v>98</c:v>
                </c:pt>
                <c:pt idx="1522">
                  <c:v>97</c:v>
                </c:pt>
                <c:pt idx="1523">
                  <c:v>98</c:v>
                </c:pt>
                <c:pt idx="1524">
                  <c:v>97</c:v>
                </c:pt>
                <c:pt idx="1525">
                  <c:v>97</c:v>
                </c:pt>
                <c:pt idx="1526">
                  <c:v>97</c:v>
                </c:pt>
                <c:pt idx="1527">
                  <c:v>97</c:v>
                </c:pt>
                <c:pt idx="1528">
                  <c:v>96</c:v>
                </c:pt>
                <c:pt idx="1529">
                  <c:v>96</c:v>
                </c:pt>
                <c:pt idx="1530">
                  <c:v>97</c:v>
                </c:pt>
                <c:pt idx="1531">
                  <c:v>96</c:v>
                </c:pt>
                <c:pt idx="1532">
                  <c:v>97</c:v>
                </c:pt>
                <c:pt idx="1533">
                  <c:v>98</c:v>
                </c:pt>
                <c:pt idx="1534">
                  <c:v>97</c:v>
                </c:pt>
                <c:pt idx="1535">
                  <c:v>98</c:v>
                </c:pt>
                <c:pt idx="1536">
                  <c:v>98</c:v>
                </c:pt>
                <c:pt idx="1537">
                  <c:v>98</c:v>
                </c:pt>
                <c:pt idx="1538">
                  <c:v>98</c:v>
                </c:pt>
                <c:pt idx="1539">
                  <c:v>98</c:v>
                </c:pt>
                <c:pt idx="1540">
                  <c:v>97</c:v>
                </c:pt>
                <c:pt idx="1541">
                  <c:v>97</c:v>
                </c:pt>
                <c:pt idx="1542">
                  <c:v>97</c:v>
                </c:pt>
                <c:pt idx="1543">
                  <c:v>96</c:v>
                </c:pt>
                <c:pt idx="1544">
                  <c:v>95</c:v>
                </c:pt>
                <c:pt idx="1545">
                  <c:v>93</c:v>
                </c:pt>
                <c:pt idx="1546">
                  <c:v>92</c:v>
                </c:pt>
                <c:pt idx="1547">
                  <c:v>85</c:v>
                </c:pt>
                <c:pt idx="1548">
                  <c:v>83</c:v>
                </c:pt>
                <c:pt idx="1549">
                  <c:v>87</c:v>
                </c:pt>
                <c:pt idx="1550">
                  <c:v>88</c:v>
                </c:pt>
                <c:pt idx="1551">
                  <c:v>83</c:v>
                </c:pt>
                <c:pt idx="1552">
                  <c:v>88</c:v>
                </c:pt>
                <c:pt idx="1553">
                  <c:v>89</c:v>
                </c:pt>
                <c:pt idx="1554">
                  <c:v>88</c:v>
                </c:pt>
                <c:pt idx="1555">
                  <c:v>89</c:v>
                </c:pt>
                <c:pt idx="1556">
                  <c:v>89</c:v>
                </c:pt>
                <c:pt idx="1557">
                  <c:v>82</c:v>
                </c:pt>
                <c:pt idx="1558">
                  <c:v>81</c:v>
                </c:pt>
                <c:pt idx="1559">
                  <c:v>73</c:v>
                </c:pt>
                <c:pt idx="1560">
                  <c:v>82</c:v>
                </c:pt>
                <c:pt idx="1561">
                  <c:v>83</c:v>
                </c:pt>
                <c:pt idx="1562">
                  <c:v>88</c:v>
                </c:pt>
                <c:pt idx="1563">
                  <c:v>94</c:v>
                </c:pt>
                <c:pt idx="1564">
                  <c:v>100</c:v>
                </c:pt>
                <c:pt idx="1565">
                  <c:v>100</c:v>
                </c:pt>
                <c:pt idx="1566">
                  <c:v>100</c:v>
                </c:pt>
                <c:pt idx="1567">
                  <c:v>100</c:v>
                </c:pt>
                <c:pt idx="1568">
                  <c:v>100</c:v>
                </c:pt>
                <c:pt idx="1569">
                  <c:v>100</c:v>
                </c:pt>
                <c:pt idx="1570">
                  <c:v>100</c:v>
                </c:pt>
                <c:pt idx="1571">
                  <c:v>100</c:v>
                </c:pt>
                <c:pt idx="1572">
                  <c:v>100</c:v>
                </c:pt>
                <c:pt idx="1573">
                  <c:v>100</c:v>
                </c:pt>
                <c:pt idx="1574">
                  <c:v>100</c:v>
                </c:pt>
                <c:pt idx="1575">
                  <c:v>100</c:v>
                </c:pt>
                <c:pt idx="1576">
                  <c:v>100</c:v>
                </c:pt>
                <c:pt idx="1577">
                  <c:v>100</c:v>
                </c:pt>
                <c:pt idx="1578">
                  <c:v>100</c:v>
                </c:pt>
                <c:pt idx="1579">
                  <c:v>97</c:v>
                </c:pt>
                <c:pt idx="1580">
                  <c:v>97</c:v>
                </c:pt>
                <c:pt idx="1581">
                  <c:v>0</c:v>
                </c:pt>
                <c:pt idx="1582">
                  <c:v>88</c:v>
                </c:pt>
                <c:pt idx="1583">
                  <c:v>85</c:v>
                </c:pt>
                <c:pt idx="1584">
                  <c:v>83</c:v>
                </c:pt>
                <c:pt idx="1585">
                  <c:v>79</c:v>
                </c:pt>
                <c:pt idx="1586">
                  <c:v>68</c:v>
                </c:pt>
                <c:pt idx="1587">
                  <c:v>55</c:v>
                </c:pt>
                <c:pt idx="1588">
                  <c:v>49</c:v>
                </c:pt>
                <c:pt idx="1589">
                  <c:v>48</c:v>
                </c:pt>
                <c:pt idx="1590">
                  <c:v>45</c:v>
                </c:pt>
                <c:pt idx="1591">
                  <c:v>37</c:v>
                </c:pt>
                <c:pt idx="1592">
                  <c:v>36</c:v>
                </c:pt>
                <c:pt idx="1593">
                  <c:v>36</c:v>
                </c:pt>
                <c:pt idx="1594">
                  <c:v>37</c:v>
                </c:pt>
                <c:pt idx="1595">
                  <c:v>41</c:v>
                </c:pt>
                <c:pt idx="1596">
                  <c:v>42</c:v>
                </c:pt>
                <c:pt idx="1597">
                  <c:v>45</c:v>
                </c:pt>
                <c:pt idx="1598">
                  <c:v>56</c:v>
                </c:pt>
                <c:pt idx="1599">
                  <c:v>56</c:v>
                </c:pt>
                <c:pt idx="1600">
                  <c:v>65</c:v>
                </c:pt>
                <c:pt idx="1601">
                  <c:v>72</c:v>
                </c:pt>
                <c:pt idx="1602">
                  <c:v>81</c:v>
                </c:pt>
                <c:pt idx="1603">
                  <c:v>69</c:v>
                </c:pt>
                <c:pt idx="1604">
                  <c:v>79</c:v>
                </c:pt>
                <c:pt idx="1605">
                  <c:v>75</c:v>
                </c:pt>
                <c:pt idx="1606">
                  <c:v>82</c:v>
                </c:pt>
                <c:pt idx="1607">
                  <c:v>79</c:v>
                </c:pt>
                <c:pt idx="1608">
                  <c:v>78</c:v>
                </c:pt>
                <c:pt idx="1609">
                  <c:v>85</c:v>
                </c:pt>
                <c:pt idx="1610">
                  <c:v>81</c:v>
                </c:pt>
                <c:pt idx="1611">
                  <c:v>88</c:v>
                </c:pt>
                <c:pt idx="1612">
                  <c:v>86</c:v>
                </c:pt>
                <c:pt idx="1613">
                  <c:v>94</c:v>
                </c:pt>
                <c:pt idx="1614">
                  <c:v>96</c:v>
                </c:pt>
                <c:pt idx="1615">
                  <c:v>98</c:v>
                </c:pt>
                <c:pt idx="1616">
                  <c:v>99</c:v>
                </c:pt>
                <c:pt idx="1617">
                  <c:v>99</c:v>
                </c:pt>
                <c:pt idx="1618">
                  <c:v>98</c:v>
                </c:pt>
                <c:pt idx="1619">
                  <c:v>97</c:v>
                </c:pt>
                <c:pt idx="1620">
                  <c:v>95</c:v>
                </c:pt>
                <c:pt idx="1621">
                  <c:v>93</c:v>
                </c:pt>
                <c:pt idx="1622">
                  <c:v>91</c:v>
                </c:pt>
                <c:pt idx="1623">
                  <c:v>82</c:v>
                </c:pt>
                <c:pt idx="1624">
                  <c:v>85</c:v>
                </c:pt>
                <c:pt idx="1625">
                  <c:v>78</c:v>
                </c:pt>
                <c:pt idx="1626">
                  <c:v>0</c:v>
                </c:pt>
                <c:pt idx="1627">
                  <c:v>80</c:v>
                </c:pt>
                <c:pt idx="1628">
                  <c:v>78</c:v>
                </c:pt>
                <c:pt idx="1629">
                  <c:v>86</c:v>
                </c:pt>
                <c:pt idx="1630">
                  <c:v>81</c:v>
                </c:pt>
                <c:pt idx="1631">
                  <c:v>81</c:v>
                </c:pt>
                <c:pt idx="1632">
                  <c:v>84</c:v>
                </c:pt>
                <c:pt idx="1633">
                  <c:v>90</c:v>
                </c:pt>
                <c:pt idx="1634">
                  <c:v>81</c:v>
                </c:pt>
                <c:pt idx="1635">
                  <c:v>84</c:v>
                </c:pt>
                <c:pt idx="1636">
                  <c:v>78</c:v>
                </c:pt>
                <c:pt idx="1637">
                  <c:v>71</c:v>
                </c:pt>
                <c:pt idx="1638">
                  <c:v>86</c:v>
                </c:pt>
                <c:pt idx="1639">
                  <c:v>78</c:v>
                </c:pt>
                <c:pt idx="1640">
                  <c:v>89</c:v>
                </c:pt>
                <c:pt idx="1641">
                  <c:v>82</c:v>
                </c:pt>
                <c:pt idx="1642">
                  <c:v>83</c:v>
                </c:pt>
                <c:pt idx="1643">
                  <c:v>89</c:v>
                </c:pt>
                <c:pt idx="1644">
                  <c:v>91</c:v>
                </c:pt>
                <c:pt idx="1645">
                  <c:v>89</c:v>
                </c:pt>
                <c:pt idx="1646">
                  <c:v>91</c:v>
                </c:pt>
                <c:pt idx="1647">
                  <c:v>93</c:v>
                </c:pt>
                <c:pt idx="1648">
                  <c:v>95</c:v>
                </c:pt>
                <c:pt idx="1649">
                  <c:v>100</c:v>
                </c:pt>
                <c:pt idx="1650">
                  <c:v>100</c:v>
                </c:pt>
                <c:pt idx="1651">
                  <c:v>100</c:v>
                </c:pt>
                <c:pt idx="1652">
                  <c:v>100</c:v>
                </c:pt>
                <c:pt idx="1653">
                  <c:v>98</c:v>
                </c:pt>
                <c:pt idx="1654">
                  <c:v>0</c:v>
                </c:pt>
                <c:pt idx="1655">
                  <c:v>99</c:v>
                </c:pt>
                <c:pt idx="1656">
                  <c:v>100</c:v>
                </c:pt>
                <c:pt idx="1657">
                  <c:v>100</c:v>
                </c:pt>
                <c:pt idx="1658">
                  <c:v>100</c:v>
                </c:pt>
                <c:pt idx="1659">
                  <c:v>100</c:v>
                </c:pt>
                <c:pt idx="1660">
                  <c:v>100</c:v>
                </c:pt>
                <c:pt idx="1661">
                  <c:v>100</c:v>
                </c:pt>
                <c:pt idx="1662">
                  <c:v>100</c:v>
                </c:pt>
                <c:pt idx="1663">
                  <c:v>100</c:v>
                </c:pt>
                <c:pt idx="1664">
                  <c:v>100</c:v>
                </c:pt>
                <c:pt idx="1665">
                  <c:v>100</c:v>
                </c:pt>
                <c:pt idx="1666">
                  <c:v>100</c:v>
                </c:pt>
                <c:pt idx="1667">
                  <c:v>100</c:v>
                </c:pt>
                <c:pt idx="1668">
                  <c:v>100</c:v>
                </c:pt>
                <c:pt idx="1669">
                  <c:v>98</c:v>
                </c:pt>
                <c:pt idx="1670">
                  <c:v>99</c:v>
                </c:pt>
                <c:pt idx="1671">
                  <c:v>97</c:v>
                </c:pt>
                <c:pt idx="1672">
                  <c:v>96</c:v>
                </c:pt>
                <c:pt idx="1673">
                  <c:v>96</c:v>
                </c:pt>
                <c:pt idx="1674">
                  <c:v>95</c:v>
                </c:pt>
                <c:pt idx="1675">
                  <c:v>95</c:v>
                </c:pt>
                <c:pt idx="1676">
                  <c:v>94</c:v>
                </c:pt>
                <c:pt idx="1677">
                  <c:v>87</c:v>
                </c:pt>
                <c:pt idx="1678">
                  <c:v>92</c:v>
                </c:pt>
                <c:pt idx="1679">
                  <c:v>84</c:v>
                </c:pt>
                <c:pt idx="1680">
                  <c:v>0</c:v>
                </c:pt>
                <c:pt idx="1681">
                  <c:v>87</c:v>
                </c:pt>
                <c:pt idx="1682">
                  <c:v>96</c:v>
                </c:pt>
                <c:pt idx="1683">
                  <c:v>98</c:v>
                </c:pt>
                <c:pt idx="1684">
                  <c:v>99</c:v>
                </c:pt>
                <c:pt idx="1685">
                  <c:v>98</c:v>
                </c:pt>
                <c:pt idx="1686">
                  <c:v>98</c:v>
                </c:pt>
                <c:pt idx="1687">
                  <c:v>99</c:v>
                </c:pt>
                <c:pt idx="1688">
                  <c:v>97</c:v>
                </c:pt>
                <c:pt idx="1689">
                  <c:v>98</c:v>
                </c:pt>
                <c:pt idx="1690">
                  <c:v>98</c:v>
                </c:pt>
                <c:pt idx="1691">
                  <c:v>97</c:v>
                </c:pt>
                <c:pt idx="1692">
                  <c:v>98</c:v>
                </c:pt>
                <c:pt idx="1693">
                  <c:v>100</c:v>
                </c:pt>
                <c:pt idx="1694">
                  <c:v>100</c:v>
                </c:pt>
                <c:pt idx="1695">
                  <c:v>100</c:v>
                </c:pt>
                <c:pt idx="1696">
                  <c:v>100</c:v>
                </c:pt>
                <c:pt idx="1697">
                  <c:v>99</c:v>
                </c:pt>
                <c:pt idx="1698">
                  <c:v>99</c:v>
                </c:pt>
                <c:pt idx="1699">
                  <c:v>99</c:v>
                </c:pt>
                <c:pt idx="1700">
                  <c:v>98</c:v>
                </c:pt>
                <c:pt idx="1701">
                  <c:v>98</c:v>
                </c:pt>
                <c:pt idx="1702">
                  <c:v>97</c:v>
                </c:pt>
                <c:pt idx="1703">
                  <c:v>96</c:v>
                </c:pt>
                <c:pt idx="1704">
                  <c:v>94</c:v>
                </c:pt>
                <c:pt idx="1705">
                  <c:v>0</c:v>
                </c:pt>
                <c:pt idx="1706">
                  <c:v>89</c:v>
                </c:pt>
                <c:pt idx="1707">
                  <c:v>94</c:v>
                </c:pt>
                <c:pt idx="1708">
                  <c:v>98</c:v>
                </c:pt>
                <c:pt idx="1709">
                  <c:v>98</c:v>
                </c:pt>
                <c:pt idx="1710">
                  <c:v>97</c:v>
                </c:pt>
                <c:pt idx="1711">
                  <c:v>95</c:v>
                </c:pt>
                <c:pt idx="1712">
                  <c:v>94</c:v>
                </c:pt>
                <c:pt idx="1713">
                  <c:v>92</c:v>
                </c:pt>
                <c:pt idx="1714">
                  <c:v>95</c:v>
                </c:pt>
                <c:pt idx="1715">
                  <c:v>90</c:v>
                </c:pt>
                <c:pt idx="1716">
                  <c:v>82</c:v>
                </c:pt>
                <c:pt idx="1717">
                  <c:v>84</c:v>
                </c:pt>
                <c:pt idx="1718">
                  <c:v>81</c:v>
                </c:pt>
                <c:pt idx="1719">
                  <c:v>68</c:v>
                </c:pt>
                <c:pt idx="1720">
                  <c:v>75</c:v>
                </c:pt>
                <c:pt idx="1721">
                  <c:v>74</c:v>
                </c:pt>
                <c:pt idx="1722">
                  <c:v>73</c:v>
                </c:pt>
                <c:pt idx="1723">
                  <c:v>73</c:v>
                </c:pt>
                <c:pt idx="1724">
                  <c:v>74</c:v>
                </c:pt>
                <c:pt idx="1725">
                  <c:v>74</c:v>
                </c:pt>
                <c:pt idx="1726">
                  <c:v>75</c:v>
                </c:pt>
                <c:pt idx="1727">
                  <c:v>77</c:v>
                </c:pt>
                <c:pt idx="1728">
                  <c:v>77</c:v>
                </c:pt>
                <c:pt idx="1729">
                  <c:v>80</c:v>
                </c:pt>
                <c:pt idx="1730">
                  <c:v>82</c:v>
                </c:pt>
                <c:pt idx="1731">
                  <c:v>84</c:v>
                </c:pt>
                <c:pt idx="1732">
                  <c:v>86</c:v>
                </c:pt>
                <c:pt idx="1733">
                  <c:v>88</c:v>
                </c:pt>
                <c:pt idx="1734">
                  <c:v>83</c:v>
                </c:pt>
                <c:pt idx="1735">
                  <c:v>89</c:v>
                </c:pt>
                <c:pt idx="1736">
                  <c:v>90</c:v>
                </c:pt>
                <c:pt idx="1737">
                  <c:v>85</c:v>
                </c:pt>
                <c:pt idx="1738">
                  <c:v>96</c:v>
                </c:pt>
                <c:pt idx="1739">
                  <c:v>92</c:v>
                </c:pt>
                <c:pt idx="1740">
                  <c:v>85</c:v>
                </c:pt>
                <c:pt idx="1741">
                  <c:v>94</c:v>
                </c:pt>
                <c:pt idx="1742">
                  <c:v>89</c:v>
                </c:pt>
                <c:pt idx="1743">
                  <c:v>82</c:v>
                </c:pt>
                <c:pt idx="1744">
                  <c:v>85</c:v>
                </c:pt>
                <c:pt idx="1745">
                  <c:v>79</c:v>
                </c:pt>
                <c:pt idx="1746">
                  <c:v>82</c:v>
                </c:pt>
                <c:pt idx="1747">
                  <c:v>81</c:v>
                </c:pt>
                <c:pt idx="1748">
                  <c:v>82</c:v>
                </c:pt>
                <c:pt idx="1749">
                  <c:v>80</c:v>
                </c:pt>
                <c:pt idx="1750">
                  <c:v>74</c:v>
                </c:pt>
                <c:pt idx="1751">
                  <c:v>77</c:v>
                </c:pt>
                <c:pt idx="1752">
                  <c:v>66</c:v>
                </c:pt>
                <c:pt idx="1753">
                  <c:v>76</c:v>
                </c:pt>
                <c:pt idx="1754">
                  <c:v>76</c:v>
                </c:pt>
                <c:pt idx="1755">
                  <c:v>76</c:v>
                </c:pt>
                <c:pt idx="1756">
                  <c:v>83</c:v>
                </c:pt>
                <c:pt idx="1757">
                  <c:v>74</c:v>
                </c:pt>
                <c:pt idx="1758">
                  <c:v>67</c:v>
                </c:pt>
                <c:pt idx="1759">
                  <c:v>72</c:v>
                </c:pt>
                <c:pt idx="1760">
                  <c:v>78</c:v>
                </c:pt>
                <c:pt idx="1761">
                  <c:v>82</c:v>
                </c:pt>
                <c:pt idx="1762">
                  <c:v>84</c:v>
                </c:pt>
                <c:pt idx="1763">
                  <c:v>85</c:v>
                </c:pt>
                <c:pt idx="1764">
                  <c:v>88</c:v>
                </c:pt>
                <c:pt idx="1765">
                  <c:v>90</c:v>
                </c:pt>
                <c:pt idx="1766">
                  <c:v>90</c:v>
                </c:pt>
                <c:pt idx="1767">
                  <c:v>85</c:v>
                </c:pt>
                <c:pt idx="1768">
                  <c:v>78</c:v>
                </c:pt>
                <c:pt idx="1769">
                  <c:v>86</c:v>
                </c:pt>
                <c:pt idx="1770">
                  <c:v>82</c:v>
                </c:pt>
                <c:pt idx="1771">
                  <c:v>86</c:v>
                </c:pt>
                <c:pt idx="1772">
                  <c:v>79</c:v>
                </c:pt>
                <c:pt idx="1773">
                  <c:v>78</c:v>
                </c:pt>
                <c:pt idx="1774">
                  <c:v>83</c:v>
                </c:pt>
                <c:pt idx="1775">
                  <c:v>82</c:v>
                </c:pt>
                <c:pt idx="1776">
                  <c:v>82</c:v>
                </c:pt>
                <c:pt idx="1777">
                  <c:v>83</c:v>
                </c:pt>
                <c:pt idx="1778">
                  <c:v>82</c:v>
                </c:pt>
                <c:pt idx="1779">
                  <c:v>82</c:v>
                </c:pt>
                <c:pt idx="1780">
                  <c:v>77</c:v>
                </c:pt>
                <c:pt idx="1781">
                  <c:v>76</c:v>
                </c:pt>
                <c:pt idx="1782">
                  <c:v>81</c:v>
                </c:pt>
                <c:pt idx="1783">
                  <c:v>83</c:v>
                </c:pt>
                <c:pt idx="1784">
                  <c:v>83</c:v>
                </c:pt>
                <c:pt idx="1785">
                  <c:v>83</c:v>
                </c:pt>
                <c:pt idx="1786">
                  <c:v>83</c:v>
                </c:pt>
                <c:pt idx="1787">
                  <c:v>82</c:v>
                </c:pt>
                <c:pt idx="1788">
                  <c:v>82</c:v>
                </c:pt>
                <c:pt idx="1789">
                  <c:v>81</c:v>
                </c:pt>
                <c:pt idx="1790">
                  <c:v>75</c:v>
                </c:pt>
                <c:pt idx="1791">
                  <c:v>74</c:v>
                </c:pt>
                <c:pt idx="1792">
                  <c:v>79</c:v>
                </c:pt>
                <c:pt idx="1793">
                  <c:v>75</c:v>
                </c:pt>
                <c:pt idx="1794">
                  <c:v>76</c:v>
                </c:pt>
                <c:pt idx="1795">
                  <c:v>75</c:v>
                </c:pt>
                <c:pt idx="1796">
                  <c:v>69</c:v>
                </c:pt>
                <c:pt idx="1797">
                  <c:v>82</c:v>
                </c:pt>
                <c:pt idx="1798">
                  <c:v>83</c:v>
                </c:pt>
                <c:pt idx="1799">
                  <c:v>84</c:v>
                </c:pt>
                <c:pt idx="1800">
                  <c:v>87</c:v>
                </c:pt>
                <c:pt idx="1801">
                  <c:v>88</c:v>
                </c:pt>
                <c:pt idx="1802">
                  <c:v>88</c:v>
                </c:pt>
                <c:pt idx="1803">
                  <c:v>89</c:v>
                </c:pt>
                <c:pt idx="1804">
                  <c:v>88</c:v>
                </c:pt>
                <c:pt idx="1805">
                  <c:v>88</c:v>
                </c:pt>
                <c:pt idx="1806">
                  <c:v>82</c:v>
                </c:pt>
                <c:pt idx="1807">
                  <c:v>86</c:v>
                </c:pt>
                <c:pt idx="1808">
                  <c:v>86</c:v>
                </c:pt>
                <c:pt idx="1809">
                  <c:v>85</c:v>
                </c:pt>
                <c:pt idx="1810">
                  <c:v>84</c:v>
                </c:pt>
                <c:pt idx="1811">
                  <c:v>83</c:v>
                </c:pt>
                <c:pt idx="1812">
                  <c:v>88</c:v>
                </c:pt>
                <c:pt idx="1813">
                  <c:v>77</c:v>
                </c:pt>
                <c:pt idx="1814">
                  <c:v>80</c:v>
                </c:pt>
                <c:pt idx="1815">
                  <c:v>80</c:v>
                </c:pt>
                <c:pt idx="1816">
                  <c:v>79</c:v>
                </c:pt>
                <c:pt idx="1817">
                  <c:v>78</c:v>
                </c:pt>
                <c:pt idx="1818">
                  <c:v>78</c:v>
                </c:pt>
                <c:pt idx="1819">
                  <c:v>66</c:v>
                </c:pt>
                <c:pt idx="1820">
                  <c:v>69</c:v>
                </c:pt>
                <c:pt idx="1821">
                  <c:v>64</c:v>
                </c:pt>
                <c:pt idx="1822">
                  <c:v>0</c:v>
                </c:pt>
                <c:pt idx="1823">
                  <c:v>72</c:v>
                </c:pt>
                <c:pt idx="1824">
                  <c:v>71</c:v>
                </c:pt>
                <c:pt idx="1825">
                  <c:v>81</c:v>
                </c:pt>
                <c:pt idx="1826">
                  <c:v>84</c:v>
                </c:pt>
                <c:pt idx="1827">
                  <c:v>86</c:v>
                </c:pt>
                <c:pt idx="1828">
                  <c:v>85</c:v>
                </c:pt>
                <c:pt idx="1829">
                  <c:v>86</c:v>
                </c:pt>
                <c:pt idx="1830">
                  <c:v>87</c:v>
                </c:pt>
                <c:pt idx="1831">
                  <c:v>86</c:v>
                </c:pt>
                <c:pt idx="1832">
                  <c:v>85</c:v>
                </c:pt>
                <c:pt idx="1833">
                  <c:v>0</c:v>
                </c:pt>
                <c:pt idx="1834">
                  <c:v>82</c:v>
                </c:pt>
                <c:pt idx="1835">
                  <c:v>78</c:v>
                </c:pt>
                <c:pt idx="1836">
                  <c:v>88</c:v>
                </c:pt>
                <c:pt idx="1837">
                  <c:v>81</c:v>
                </c:pt>
                <c:pt idx="1838">
                  <c:v>79</c:v>
                </c:pt>
                <c:pt idx="1839">
                  <c:v>88</c:v>
                </c:pt>
                <c:pt idx="1840">
                  <c:v>84</c:v>
                </c:pt>
                <c:pt idx="1841">
                  <c:v>71</c:v>
                </c:pt>
                <c:pt idx="1842">
                  <c:v>73</c:v>
                </c:pt>
                <c:pt idx="1843">
                  <c:v>83</c:v>
                </c:pt>
                <c:pt idx="1844">
                  <c:v>69</c:v>
                </c:pt>
                <c:pt idx="1845">
                  <c:v>65</c:v>
                </c:pt>
                <c:pt idx="1846">
                  <c:v>66</c:v>
                </c:pt>
                <c:pt idx="1847">
                  <c:v>71</c:v>
                </c:pt>
                <c:pt idx="1848">
                  <c:v>65</c:v>
                </c:pt>
                <c:pt idx="1849">
                  <c:v>0</c:v>
                </c:pt>
                <c:pt idx="1850">
                  <c:v>76</c:v>
                </c:pt>
                <c:pt idx="1851">
                  <c:v>84</c:v>
                </c:pt>
                <c:pt idx="1852">
                  <c:v>82</c:v>
                </c:pt>
                <c:pt idx="1853">
                  <c:v>88</c:v>
                </c:pt>
                <c:pt idx="1854">
                  <c:v>84</c:v>
                </c:pt>
                <c:pt idx="1855">
                  <c:v>88</c:v>
                </c:pt>
                <c:pt idx="1856">
                  <c:v>84</c:v>
                </c:pt>
                <c:pt idx="1857">
                  <c:v>88</c:v>
                </c:pt>
                <c:pt idx="1858">
                  <c:v>88</c:v>
                </c:pt>
                <c:pt idx="1859">
                  <c:v>88</c:v>
                </c:pt>
                <c:pt idx="1860">
                  <c:v>0</c:v>
                </c:pt>
                <c:pt idx="1861">
                  <c:v>83</c:v>
                </c:pt>
                <c:pt idx="1862">
                  <c:v>82</c:v>
                </c:pt>
                <c:pt idx="1863">
                  <c:v>90</c:v>
                </c:pt>
                <c:pt idx="1864">
                  <c:v>0</c:v>
                </c:pt>
                <c:pt idx="1865">
                  <c:v>89</c:v>
                </c:pt>
                <c:pt idx="1866">
                  <c:v>94</c:v>
                </c:pt>
                <c:pt idx="1867">
                  <c:v>94</c:v>
                </c:pt>
                <c:pt idx="1868">
                  <c:v>93</c:v>
                </c:pt>
                <c:pt idx="1869">
                  <c:v>86</c:v>
                </c:pt>
                <c:pt idx="1870">
                  <c:v>83</c:v>
                </c:pt>
                <c:pt idx="1871">
                  <c:v>76</c:v>
                </c:pt>
                <c:pt idx="1872">
                  <c:v>78</c:v>
                </c:pt>
                <c:pt idx="1873">
                  <c:v>83</c:v>
                </c:pt>
                <c:pt idx="1874">
                  <c:v>83</c:v>
                </c:pt>
                <c:pt idx="1875">
                  <c:v>76</c:v>
                </c:pt>
                <c:pt idx="1876">
                  <c:v>74</c:v>
                </c:pt>
                <c:pt idx="1877">
                  <c:v>68</c:v>
                </c:pt>
                <c:pt idx="1878">
                  <c:v>71</c:v>
                </c:pt>
                <c:pt idx="1879">
                  <c:v>71</c:v>
                </c:pt>
                <c:pt idx="1880">
                  <c:v>66</c:v>
                </c:pt>
                <c:pt idx="1881">
                  <c:v>0</c:v>
                </c:pt>
                <c:pt idx="1882">
                  <c:v>76</c:v>
                </c:pt>
                <c:pt idx="1883">
                  <c:v>85</c:v>
                </c:pt>
                <c:pt idx="1884">
                  <c:v>87</c:v>
                </c:pt>
                <c:pt idx="1885">
                  <c:v>83</c:v>
                </c:pt>
                <c:pt idx="1886">
                  <c:v>78</c:v>
                </c:pt>
                <c:pt idx="1887">
                  <c:v>76</c:v>
                </c:pt>
                <c:pt idx="1888">
                  <c:v>86</c:v>
                </c:pt>
                <c:pt idx="1889">
                  <c:v>88</c:v>
                </c:pt>
                <c:pt idx="1890">
                  <c:v>81</c:v>
                </c:pt>
                <c:pt idx="1891">
                  <c:v>86</c:v>
                </c:pt>
                <c:pt idx="1892">
                  <c:v>0</c:v>
                </c:pt>
                <c:pt idx="1893">
                  <c:v>84</c:v>
                </c:pt>
                <c:pt idx="1894">
                  <c:v>91</c:v>
                </c:pt>
                <c:pt idx="1895">
                  <c:v>91</c:v>
                </c:pt>
                <c:pt idx="1896">
                  <c:v>90</c:v>
                </c:pt>
                <c:pt idx="1897">
                  <c:v>90</c:v>
                </c:pt>
                <c:pt idx="1898">
                  <c:v>89</c:v>
                </c:pt>
                <c:pt idx="1899">
                  <c:v>88</c:v>
                </c:pt>
                <c:pt idx="1900">
                  <c:v>86</c:v>
                </c:pt>
                <c:pt idx="1901">
                  <c:v>0</c:v>
                </c:pt>
                <c:pt idx="1902">
                  <c:v>81</c:v>
                </c:pt>
                <c:pt idx="1903">
                  <c:v>76</c:v>
                </c:pt>
                <c:pt idx="1904">
                  <c:v>90</c:v>
                </c:pt>
                <c:pt idx="1905">
                  <c:v>84</c:v>
                </c:pt>
                <c:pt idx="1906">
                  <c:v>89</c:v>
                </c:pt>
                <c:pt idx="1907">
                  <c:v>78</c:v>
                </c:pt>
                <c:pt idx="1908">
                  <c:v>75</c:v>
                </c:pt>
                <c:pt idx="1909">
                  <c:v>74</c:v>
                </c:pt>
                <c:pt idx="1910">
                  <c:v>79</c:v>
                </c:pt>
                <c:pt idx="1911">
                  <c:v>81</c:v>
                </c:pt>
                <c:pt idx="1912">
                  <c:v>82</c:v>
                </c:pt>
                <c:pt idx="1913">
                  <c:v>81</c:v>
                </c:pt>
                <c:pt idx="1914">
                  <c:v>0</c:v>
                </c:pt>
                <c:pt idx="1915">
                  <c:v>80</c:v>
                </c:pt>
                <c:pt idx="1916">
                  <c:v>86</c:v>
                </c:pt>
                <c:pt idx="1917">
                  <c:v>87</c:v>
                </c:pt>
                <c:pt idx="1918">
                  <c:v>89</c:v>
                </c:pt>
                <c:pt idx="1919">
                  <c:v>83</c:v>
                </c:pt>
                <c:pt idx="1920">
                  <c:v>77</c:v>
                </c:pt>
                <c:pt idx="1921">
                  <c:v>75</c:v>
                </c:pt>
                <c:pt idx="1922">
                  <c:v>73</c:v>
                </c:pt>
                <c:pt idx="1923">
                  <c:v>84</c:v>
                </c:pt>
                <c:pt idx="1924">
                  <c:v>85</c:v>
                </c:pt>
                <c:pt idx="1925">
                  <c:v>86</c:v>
                </c:pt>
                <c:pt idx="1926">
                  <c:v>81</c:v>
                </c:pt>
                <c:pt idx="1927">
                  <c:v>86</c:v>
                </c:pt>
                <c:pt idx="1928">
                  <c:v>0</c:v>
                </c:pt>
                <c:pt idx="1929">
                  <c:v>84</c:v>
                </c:pt>
                <c:pt idx="1930">
                  <c:v>90</c:v>
                </c:pt>
                <c:pt idx="1931">
                  <c:v>84</c:v>
                </c:pt>
                <c:pt idx="1932">
                  <c:v>89</c:v>
                </c:pt>
                <c:pt idx="1933">
                  <c:v>90</c:v>
                </c:pt>
                <c:pt idx="1934">
                  <c:v>89</c:v>
                </c:pt>
                <c:pt idx="1935">
                  <c:v>90</c:v>
                </c:pt>
                <c:pt idx="1936">
                  <c:v>89</c:v>
                </c:pt>
                <c:pt idx="1937">
                  <c:v>81</c:v>
                </c:pt>
                <c:pt idx="1938">
                  <c:v>85</c:v>
                </c:pt>
                <c:pt idx="1939">
                  <c:v>83</c:v>
                </c:pt>
                <c:pt idx="1940">
                  <c:v>71</c:v>
                </c:pt>
                <c:pt idx="1941">
                  <c:v>79</c:v>
                </c:pt>
                <c:pt idx="1942">
                  <c:v>74</c:v>
                </c:pt>
                <c:pt idx="1943">
                  <c:v>77</c:v>
                </c:pt>
                <c:pt idx="1944">
                  <c:v>72</c:v>
                </c:pt>
                <c:pt idx="1945">
                  <c:v>76</c:v>
                </c:pt>
                <c:pt idx="1946">
                  <c:v>72</c:v>
                </c:pt>
                <c:pt idx="1947">
                  <c:v>71</c:v>
                </c:pt>
                <c:pt idx="1948">
                  <c:v>78</c:v>
                </c:pt>
                <c:pt idx="1949">
                  <c:v>79</c:v>
                </c:pt>
                <c:pt idx="1950">
                  <c:v>80</c:v>
                </c:pt>
                <c:pt idx="1951">
                  <c:v>69</c:v>
                </c:pt>
                <c:pt idx="1952">
                  <c:v>79</c:v>
                </c:pt>
                <c:pt idx="1953">
                  <c:v>80</c:v>
                </c:pt>
                <c:pt idx="1954">
                  <c:v>81</c:v>
                </c:pt>
                <c:pt idx="1955">
                  <c:v>81</c:v>
                </c:pt>
                <c:pt idx="1956">
                  <c:v>82</c:v>
                </c:pt>
                <c:pt idx="1957">
                  <c:v>82</c:v>
                </c:pt>
                <c:pt idx="1958">
                  <c:v>81</c:v>
                </c:pt>
                <c:pt idx="1959">
                  <c:v>81</c:v>
                </c:pt>
                <c:pt idx="1960">
                  <c:v>80</c:v>
                </c:pt>
                <c:pt idx="1961">
                  <c:v>69</c:v>
                </c:pt>
                <c:pt idx="1962">
                  <c:v>74</c:v>
                </c:pt>
                <c:pt idx="1963">
                  <c:v>78</c:v>
                </c:pt>
                <c:pt idx="1964">
                  <c:v>80</c:v>
                </c:pt>
                <c:pt idx="1965">
                  <c:v>76</c:v>
                </c:pt>
                <c:pt idx="1966">
                  <c:v>80</c:v>
                </c:pt>
                <c:pt idx="1967">
                  <c:v>76</c:v>
                </c:pt>
                <c:pt idx="1968">
                  <c:v>76</c:v>
                </c:pt>
                <c:pt idx="1969">
                  <c:v>81</c:v>
                </c:pt>
                <c:pt idx="1970">
                  <c:v>82</c:v>
                </c:pt>
                <c:pt idx="1971">
                  <c:v>83</c:v>
                </c:pt>
                <c:pt idx="1972">
                  <c:v>71</c:v>
                </c:pt>
                <c:pt idx="1973">
                  <c:v>81</c:v>
                </c:pt>
                <c:pt idx="1974">
                  <c:v>77</c:v>
                </c:pt>
                <c:pt idx="1975">
                  <c:v>76</c:v>
                </c:pt>
                <c:pt idx="1976">
                  <c:v>77</c:v>
                </c:pt>
                <c:pt idx="1977">
                  <c:v>77</c:v>
                </c:pt>
                <c:pt idx="1978">
                  <c:v>82</c:v>
                </c:pt>
                <c:pt idx="1979">
                  <c:v>83</c:v>
                </c:pt>
                <c:pt idx="1980">
                  <c:v>84</c:v>
                </c:pt>
                <c:pt idx="1981">
                  <c:v>83</c:v>
                </c:pt>
                <c:pt idx="1982">
                  <c:v>84</c:v>
                </c:pt>
                <c:pt idx="1983">
                  <c:v>85</c:v>
                </c:pt>
                <c:pt idx="1984">
                  <c:v>84</c:v>
                </c:pt>
                <c:pt idx="1985">
                  <c:v>0</c:v>
                </c:pt>
                <c:pt idx="1986">
                  <c:v>81</c:v>
                </c:pt>
                <c:pt idx="1987">
                  <c:v>82</c:v>
                </c:pt>
                <c:pt idx="1988">
                  <c:v>87</c:v>
                </c:pt>
                <c:pt idx="1989">
                  <c:v>88</c:v>
                </c:pt>
                <c:pt idx="1990">
                  <c:v>87</c:v>
                </c:pt>
                <c:pt idx="1991">
                  <c:v>87</c:v>
                </c:pt>
                <c:pt idx="1992">
                  <c:v>76</c:v>
                </c:pt>
                <c:pt idx="1993">
                  <c:v>83</c:v>
                </c:pt>
                <c:pt idx="1994">
                  <c:v>83</c:v>
                </c:pt>
                <c:pt idx="1995">
                  <c:v>77</c:v>
                </c:pt>
                <c:pt idx="1996">
                  <c:v>70</c:v>
                </c:pt>
                <c:pt idx="1997">
                  <c:v>74</c:v>
                </c:pt>
                <c:pt idx="1998">
                  <c:v>80</c:v>
                </c:pt>
                <c:pt idx="1999">
                  <c:v>87</c:v>
                </c:pt>
                <c:pt idx="2000">
                  <c:v>85</c:v>
                </c:pt>
                <c:pt idx="2001">
                  <c:v>80</c:v>
                </c:pt>
                <c:pt idx="2002">
                  <c:v>85</c:v>
                </c:pt>
                <c:pt idx="2003">
                  <c:v>87</c:v>
                </c:pt>
                <c:pt idx="2004">
                  <c:v>87</c:v>
                </c:pt>
                <c:pt idx="2005">
                  <c:v>87</c:v>
                </c:pt>
                <c:pt idx="2006">
                  <c:v>87</c:v>
                </c:pt>
                <c:pt idx="2007">
                  <c:v>87</c:v>
                </c:pt>
                <c:pt idx="2008">
                  <c:v>81</c:v>
                </c:pt>
                <c:pt idx="2009">
                  <c:v>87</c:v>
                </c:pt>
                <c:pt idx="2010">
                  <c:v>86</c:v>
                </c:pt>
                <c:pt idx="2011">
                  <c:v>77</c:v>
                </c:pt>
                <c:pt idx="2012">
                  <c:v>82</c:v>
                </c:pt>
                <c:pt idx="2013">
                  <c:v>87</c:v>
                </c:pt>
                <c:pt idx="2014">
                  <c:v>86</c:v>
                </c:pt>
                <c:pt idx="2015">
                  <c:v>95</c:v>
                </c:pt>
                <c:pt idx="2016">
                  <c:v>99</c:v>
                </c:pt>
                <c:pt idx="2017">
                  <c:v>100</c:v>
                </c:pt>
                <c:pt idx="2018">
                  <c:v>100</c:v>
                </c:pt>
                <c:pt idx="2019">
                  <c:v>100</c:v>
                </c:pt>
                <c:pt idx="2020">
                  <c:v>100</c:v>
                </c:pt>
                <c:pt idx="2021">
                  <c:v>100</c:v>
                </c:pt>
                <c:pt idx="2022">
                  <c:v>100</c:v>
                </c:pt>
                <c:pt idx="2023">
                  <c:v>100</c:v>
                </c:pt>
                <c:pt idx="2024">
                  <c:v>100</c:v>
                </c:pt>
                <c:pt idx="2025">
                  <c:v>100</c:v>
                </c:pt>
                <c:pt idx="2026">
                  <c:v>100</c:v>
                </c:pt>
                <c:pt idx="2027">
                  <c:v>100</c:v>
                </c:pt>
                <c:pt idx="2028">
                  <c:v>100</c:v>
                </c:pt>
                <c:pt idx="2029">
                  <c:v>100</c:v>
                </c:pt>
                <c:pt idx="2030">
                  <c:v>100</c:v>
                </c:pt>
                <c:pt idx="2031">
                  <c:v>100</c:v>
                </c:pt>
                <c:pt idx="2032">
                  <c:v>100</c:v>
                </c:pt>
                <c:pt idx="2033">
                  <c:v>100</c:v>
                </c:pt>
                <c:pt idx="2034">
                  <c:v>97</c:v>
                </c:pt>
                <c:pt idx="2035">
                  <c:v>100</c:v>
                </c:pt>
                <c:pt idx="2036">
                  <c:v>100</c:v>
                </c:pt>
                <c:pt idx="2037">
                  <c:v>100</c:v>
                </c:pt>
                <c:pt idx="2038">
                  <c:v>100</c:v>
                </c:pt>
                <c:pt idx="2039">
                  <c:v>100</c:v>
                </c:pt>
                <c:pt idx="2040">
                  <c:v>100</c:v>
                </c:pt>
                <c:pt idx="2041">
                  <c:v>100</c:v>
                </c:pt>
                <c:pt idx="2042">
                  <c:v>100</c:v>
                </c:pt>
                <c:pt idx="2043">
                  <c:v>100</c:v>
                </c:pt>
                <c:pt idx="2044">
                  <c:v>100</c:v>
                </c:pt>
                <c:pt idx="2045">
                  <c:v>100</c:v>
                </c:pt>
                <c:pt idx="2046">
                  <c:v>100</c:v>
                </c:pt>
                <c:pt idx="2047">
                  <c:v>100</c:v>
                </c:pt>
                <c:pt idx="2048">
                  <c:v>100</c:v>
                </c:pt>
                <c:pt idx="2049">
                  <c:v>100</c:v>
                </c:pt>
                <c:pt idx="2050">
                  <c:v>100</c:v>
                </c:pt>
                <c:pt idx="2051">
                  <c:v>100</c:v>
                </c:pt>
                <c:pt idx="2052">
                  <c:v>100</c:v>
                </c:pt>
                <c:pt idx="2053">
                  <c:v>99</c:v>
                </c:pt>
                <c:pt idx="2054">
                  <c:v>97</c:v>
                </c:pt>
                <c:pt idx="2055">
                  <c:v>97</c:v>
                </c:pt>
                <c:pt idx="2056">
                  <c:v>96</c:v>
                </c:pt>
                <c:pt idx="2057">
                  <c:v>97</c:v>
                </c:pt>
                <c:pt idx="2058">
                  <c:v>0</c:v>
                </c:pt>
                <c:pt idx="2059">
                  <c:v>97</c:v>
                </c:pt>
                <c:pt idx="2060">
                  <c:v>100</c:v>
                </c:pt>
                <c:pt idx="2061">
                  <c:v>100</c:v>
                </c:pt>
                <c:pt idx="2062">
                  <c:v>100</c:v>
                </c:pt>
                <c:pt idx="2063">
                  <c:v>100</c:v>
                </c:pt>
                <c:pt idx="2064">
                  <c:v>100</c:v>
                </c:pt>
                <c:pt idx="2065">
                  <c:v>100</c:v>
                </c:pt>
                <c:pt idx="2066">
                  <c:v>100</c:v>
                </c:pt>
                <c:pt idx="2067">
                  <c:v>99</c:v>
                </c:pt>
                <c:pt idx="2068">
                  <c:v>98</c:v>
                </c:pt>
                <c:pt idx="2069">
                  <c:v>98</c:v>
                </c:pt>
                <c:pt idx="2070">
                  <c:v>96</c:v>
                </c:pt>
                <c:pt idx="2071">
                  <c:v>89</c:v>
                </c:pt>
                <c:pt idx="2072">
                  <c:v>87</c:v>
                </c:pt>
                <c:pt idx="2073">
                  <c:v>79</c:v>
                </c:pt>
                <c:pt idx="2074">
                  <c:v>0</c:v>
                </c:pt>
                <c:pt idx="2075">
                  <c:v>87</c:v>
                </c:pt>
                <c:pt idx="2076">
                  <c:v>91</c:v>
                </c:pt>
                <c:pt idx="2077">
                  <c:v>93</c:v>
                </c:pt>
                <c:pt idx="2078">
                  <c:v>0</c:v>
                </c:pt>
                <c:pt idx="2079">
                  <c:v>98</c:v>
                </c:pt>
                <c:pt idx="2080">
                  <c:v>0</c:v>
                </c:pt>
                <c:pt idx="2081">
                  <c:v>100</c:v>
                </c:pt>
                <c:pt idx="2082">
                  <c:v>100</c:v>
                </c:pt>
                <c:pt idx="2083">
                  <c:v>100</c:v>
                </c:pt>
                <c:pt idx="2084">
                  <c:v>100</c:v>
                </c:pt>
                <c:pt idx="2085">
                  <c:v>100</c:v>
                </c:pt>
                <c:pt idx="2086">
                  <c:v>100</c:v>
                </c:pt>
                <c:pt idx="2087">
                  <c:v>100</c:v>
                </c:pt>
                <c:pt idx="2088">
                  <c:v>100</c:v>
                </c:pt>
                <c:pt idx="2089">
                  <c:v>97</c:v>
                </c:pt>
                <c:pt idx="2090">
                  <c:v>95</c:v>
                </c:pt>
                <c:pt idx="2091">
                  <c:v>95</c:v>
                </c:pt>
                <c:pt idx="2092">
                  <c:v>93</c:v>
                </c:pt>
                <c:pt idx="2093">
                  <c:v>91</c:v>
                </c:pt>
                <c:pt idx="2094">
                  <c:v>85</c:v>
                </c:pt>
                <c:pt idx="2095">
                  <c:v>74</c:v>
                </c:pt>
                <c:pt idx="2096">
                  <c:v>80</c:v>
                </c:pt>
                <c:pt idx="2097">
                  <c:v>77</c:v>
                </c:pt>
                <c:pt idx="2098">
                  <c:v>68</c:v>
                </c:pt>
                <c:pt idx="2099">
                  <c:v>70</c:v>
                </c:pt>
                <c:pt idx="2100">
                  <c:v>67</c:v>
                </c:pt>
                <c:pt idx="2101">
                  <c:v>67</c:v>
                </c:pt>
                <c:pt idx="2102">
                  <c:v>68</c:v>
                </c:pt>
                <c:pt idx="2103">
                  <c:v>68</c:v>
                </c:pt>
                <c:pt idx="2104">
                  <c:v>68</c:v>
                </c:pt>
                <c:pt idx="2105">
                  <c:v>70</c:v>
                </c:pt>
                <c:pt idx="2106">
                  <c:v>63</c:v>
                </c:pt>
                <c:pt idx="2107">
                  <c:v>59</c:v>
                </c:pt>
                <c:pt idx="2108">
                  <c:v>57</c:v>
                </c:pt>
                <c:pt idx="2109">
                  <c:v>53</c:v>
                </c:pt>
                <c:pt idx="2110">
                  <c:v>54</c:v>
                </c:pt>
                <c:pt idx="2111">
                  <c:v>53</c:v>
                </c:pt>
                <c:pt idx="2112">
                  <c:v>45</c:v>
                </c:pt>
                <c:pt idx="2113">
                  <c:v>49</c:v>
                </c:pt>
                <c:pt idx="2114">
                  <c:v>48</c:v>
                </c:pt>
                <c:pt idx="2115">
                  <c:v>50</c:v>
                </c:pt>
                <c:pt idx="2116">
                  <c:v>46</c:v>
                </c:pt>
                <c:pt idx="2117">
                  <c:v>49</c:v>
                </c:pt>
                <c:pt idx="2118">
                  <c:v>53</c:v>
                </c:pt>
                <c:pt idx="2119">
                  <c:v>63</c:v>
                </c:pt>
                <c:pt idx="2120">
                  <c:v>55</c:v>
                </c:pt>
                <c:pt idx="2121">
                  <c:v>64</c:v>
                </c:pt>
                <c:pt idx="2122">
                  <c:v>73</c:v>
                </c:pt>
                <c:pt idx="2123">
                  <c:v>76</c:v>
                </c:pt>
                <c:pt idx="2124">
                  <c:v>79</c:v>
                </c:pt>
                <c:pt idx="2125">
                  <c:v>0</c:v>
                </c:pt>
                <c:pt idx="2126">
                  <c:v>75</c:v>
                </c:pt>
                <c:pt idx="2127">
                  <c:v>70</c:v>
                </c:pt>
                <c:pt idx="2128">
                  <c:v>72</c:v>
                </c:pt>
                <c:pt idx="2129">
                  <c:v>75</c:v>
                </c:pt>
                <c:pt idx="2130">
                  <c:v>74</c:v>
                </c:pt>
                <c:pt idx="2131">
                  <c:v>78</c:v>
                </c:pt>
                <c:pt idx="2132">
                  <c:v>60</c:v>
                </c:pt>
                <c:pt idx="2133">
                  <c:v>73</c:v>
                </c:pt>
                <c:pt idx="2134">
                  <c:v>69</c:v>
                </c:pt>
                <c:pt idx="2135">
                  <c:v>61</c:v>
                </c:pt>
                <c:pt idx="2136">
                  <c:v>54</c:v>
                </c:pt>
                <c:pt idx="2137">
                  <c:v>57</c:v>
                </c:pt>
                <c:pt idx="2138">
                  <c:v>61</c:v>
                </c:pt>
                <c:pt idx="2139">
                  <c:v>62</c:v>
                </c:pt>
                <c:pt idx="2140">
                  <c:v>57</c:v>
                </c:pt>
                <c:pt idx="2141">
                  <c:v>54</c:v>
                </c:pt>
                <c:pt idx="2142">
                  <c:v>54</c:v>
                </c:pt>
                <c:pt idx="2143">
                  <c:v>60</c:v>
                </c:pt>
                <c:pt idx="2144">
                  <c:v>59</c:v>
                </c:pt>
                <c:pt idx="2145">
                  <c:v>59</c:v>
                </c:pt>
                <c:pt idx="2146">
                  <c:v>59</c:v>
                </c:pt>
                <c:pt idx="2147">
                  <c:v>58</c:v>
                </c:pt>
                <c:pt idx="2148">
                  <c:v>56</c:v>
                </c:pt>
                <c:pt idx="2149">
                  <c:v>56</c:v>
                </c:pt>
                <c:pt idx="2150">
                  <c:v>55</c:v>
                </c:pt>
                <c:pt idx="2151">
                  <c:v>54</c:v>
                </c:pt>
                <c:pt idx="2152">
                  <c:v>54</c:v>
                </c:pt>
                <c:pt idx="2153">
                  <c:v>53</c:v>
                </c:pt>
                <c:pt idx="2154">
                  <c:v>0</c:v>
                </c:pt>
                <c:pt idx="2155">
                  <c:v>49</c:v>
                </c:pt>
                <c:pt idx="2156">
                  <c:v>54</c:v>
                </c:pt>
                <c:pt idx="2157">
                  <c:v>57</c:v>
                </c:pt>
                <c:pt idx="2158">
                  <c:v>50</c:v>
                </c:pt>
                <c:pt idx="2159">
                  <c:v>49</c:v>
                </c:pt>
                <c:pt idx="2160">
                  <c:v>50</c:v>
                </c:pt>
                <c:pt idx="2161">
                  <c:v>49</c:v>
                </c:pt>
                <c:pt idx="2162">
                  <c:v>56</c:v>
                </c:pt>
                <c:pt idx="2163">
                  <c:v>57</c:v>
                </c:pt>
                <c:pt idx="2164">
                  <c:v>57</c:v>
                </c:pt>
                <c:pt idx="2165">
                  <c:v>59</c:v>
                </c:pt>
                <c:pt idx="2166">
                  <c:v>60</c:v>
                </c:pt>
                <c:pt idx="2167">
                  <c:v>59</c:v>
                </c:pt>
                <c:pt idx="2168">
                  <c:v>66</c:v>
                </c:pt>
                <c:pt idx="2169">
                  <c:v>56</c:v>
                </c:pt>
                <c:pt idx="2170">
                  <c:v>0</c:v>
                </c:pt>
                <c:pt idx="2171">
                  <c:v>68</c:v>
                </c:pt>
                <c:pt idx="2172">
                  <c:v>66</c:v>
                </c:pt>
                <c:pt idx="2173">
                  <c:v>69</c:v>
                </c:pt>
                <c:pt idx="2174">
                  <c:v>76</c:v>
                </c:pt>
                <c:pt idx="2175">
                  <c:v>76</c:v>
                </c:pt>
                <c:pt idx="2176">
                  <c:v>74</c:v>
                </c:pt>
                <c:pt idx="2177">
                  <c:v>77</c:v>
                </c:pt>
                <c:pt idx="2178">
                  <c:v>72</c:v>
                </c:pt>
                <c:pt idx="2179">
                  <c:v>73</c:v>
                </c:pt>
                <c:pt idx="2180">
                  <c:v>71</c:v>
                </c:pt>
                <c:pt idx="2181">
                  <c:v>68</c:v>
                </c:pt>
                <c:pt idx="2182">
                  <c:v>66</c:v>
                </c:pt>
                <c:pt idx="2183">
                  <c:v>69</c:v>
                </c:pt>
                <c:pt idx="2184">
                  <c:v>66</c:v>
                </c:pt>
                <c:pt idx="2185">
                  <c:v>70</c:v>
                </c:pt>
                <c:pt idx="2186">
                  <c:v>69</c:v>
                </c:pt>
                <c:pt idx="2187">
                  <c:v>74</c:v>
                </c:pt>
                <c:pt idx="2188">
                  <c:v>68</c:v>
                </c:pt>
                <c:pt idx="2189">
                  <c:v>64</c:v>
                </c:pt>
                <c:pt idx="2190">
                  <c:v>63</c:v>
                </c:pt>
                <c:pt idx="2191">
                  <c:v>70</c:v>
                </c:pt>
                <c:pt idx="2192">
                  <c:v>70</c:v>
                </c:pt>
                <c:pt idx="2193">
                  <c:v>74</c:v>
                </c:pt>
                <c:pt idx="2194">
                  <c:v>75</c:v>
                </c:pt>
                <c:pt idx="2195">
                  <c:v>63</c:v>
                </c:pt>
                <c:pt idx="2196">
                  <c:v>74</c:v>
                </c:pt>
                <c:pt idx="2197">
                  <c:v>63</c:v>
                </c:pt>
                <c:pt idx="2198">
                  <c:v>70</c:v>
                </c:pt>
                <c:pt idx="2199">
                  <c:v>69</c:v>
                </c:pt>
                <c:pt idx="2200">
                  <c:v>68</c:v>
                </c:pt>
                <c:pt idx="2201">
                  <c:v>72</c:v>
                </c:pt>
                <c:pt idx="2202">
                  <c:v>60</c:v>
                </c:pt>
                <c:pt idx="2203">
                  <c:v>70</c:v>
                </c:pt>
                <c:pt idx="2204">
                  <c:v>70</c:v>
                </c:pt>
                <c:pt idx="2205">
                  <c:v>62</c:v>
                </c:pt>
                <c:pt idx="2206">
                  <c:v>72</c:v>
                </c:pt>
                <c:pt idx="2207">
                  <c:v>65</c:v>
                </c:pt>
                <c:pt idx="2208">
                  <c:v>69</c:v>
                </c:pt>
                <c:pt idx="2209">
                  <c:v>66</c:v>
                </c:pt>
                <c:pt idx="2210">
                  <c:v>66</c:v>
                </c:pt>
                <c:pt idx="2211">
                  <c:v>62</c:v>
                </c:pt>
                <c:pt idx="2212">
                  <c:v>55</c:v>
                </c:pt>
                <c:pt idx="2213">
                  <c:v>50</c:v>
                </c:pt>
                <c:pt idx="2214">
                  <c:v>0</c:v>
                </c:pt>
                <c:pt idx="2215">
                  <c:v>49</c:v>
                </c:pt>
                <c:pt idx="2216">
                  <c:v>54</c:v>
                </c:pt>
                <c:pt idx="2217">
                  <c:v>0</c:v>
                </c:pt>
                <c:pt idx="2218">
                  <c:v>51</c:v>
                </c:pt>
                <c:pt idx="2219">
                  <c:v>49</c:v>
                </c:pt>
                <c:pt idx="2220">
                  <c:v>46</c:v>
                </c:pt>
                <c:pt idx="2221">
                  <c:v>53</c:v>
                </c:pt>
                <c:pt idx="2222">
                  <c:v>53</c:v>
                </c:pt>
                <c:pt idx="2223">
                  <c:v>55</c:v>
                </c:pt>
                <c:pt idx="2224">
                  <c:v>57</c:v>
                </c:pt>
                <c:pt idx="2225">
                  <c:v>45</c:v>
                </c:pt>
                <c:pt idx="2226">
                  <c:v>56</c:v>
                </c:pt>
                <c:pt idx="2227">
                  <c:v>58</c:v>
                </c:pt>
                <c:pt idx="2228">
                  <c:v>58</c:v>
                </c:pt>
                <c:pt idx="2229">
                  <c:v>59</c:v>
                </c:pt>
                <c:pt idx="2230">
                  <c:v>53</c:v>
                </c:pt>
                <c:pt idx="2231">
                  <c:v>53</c:v>
                </c:pt>
                <c:pt idx="2232">
                  <c:v>57</c:v>
                </c:pt>
                <c:pt idx="2233">
                  <c:v>54</c:v>
                </c:pt>
                <c:pt idx="2234">
                  <c:v>57</c:v>
                </c:pt>
                <c:pt idx="2235">
                  <c:v>53</c:v>
                </c:pt>
                <c:pt idx="2236">
                  <c:v>57</c:v>
                </c:pt>
                <c:pt idx="2237">
                  <c:v>50</c:v>
                </c:pt>
                <c:pt idx="2238">
                  <c:v>56</c:v>
                </c:pt>
                <c:pt idx="2239">
                  <c:v>56</c:v>
                </c:pt>
                <c:pt idx="2240">
                  <c:v>62</c:v>
                </c:pt>
                <c:pt idx="2241">
                  <c:v>62</c:v>
                </c:pt>
                <c:pt idx="2242">
                  <c:v>69</c:v>
                </c:pt>
                <c:pt idx="2243">
                  <c:v>71</c:v>
                </c:pt>
                <c:pt idx="2244">
                  <c:v>65</c:v>
                </c:pt>
                <c:pt idx="2245">
                  <c:v>65</c:v>
                </c:pt>
                <c:pt idx="2246">
                  <c:v>75</c:v>
                </c:pt>
                <c:pt idx="2247">
                  <c:v>74</c:v>
                </c:pt>
                <c:pt idx="2248">
                  <c:v>71</c:v>
                </c:pt>
                <c:pt idx="2249">
                  <c:v>82</c:v>
                </c:pt>
                <c:pt idx="2250">
                  <c:v>75</c:v>
                </c:pt>
                <c:pt idx="2251">
                  <c:v>84</c:v>
                </c:pt>
                <c:pt idx="2252">
                  <c:v>82</c:v>
                </c:pt>
                <c:pt idx="2253">
                  <c:v>78</c:v>
                </c:pt>
                <c:pt idx="2254">
                  <c:v>81</c:v>
                </c:pt>
                <c:pt idx="2255">
                  <c:v>79</c:v>
                </c:pt>
                <c:pt idx="2256">
                  <c:v>80</c:v>
                </c:pt>
                <c:pt idx="2257">
                  <c:v>79</c:v>
                </c:pt>
                <c:pt idx="2258">
                  <c:v>75</c:v>
                </c:pt>
                <c:pt idx="2259">
                  <c:v>64</c:v>
                </c:pt>
                <c:pt idx="2260">
                  <c:v>65</c:v>
                </c:pt>
                <c:pt idx="2261">
                  <c:v>67</c:v>
                </c:pt>
                <c:pt idx="2262">
                  <c:v>72</c:v>
                </c:pt>
                <c:pt idx="2263">
                  <c:v>71</c:v>
                </c:pt>
                <c:pt idx="2264">
                  <c:v>63</c:v>
                </c:pt>
                <c:pt idx="2265">
                  <c:v>71</c:v>
                </c:pt>
                <c:pt idx="2266">
                  <c:v>71</c:v>
                </c:pt>
                <c:pt idx="2267">
                  <c:v>78</c:v>
                </c:pt>
                <c:pt idx="2268">
                  <c:v>79</c:v>
                </c:pt>
                <c:pt idx="2269">
                  <c:v>71</c:v>
                </c:pt>
                <c:pt idx="2270">
                  <c:v>73</c:v>
                </c:pt>
                <c:pt idx="2271">
                  <c:v>0</c:v>
                </c:pt>
                <c:pt idx="2272">
                  <c:v>82</c:v>
                </c:pt>
                <c:pt idx="2273">
                  <c:v>0</c:v>
                </c:pt>
                <c:pt idx="2274">
                  <c:v>89</c:v>
                </c:pt>
                <c:pt idx="2275">
                  <c:v>87</c:v>
                </c:pt>
                <c:pt idx="2276">
                  <c:v>96</c:v>
                </c:pt>
                <c:pt idx="2277">
                  <c:v>97</c:v>
                </c:pt>
                <c:pt idx="2278">
                  <c:v>88</c:v>
                </c:pt>
                <c:pt idx="2279">
                  <c:v>90</c:v>
                </c:pt>
                <c:pt idx="2280">
                  <c:v>94</c:v>
                </c:pt>
                <c:pt idx="2281">
                  <c:v>98</c:v>
                </c:pt>
                <c:pt idx="2282">
                  <c:v>97</c:v>
                </c:pt>
                <c:pt idx="2283">
                  <c:v>100</c:v>
                </c:pt>
                <c:pt idx="2284">
                  <c:v>94</c:v>
                </c:pt>
                <c:pt idx="2285">
                  <c:v>91</c:v>
                </c:pt>
                <c:pt idx="2286">
                  <c:v>88</c:v>
                </c:pt>
                <c:pt idx="2287">
                  <c:v>93</c:v>
                </c:pt>
                <c:pt idx="2288">
                  <c:v>79</c:v>
                </c:pt>
                <c:pt idx="2289">
                  <c:v>93</c:v>
                </c:pt>
                <c:pt idx="2290">
                  <c:v>91</c:v>
                </c:pt>
                <c:pt idx="2291">
                  <c:v>83</c:v>
                </c:pt>
                <c:pt idx="2292">
                  <c:v>91</c:v>
                </c:pt>
                <c:pt idx="2293">
                  <c:v>95</c:v>
                </c:pt>
                <c:pt idx="2294">
                  <c:v>93</c:v>
                </c:pt>
                <c:pt idx="2295">
                  <c:v>100</c:v>
                </c:pt>
                <c:pt idx="2296">
                  <c:v>99</c:v>
                </c:pt>
                <c:pt idx="2297">
                  <c:v>100</c:v>
                </c:pt>
                <c:pt idx="2298">
                  <c:v>99</c:v>
                </c:pt>
                <c:pt idx="2299">
                  <c:v>100</c:v>
                </c:pt>
                <c:pt idx="2300">
                  <c:v>100</c:v>
                </c:pt>
                <c:pt idx="2301">
                  <c:v>100</c:v>
                </c:pt>
                <c:pt idx="2302">
                  <c:v>100</c:v>
                </c:pt>
                <c:pt idx="2303">
                  <c:v>96</c:v>
                </c:pt>
                <c:pt idx="2304">
                  <c:v>100</c:v>
                </c:pt>
                <c:pt idx="2305">
                  <c:v>100</c:v>
                </c:pt>
                <c:pt idx="2306">
                  <c:v>100</c:v>
                </c:pt>
                <c:pt idx="2307">
                  <c:v>100</c:v>
                </c:pt>
                <c:pt idx="2308">
                  <c:v>100</c:v>
                </c:pt>
                <c:pt idx="2309">
                  <c:v>100</c:v>
                </c:pt>
                <c:pt idx="2310">
                  <c:v>100</c:v>
                </c:pt>
                <c:pt idx="2311">
                  <c:v>100</c:v>
                </c:pt>
                <c:pt idx="2312">
                  <c:v>100</c:v>
                </c:pt>
                <c:pt idx="2313">
                  <c:v>100</c:v>
                </c:pt>
                <c:pt idx="2314">
                  <c:v>100</c:v>
                </c:pt>
                <c:pt idx="2315">
                  <c:v>99</c:v>
                </c:pt>
                <c:pt idx="2316">
                  <c:v>100</c:v>
                </c:pt>
                <c:pt idx="2317">
                  <c:v>100</c:v>
                </c:pt>
                <c:pt idx="2318">
                  <c:v>100</c:v>
                </c:pt>
                <c:pt idx="2319">
                  <c:v>100</c:v>
                </c:pt>
                <c:pt idx="2320">
                  <c:v>100</c:v>
                </c:pt>
                <c:pt idx="2321">
                  <c:v>100</c:v>
                </c:pt>
                <c:pt idx="2322">
                  <c:v>100</c:v>
                </c:pt>
                <c:pt idx="2323">
                  <c:v>0</c:v>
                </c:pt>
                <c:pt idx="2324">
                  <c:v>100</c:v>
                </c:pt>
                <c:pt idx="2325">
                  <c:v>100</c:v>
                </c:pt>
                <c:pt idx="2326">
                  <c:v>100</c:v>
                </c:pt>
                <c:pt idx="2327">
                  <c:v>100</c:v>
                </c:pt>
                <c:pt idx="2328">
                  <c:v>100</c:v>
                </c:pt>
                <c:pt idx="2329">
                  <c:v>100</c:v>
                </c:pt>
                <c:pt idx="2330">
                  <c:v>100</c:v>
                </c:pt>
                <c:pt idx="2331">
                  <c:v>100</c:v>
                </c:pt>
                <c:pt idx="2332">
                  <c:v>100</c:v>
                </c:pt>
                <c:pt idx="2333">
                  <c:v>100</c:v>
                </c:pt>
                <c:pt idx="2334">
                  <c:v>100</c:v>
                </c:pt>
                <c:pt idx="2335">
                  <c:v>100</c:v>
                </c:pt>
                <c:pt idx="2336">
                  <c:v>100</c:v>
                </c:pt>
                <c:pt idx="2337">
                  <c:v>100</c:v>
                </c:pt>
                <c:pt idx="2338">
                  <c:v>100</c:v>
                </c:pt>
                <c:pt idx="2339">
                  <c:v>100</c:v>
                </c:pt>
                <c:pt idx="2340">
                  <c:v>100</c:v>
                </c:pt>
                <c:pt idx="2341">
                  <c:v>100</c:v>
                </c:pt>
                <c:pt idx="2342">
                  <c:v>100</c:v>
                </c:pt>
                <c:pt idx="2343">
                  <c:v>100</c:v>
                </c:pt>
                <c:pt idx="2344">
                  <c:v>100</c:v>
                </c:pt>
                <c:pt idx="2345">
                  <c:v>100</c:v>
                </c:pt>
                <c:pt idx="2346">
                  <c:v>100</c:v>
                </c:pt>
                <c:pt idx="2347">
                  <c:v>100</c:v>
                </c:pt>
                <c:pt idx="2348">
                  <c:v>100</c:v>
                </c:pt>
                <c:pt idx="2349">
                  <c:v>100</c:v>
                </c:pt>
                <c:pt idx="2350">
                  <c:v>100</c:v>
                </c:pt>
                <c:pt idx="2351">
                  <c:v>100</c:v>
                </c:pt>
                <c:pt idx="2352">
                  <c:v>100</c:v>
                </c:pt>
                <c:pt idx="2353">
                  <c:v>100</c:v>
                </c:pt>
                <c:pt idx="2354">
                  <c:v>100</c:v>
                </c:pt>
                <c:pt idx="2355">
                  <c:v>100</c:v>
                </c:pt>
                <c:pt idx="2356">
                  <c:v>100</c:v>
                </c:pt>
                <c:pt idx="2357">
                  <c:v>100</c:v>
                </c:pt>
                <c:pt idx="2358">
                  <c:v>100</c:v>
                </c:pt>
                <c:pt idx="2359">
                  <c:v>100</c:v>
                </c:pt>
                <c:pt idx="2360">
                  <c:v>100</c:v>
                </c:pt>
                <c:pt idx="2361">
                  <c:v>100</c:v>
                </c:pt>
                <c:pt idx="2362">
                  <c:v>100</c:v>
                </c:pt>
                <c:pt idx="2363">
                  <c:v>100</c:v>
                </c:pt>
                <c:pt idx="2364">
                  <c:v>100</c:v>
                </c:pt>
                <c:pt idx="2365">
                  <c:v>100</c:v>
                </c:pt>
                <c:pt idx="2366">
                  <c:v>100</c:v>
                </c:pt>
                <c:pt idx="2367">
                  <c:v>100</c:v>
                </c:pt>
                <c:pt idx="2368">
                  <c:v>100</c:v>
                </c:pt>
                <c:pt idx="2369">
                  <c:v>100</c:v>
                </c:pt>
                <c:pt idx="2370">
                  <c:v>100</c:v>
                </c:pt>
                <c:pt idx="2371">
                  <c:v>100</c:v>
                </c:pt>
                <c:pt idx="2372">
                  <c:v>100</c:v>
                </c:pt>
                <c:pt idx="2373">
                  <c:v>100</c:v>
                </c:pt>
                <c:pt idx="2374">
                  <c:v>100</c:v>
                </c:pt>
                <c:pt idx="2375">
                  <c:v>100</c:v>
                </c:pt>
                <c:pt idx="2376">
                  <c:v>100</c:v>
                </c:pt>
                <c:pt idx="2377">
                  <c:v>100</c:v>
                </c:pt>
                <c:pt idx="2378">
                  <c:v>100</c:v>
                </c:pt>
                <c:pt idx="2379">
                  <c:v>100</c:v>
                </c:pt>
                <c:pt idx="2380">
                  <c:v>100</c:v>
                </c:pt>
                <c:pt idx="2381">
                  <c:v>100</c:v>
                </c:pt>
                <c:pt idx="2382">
                  <c:v>100</c:v>
                </c:pt>
                <c:pt idx="2383">
                  <c:v>100</c:v>
                </c:pt>
                <c:pt idx="2384">
                  <c:v>100</c:v>
                </c:pt>
                <c:pt idx="2385">
                  <c:v>100</c:v>
                </c:pt>
                <c:pt idx="2386">
                  <c:v>100</c:v>
                </c:pt>
                <c:pt idx="2387">
                  <c:v>100</c:v>
                </c:pt>
                <c:pt idx="2388">
                  <c:v>100</c:v>
                </c:pt>
                <c:pt idx="2389">
                  <c:v>100</c:v>
                </c:pt>
                <c:pt idx="2390">
                  <c:v>100</c:v>
                </c:pt>
                <c:pt idx="2391">
                  <c:v>100</c:v>
                </c:pt>
                <c:pt idx="2392">
                  <c:v>100</c:v>
                </c:pt>
                <c:pt idx="2393">
                  <c:v>100</c:v>
                </c:pt>
                <c:pt idx="2394">
                  <c:v>100</c:v>
                </c:pt>
                <c:pt idx="2395">
                  <c:v>100</c:v>
                </c:pt>
                <c:pt idx="2396">
                  <c:v>100</c:v>
                </c:pt>
                <c:pt idx="2397">
                  <c:v>100</c:v>
                </c:pt>
                <c:pt idx="2398">
                  <c:v>100</c:v>
                </c:pt>
                <c:pt idx="2399">
                  <c:v>100</c:v>
                </c:pt>
                <c:pt idx="2400">
                  <c:v>100</c:v>
                </c:pt>
                <c:pt idx="2401">
                  <c:v>100</c:v>
                </c:pt>
                <c:pt idx="2402">
                  <c:v>100</c:v>
                </c:pt>
                <c:pt idx="2403">
                  <c:v>100</c:v>
                </c:pt>
                <c:pt idx="2404">
                  <c:v>100</c:v>
                </c:pt>
                <c:pt idx="2405">
                  <c:v>100</c:v>
                </c:pt>
                <c:pt idx="2406">
                  <c:v>100</c:v>
                </c:pt>
                <c:pt idx="2407">
                  <c:v>100</c:v>
                </c:pt>
                <c:pt idx="2408">
                  <c:v>100</c:v>
                </c:pt>
                <c:pt idx="2409">
                  <c:v>100</c:v>
                </c:pt>
                <c:pt idx="2410">
                  <c:v>100</c:v>
                </c:pt>
                <c:pt idx="2411">
                  <c:v>100</c:v>
                </c:pt>
                <c:pt idx="2412">
                  <c:v>100</c:v>
                </c:pt>
                <c:pt idx="2413">
                  <c:v>100</c:v>
                </c:pt>
                <c:pt idx="2414">
                  <c:v>100</c:v>
                </c:pt>
                <c:pt idx="2415">
                  <c:v>100</c:v>
                </c:pt>
                <c:pt idx="2416">
                  <c:v>100</c:v>
                </c:pt>
                <c:pt idx="2417">
                  <c:v>100</c:v>
                </c:pt>
                <c:pt idx="2418">
                  <c:v>100</c:v>
                </c:pt>
                <c:pt idx="2419">
                  <c:v>100</c:v>
                </c:pt>
                <c:pt idx="2420">
                  <c:v>100</c:v>
                </c:pt>
                <c:pt idx="2421">
                  <c:v>100</c:v>
                </c:pt>
                <c:pt idx="2422">
                  <c:v>100</c:v>
                </c:pt>
                <c:pt idx="2423">
                  <c:v>100</c:v>
                </c:pt>
                <c:pt idx="2424">
                  <c:v>100</c:v>
                </c:pt>
                <c:pt idx="2425">
                  <c:v>100</c:v>
                </c:pt>
                <c:pt idx="2426">
                  <c:v>100</c:v>
                </c:pt>
                <c:pt idx="2427">
                  <c:v>100</c:v>
                </c:pt>
                <c:pt idx="2428">
                  <c:v>100</c:v>
                </c:pt>
                <c:pt idx="2429">
                  <c:v>100</c:v>
                </c:pt>
                <c:pt idx="2430">
                  <c:v>100</c:v>
                </c:pt>
                <c:pt idx="2431">
                  <c:v>100</c:v>
                </c:pt>
                <c:pt idx="2432">
                  <c:v>100</c:v>
                </c:pt>
                <c:pt idx="2433">
                  <c:v>100</c:v>
                </c:pt>
                <c:pt idx="2434">
                  <c:v>100</c:v>
                </c:pt>
                <c:pt idx="2435">
                  <c:v>100</c:v>
                </c:pt>
                <c:pt idx="2436">
                  <c:v>100</c:v>
                </c:pt>
                <c:pt idx="2437">
                  <c:v>100</c:v>
                </c:pt>
                <c:pt idx="2438">
                  <c:v>100</c:v>
                </c:pt>
                <c:pt idx="2439">
                  <c:v>100</c:v>
                </c:pt>
                <c:pt idx="2440">
                  <c:v>100</c:v>
                </c:pt>
                <c:pt idx="2441">
                  <c:v>100</c:v>
                </c:pt>
                <c:pt idx="2442">
                  <c:v>100</c:v>
                </c:pt>
                <c:pt idx="2443">
                  <c:v>100</c:v>
                </c:pt>
                <c:pt idx="2444">
                  <c:v>100</c:v>
                </c:pt>
                <c:pt idx="2445">
                  <c:v>99</c:v>
                </c:pt>
                <c:pt idx="2446">
                  <c:v>100</c:v>
                </c:pt>
                <c:pt idx="2447">
                  <c:v>100</c:v>
                </c:pt>
                <c:pt idx="2448">
                  <c:v>100</c:v>
                </c:pt>
                <c:pt idx="2449">
                  <c:v>97</c:v>
                </c:pt>
                <c:pt idx="2450">
                  <c:v>100</c:v>
                </c:pt>
                <c:pt idx="2451">
                  <c:v>97</c:v>
                </c:pt>
                <c:pt idx="2452">
                  <c:v>100</c:v>
                </c:pt>
                <c:pt idx="2453">
                  <c:v>97</c:v>
                </c:pt>
                <c:pt idx="2454">
                  <c:v>100</c:v>
                </c:pt>
                <c:pt idx="2455">
                  <c:v>99</c:v>
                </c:pt>
                <c:pt idx="2456">
                  <c:v>97</c:v>
                </c:pt>
                <c:pt idx="2457">
                  <c:v>100</c:v>
                </c:pt>
                <c:pt idx="2458">
                  <c:v>98</c:v>
                </c:pt>
                <c:pt idx="2459">
                  <c:v>100</c:v>
                </c:pt>
                <c:pt idx="2460">
                  <c:v>100</c:v>
                </c:pt>
                <c:pt idx="2461">
                  <c:v>100</c:v>
                </c:pt>
                <c:pt idx="2462">
                  <c:v>98</c:v>
                </c:pt>
                <c:pt idx="2463">
                  <c:v>0</c:v>
                </c:pt>
                <c:pt idx="2464">
                  <c:v>100</c:v>
                </c:pt>
                <c:pt idx="2465">
                  <c:v>100</c:v>
                </c:pt>
                <c:pt idx="2466">
                  <c:v>100</c:v>
                </c:pt>
                <c:pt idx="2467">
                  <c:v>100</c:v>
                </c:pt>
                <c:pt idx="2468">
                  <c:v>100</c:v>
                </c:pt>
                <c:pt idx="2469">
                  <c:v>100</c:v>
                </c:pt>
                <c:pt idx="2470">
                  <c:v>100</c:v>
                </c:pt>
                <c:pt idx="2471">
                  <c:v>100</c:v>
                </c:pt>
                <c:pt idx="2472">
                  <c:v>100</c:v>
                </c:pt>
                <c:pt idx="2473">
                  <c:v>100</c:v>
                </c:pt>
                <c:pt idx="2474">
                  <c:v>100</c:v>
                </c:pt>
                <c:pt idx="2475">
                  <c:v>100</c:v>
                </c:pt>
                <c:pt idx="2476">
                  <c:v>100</c:v>
                </c:pt>
                <c:pt idx="2477">
                  <c:v>100</c:v>
                </c:pt>
                <c:pt idx="2478">
                  <c:v>100</c:v>
                </c:pt>
                <c:pt idx="2479">
                  <c:v>100</c:v>
                </c:pt>
                <c:pt idx="2480">
                  <c:v>100</c:v>
                </c:pt>
                <c:pt idx="2481">
                  <c:v>100</c:v>
                </c:pt>
                <c:pt idx="2482">
                  <c:v>100</c:v>
                </c:pt>
                <c:pt idx="2483">
                  <c:v>100</c:v>
                </c:pt>
                <c:pt idx="2484">
                  <c:v>100</c:v>
                </c:pt>
                <c:pt idx="2485">
                  <c:v>0</c:v>
                </c:pt>
                <c:pt idx="2486">
                  <c:v>100</c:v>
                </c:pt>
                <c:pt idx="2487">
                  <c:v>100</c:v>
                </c:pt>
                <c:pt idx="2488">
                  <c:v>100</c:v>
                </c:pt>
                <c:pt idx="2489">
                  <c:v>100</c:v>
                </c:pt>
                <c:pt idx="2490">
                  <c:v>100</c:v>
                </c:pt>
                <c:pt idx="2491">
                  <c:v>0</c:v>
                </c:pt>
                <c:pt idx="2492">
                  <c:v>100</c:v>
                </c:pt>
                <c:pt idx="2493">
                  <c:v>100</c:v>
                </c:pt>
                <c:pt idx="2494">
                  <c:v>100</c:v>
                </c:pt>
                <c:pt idx="2495">
                  <c:v>100</c:v>
                </c:pt>
                <c:pt idx="2496">
                  <c:v>100</c:v>
                </c:pt>
                <c:pt idx="2497">
                  <c:v>100</c:v>
                </c:pt>
                <c:pt idx="2498">
                  <c:v>100</c:v>
                </c:pt>
                <c:pt idx="2499">
                  <c:v>100</c:v>
                </c:pt>
                <c:pt idx="2500">
                  <c:v>100</c:v>
                </c:pt>
                <c:pt idx="2501">
                  <c:v>100</c:v>
                </c:pt>
                <c:pt idx="2502">
                  <c:v>100</c:v>
                </c:pt>
                <c:pt idx="2503">
                  <c:v>100</c:v>
                </c:pt>
                <c:pt idx="2504">
                  <c:v>100</c:v>
                </c:pt>
                <c:pt idx="2505">
                  <c:v>100</c:v>
                </c:pt>
                <c:pt idx="2506">
                  <c:v>100</c:v>
                </c:pt>
                <c:pt idx="2507">
                  <c:v>100</c:v>
                </c:pt>
                <c:pt idx="2508">
                  <c:v>100</c:v>
                </c:pt>
                <c:pt idx="2509">
                  <c:v>100</c:v>
                </c:pt>
                <c:pt idx="2510">
                  <c:v>100</c:v>
                </c:pt>
                <c:pt idx="2511">
                  <c:v>100</c:v>
                </c:pt>
                <c:pt idx="2512">
                  <c:v>100</c:v>
                </c:pt>
                <c:pt idx="2513">
                  <c:v>100</c:v>
                </c:pt>
                <c:pt idx="2514">
                  <c:v>100</c:v>
                </c:pt>
                <c:pt idx="2515">
                  <c:v>100</c:v>
                </c:pt>
                <c:pt idx="2516">
                  <c:v>100</c:v>
                </c:pt>
                <c:pt idx="2517">
                  <c:v>100</c:v>
                </c:pt>
                <c:pt idx="2518">
                  <c:v>100</c:v>
                </c:pt>
                <c:pt idx="2519">
                  <c:v>100</c:v>
                </c:pt>
                <c:pt idx="2520">
                  <c:v>100</c:v>
                </c:pt>
                <c:pt idx="2521">
                  <c:v>100</c:v>
                </c:pt>
                <c:pt idx="2522">
                  <c:v>100</c:v>
                </c:pt>
                <c:pt idx="2523">
                  <c:v>100</c:v>
                </c:pt>
                <c:pt idx="2524">
                  <c:v>100</c:v>
                </c:pt>
                <c:pt idx="2525">
                  <c:v>100</c:v>
                </c:pt>
                <c:pt idx="2526">
                  <c:v>0</c:v>
                </c:pt>
                <c:pt idx="2527">
                  <c:v>100</c:v>
                </c:pt>
                <c:pt idx="2528">
                  <c:v>100</c:v>
                </c:pt>
                <c:pt idx="2529">
                  <c:v>100</c:v>
                </c:pt>
                <c:pt idx="2530">
                  <c:v>100</c:v>
                </c:pt>
                <c:pt idx="2531">
                  <c:v>100</c:v>
                </c:pt>
                <c:pt idx="2532">
                  <c:v>100</c:v>
                </c:pt>
                <c:pt idx="2533">
                  <c:v>100</c:v>
                </c:pt>
                <c:pt idx="2534">
                  <c:v>100</c:v>
                </c:pt>
                <c:pt idx="2535">
                  <c:v>100</c:v>
                </c:pt>
                <c:pt idx="2536">
                  <c:v>100</c:v>
                </c:pt>
                <c:pt idx="2537">
                  <c:v>100</c:v>
                </c:pt>
                <c:pt idx="2538">
                  <c:v>100</c:v>
                </c:pt>
                <c:pt idx="2539">
                  <c:v>100</c:v>
                </c:pt>
                <c:pt idx="2540">
                  <c:v>100</c:v>
                </c:pt>
                <c:pt idx="2541">
                  <c:v>100</c:v>
                </c:pt>
                <c:pt idx="2542">
                  <c:v>100</c:v>
                </c:pt>
                <c:pt idx="2543">
                  <c:v>100</c:v>
                </c:pt>
                <c:pt idx="2544">
                  <c:v>100</c:v>
                </c:pt>
                <c:pt idx="2545">
                  <c:v>100</c:v>
                </c:pt>
                <c:pt idx="2546">
                  <c:v>100</c:v>
                </c:pt>
                <c:pt idx="2547">
                  <c:v>100</c:v>
                </c:pt>
                <c:pt idx="2548">
                  <c:v>100</c:v>
                </c:pt>
                <c:pt idx="2549">
                  <c:v>100</c:v>
                </c:pt>
                <c:pt idx="2550">
                  <c:v>100</c:v>
                </c:pt>
                <c:pt idx="2551">
                  <c:v>100</c:v>
                </c:pt>
                <c:pt idx="2552">
                  <c:v>100</c:v>
                </c:pt>
                <c:pt idx="2553">
                  <c:v>100</c:v>
                </c:pt>
                <c:pt idx="2554">
                  <c:v>100</c:v>
                </c:pt>
                <c:pt idx="2555">
                  <c:v>100</c:v>
                </c:pt>
                <c:pt idx="2556">
                  <c:v>100</c:v>
                </c:pt>
                <c:pt idx="2557">
                  <c:v>100</c:v>
                </c:pt>
                <c:pt idx="2558">
                  <c:v>100</c:v>
                </c:pt>
                <c:pt idx="2559">
                  <c:v>100</c:v>
                </c:pt>
                <c:pt idx="2560">
                  <c:v>100</c:v>
                </c:pt>
                <c:pt idx="2561">
                  <c:v>100</c:v>
                </c:pt>
                <c:pt idx="2562">
                  <c:v>100</c:v>
                </c:pt>
                <c:pt idx="2563">
                  <c:v>100</c:v>
                </c:pt>
                <c:pt idx="2564">
                  <c:v>100</c:v>
                </c:pt>
                <c:pt idx="2565">
                  <c:v>100</c:v>
                </c:pt>
                <c:pt idx="2566">
                  <c:v>100</c:v>
                </c:pt>
                <c:pt idx="2567">
                  <c:v>100</c:v>
                </c:pt>
                <c:pt idx="2568">
                  <c:v>100</c:v>
                </c:pt>
                <c:pt idx="2569">
                  <c:v>100</c:v>
                </c:pt>
                <c:pt idx="2570">
                  <c:v>100</c:v>
                </c:pt>
                <c:pt idx="2571">
                  <c:v>100</c:v>
                </c:pt>
                <c:pt idx="2572">
                  <c:v>100</c:v>
                </c:pt>
                <c:pt idx="2573">
                  <c:v>100</c:v>
                </c:pt>
                <c:pt idx="2574">
                  <c:v>100</c:v>
                </c:pt>
                <c:pt idx="2575">
                  <c:v>100</c:v>
                </c:pt>
                <c:pt idx="2576">
                  <c:v>100</c:v>
                </c:pt>
                <c:pt idx="2577">
                  <c:v>100</c:v>
                </c:pt>
                <c:pt idx="2578">
                  <c:v>100</c:v>
                </c:pt>
                <c:pt idx="2579">
                  <c:v>100</c:v>
                </c:pt>
                <c:pt idx="2580">
                  <c:v>100</c:v>
                </c:pt>
                <c:pt idx="2581">
                  <c:v>100</c:v>
                </c:pt>
                <c:pt idx="2582">
                  <c:v>100</c:v>
                </c:pt>
                <c:pt idx="2583">
                  <c:v>100</c:v>
                </c:pt>
                <c:pt idx="2584">
                  <c:v>100</c:v>
                </c:pt>
                <c:pt idx="2585">
                  <c:v>100</c:v>
                </c:pt>
                <c:pt idx="2586">
                  <c:v>100</c:v>
                </c:pt>
                <c:pt idx="2587">
                  <c:v>100</c:v>
                </c:pt>
                <c:pt idx="2588">
                  <c:v>100</c:v>
                </c:pt>
                <c:pt idx="2589">
                  <c:v>100</c:v>
                </c:pt>
                <c:pt idx="2590">
                  <c:v>100</c:v>
                </c:pt>
                <c:pt idx="2591">
                  <c:v>100</c:v>
                </c:pt>
                <c:pt idx="2592">
                  <c:v>100</c:v>
                </c:pt>
                <c:pt idx="2593">
                  <c:v>100</c:v>
                </c:pt>
                <c:pt idx="2594">
                  <c:v>100</c:v>
                </c:pt>
                <c:pt idx="2595">
                  <c:v>100</c:v>
                </c:pt>
                <c:pt idx="2596">
                  <c:v>100</c:v>
                </c:pt>
                <c:pt idx="2597">
                  <c:v>100</c:v>
                </c:pt>
                <c:pt idx="2598">
                  <c:v>100</c:v>
                </c:pt>
                <c:pt idx="2599">
                  <c:v>100</c:v>
                </c:pt>
                <c:pt idx="2600">
                  <c:v>100</c:v>
                </c:pt>
                <c:pt idx="2601">
                  <c:v>100</c:v>
                </c:pt>
                <c:pt idx="2602">
                  <c:v>100</c:v>
                </c:pt>
                <c:pt idx="2603">
                  <c:v>100</c:v>
                </c:pt>
                <c:pt idx="2604">
                  <c:v>100</c:v>
                </c:pt>
                <c:pt idx="2605">
                  <c:v>100</c:v>
                </c:pt>
                <c:pt idx="2606">
                  <c:v>100</c:v>
                </c:pt>
                <c:pt idx="2607">
                  <c:v>100</c:v>
                </c:pt>
                <c:pt idx="2608">
                  <c:v>100</c:v>
                </c:pt>
                <c:pt idx="2609">
                  <c:v>100</c:v>
                </c:pt>
                <c:pt idx="2610">
                  <c:v>100</c:v>
                </c:pt>
                <c:pt idx="2611">
                  <c:v>100</c:v>
                </c:pt>
                <c:pt idx="2612">
                  <c:v>100</c:v>
                </c:pt>
                <c:pt idx="2613">
                  <c:v>100</c:v>
                </c:pt>
                <c:pt idx="2614">
                  <c:v>100</c:v>
                </c:pt>
                <c:pt idx="2615">
                  <c:v>100</c:v>
                </c:pt>
                <c:pt idx="2616">
                  <c:v>100</c:v>
                </c:pt>
                <c:pt idx="2617">
                  <c:v>100</c:v>
                </c:pt>
                <c:pt idx="2618">
                  <c:v>100</c:v>
                </c:pt>
                <c:pt idx="2619">
                  <c:v>100</c:v>
                </c:pt>
                <c:pt idx="2620">
                  <c:v>100</c:v>
                </c:pt>
                <c:pt idx="2621">
                  <c:v>100</c:v>
                </c:pt>
                <c:pt idx="2622">
                  <c:v>100</c:v>
                </c:pt>
                <c:pt idx="2623">
                  <c:v>100</c:v>
                </c:pt>
                <c:pt idx="2624">
                  <c:v>100</c:v>
                </c:pt>
                <c:pt idx="2625">
                  <c:v>100</c:v>
                </c:pt>
                <c:pt idx="2626">
                  <c:v>100</c:v>
                </c:pt>
                <c:pt idx="2627">
                  <c:v>100</c:v>
                </c:pt>
                <c:pt idx="2628">
                  <c:v>100</c:v>
                </c:pt>
                <c:pt idx="2629">
                  <c:v>100</c:v>
                </c:pt>
                <c:pt idx="2630">
                  <c:v>100</c:v>
                </c:pt>
                <c:pt idx="2631">
                  <c:v>100</c:v>
                </c:pt>
                <c:pt idx="2632">
                  <c:v>97</c:v>
                </c:pt>
                <c:pt idx="2633">
                  <c:v>100</c:v>
                </c:pt>
                <c:pt idx="2634">
                  <c:v>100</c:v>
                </c:pt>
                <c:pt idx="2635">
                  <c:v>100</c:v>
                </c:pt>
                <c:pt idx="2636">
                  <c:v>93</c:v>
                </c:pt>
                <c:pt idx="2637">
                  <c:v>93</c:v>
                </c:pt>
                <c:pt idx="2638">
                  <c:v>92</c:v>
                </c:pt>
                <c:pt idx="2639">
                  <c:v>89</c:v>
                </c:pt>
                <c:pt idx="2640">
                  <c:v>92</c:v>
                </c:pt>
                <c:pt idx="2641">
                  <c:v>88</c:v>
                </c:pt>
                <c:pt idx="2642">
                  <c:v>90</c:v>
                </c:pt>
                <c:pt idx="2643">
                  <c:v>87</c:v>
                </c:pt>
                <c:pt idx="2644">
                  <c:v>88</c:v>
                </c:pt>
                <c:pt idx="2645">
                  <c:v>85</c:v>
                </c:pt>
                <c:pt idx="2646">
                  <c:v>90</c:v>
                </c:pt>
                <c:pt idx="2647">
                  <c:v>87</c:v>
                </c:pt>
                <c:pt idx="2648">
                  <c:v>86</c:v>
                </c:pt>
                <c:pt idx="2649">
                  <c:v>79</c:v>
                </c:pt>
                <c:pt idx="2650">
                  <c:v>85</c:v>
                </c:pt>
                <c:pt idx="2651">
                  <c:v>77</c:v>
                </c:pt>
                <c:pt idx="2652">
                  <c:v>72</c:v>
                </c:pt>
                <c:pt idx="2653">
                  <c:v>81</c:v>
                </c:pt>
                <c:pt idx="2654">
                  <c:v>81</c:v>
                </c:pt>
                <c:pt idx="2655">
                  <c:v>78</c:v>
                </c:pt>
                <c:pt idx="2656">
                  <c:v>80</c:v>
                </c:pt>
                <c:pt idx="2657">
                  <c:v>83</c:v>
                </c:pt>
                <c:pt idx="2658">
                  <c:v>75</c:v>
                </c:pt>
                <c:pt idx="2659">
                  <c:v>83</c:v>
                </c:pt>
                <c:pt idx="2660">
                  <c:v>75</c:v>
                </c:pt>
                <c:pt idx="2661">
                  <c:v>83</c:v>
                </c:pt>
                <c:pt idx="2662">
                  <c:v>84</c:v>
                </c:pt>
                <c:pt idx="2663">
                  <c:v>78</c:v>
                </c:pt>
                <c:pt idx="2664">
                  <c:v>76</c:v>
                </c:pt>
                <c:pt idx="2665">
                  <c:v>80</c:v>
                </c:pt>
                <c:pt idx="2666">
                  <c:v>75</c:v>
                </c:pt>
                <c:pt idx="2667">
                  <c:v>83</c:v>
                </c:pt>
                <c:pt idx="2668">
                  <c:v>73</c:v>
                </c:pt>
                <c:pt idx="2669">
                  <c:v>84</c:v>
                </c:pt>
                <c:pt idx="2670">
                  <c:v>76</c:v>
                </c:pt>
                <c:pt idx="2671">
                  <c:v>0</c:v>
                </c:pt>
                <c:pt idx="2672">
                  <c:v>92</c:v>
                </c:pt>
                <c:pt idx="2673">
                  <c:v>91</c:v>
                </c:pt>
                <c:pt idx="2674">
                  <c:v>91</c:v>
                </c:pt>
                <c:pt idx="2675">
                  <c:v>92</c:v>
                </c:pt>
                <c:pt idx="2676">
                  <c:v>94</c:v>
                </c:pt>
                <c:pt idx="2677">
                  <c:v>94</c:v>
                </c:pt>
                <c:pt idx="2678">
                  <c:v>97</c:v>
                </c:pt>
                <c:pt idx="2679">
                  <c:v>95</c:v>
                </c:pt>
                <c:pt idx="2680">
                  <c:v>93</c:v>
                </c:pt>
                <c:pt idx="2681">
                  <c:v>92</c:v>
                </c:pt>
                <c:pt idx="2682">
                  <c:v>86</c:v>
                </c:pt>
                <c:pt idx="2683">
                  <c:v>96</c:v>
                </c:pt>
                <c:pt idx="2684">
                  <c:v>95</c:v>
                </c:pt>
                <c:pt idx="2685">
                  <c:v>89</c:v>
                </c:pt>
                <c:pt idx="2686">
                  <c:v>87</c:v>
                </c:pt>
                <c:pt idx="2687">
                  <c:v>72</c:v>
                </c:pt>
                <c:pt idx="2688">
                  <c:v>88</c:v>
                </c:pt>
                <c:pt idx="2689">
                  <c:v>80</c:v>
                </c:pt>
                <c:pt idx="2690">
                  <c:v>84</c:v>
                </c:pt>
                <c:pt idx="2691">
                  <c:v>74</c:v>
                </c:pt>
                <c:pt idx="2692">
                  <c:v>82</c:v>
                </c:pt>
                <c:pt idx="2693">
                  <c:v>77</c:v>
                </c:pt>
                <c:pt idx="2694">
                  <c:v>83</c:v>
                </c:pt>
                <c:pt idx="2695">
                  <c:v>79</c:v>
                </c:pt>
                <c:pt idx="2696">
                  <c:v>71</c:v>
                </c:pt>
                <c:pt idx="2697">
                  <c:v>81</c:v>
                </c:pt>
                <c:pt idx="2698">
                  <c:v>73</c:v>
                </c:pt>
                <c:pt idx="2699">
                  <c:v>80</c:v>
                </c:pt>
                <c:pt idx="2700">
                  <c:v>80</c:v>
                </c:pt>
                <c:pt idx="2701">
                  <c:v>80</c:v>
                </c:pt>
                <c:pt idx="2702">
                  <c:v>80</c:v>
                </c:pt>
                <c:pt idx="2703">
                  <c:v>80</c:v>
                </c:pt>
                <c:pt idx="2704">
                  <c:v>76</c:v>
                </c:pt>
                <c:pt idx="2705">
                  <c:v>79</c:v>
                </c:pt>
                <c:pt idx="2706">
                  <c:v>67</c:v>
                </c:pt>
                <c:pt idx="2707">
                  <c:v>78</c:v>
                </c:pt>
                <c:pt idx="2708">
                  <c:v>78</c:v>
                </c:pt>
                <c:pt idx="2709">
                  <c:v>67</c:v>
                </c:pt>
                <c:pt idx="2710">
                  <c:v>77</c:v>
                </c:pt>
                <c:pt idx="2711">
                  <c:v>63</c:v>
                </c:pt>
                <c:pt idx="2712">
                  <c:v>71</c:v>
                </c:pt>
                <c:pt idx="2713">
                  <c:v>79</c:v>
                </c:pt>
                <c:pt idx="2714">
                  <c:v>70</c:v>
                </c:pt>
                <c:pt idx="2715">
                  <c:v>74</c:v>
                </c:pt>
                <c:pt idx="2716">
                  <c:v>72</c:v>
                </c:pt>
                <c:pt idx="2717">
                  <c:v>84</c:v>
                </c:pt>
                <c:pt idx="2718">
                  <c:v>69</c:v>
                </c:pt>
                <c:pt idx="2719">
                  <c:v>88</c:v>
                </c:pt>
                <c:pt idx="2720">
                  <c:v>85</c:v>
                </c:pt>
                <c:pt idx="2721">
                  <c:v>86</c:v>
                </c:pt>
                <c:pt idx="2722">
                  <c:v>88</c:v>
                </c:pt>
                <c:pt idx="2723">
                  <c:v>83</c:v>
                </c:pt>
                <c:pt idx="2724">
                  <c:v>88</c:v>
                </c:pt>
                <c:pt idx="2725">
                  <c:v>82</c:v>
                </c:pt>
                <c:pt idx="2726">
                  <c:v>95</c:v>
                </c:pt>
                <c:pt idx="2727">
                  <c:v>91</c:v>
                </c:pt>
                <c:pt idx="2728">
                  <c:v>90</c:v>
                </c:pt>
                <c:pt idx="2729">
                  <c:v>84</c:v>
                </c:pt>
                <c:pt idx="2730">
                  <c:v>90</c:v>
                </c:pt>
                <c:pt idx="2731">
                  <c:v>89</c:v>
                </c:pt>
                <c:pt idx="2732">
                  <c:v>0</c:v>
                </c:pt>
                <c:pt idx="2733">
                  <c:v>100</c:v>
                </c:pt>
                <c:pt idx="2734">
                  <c:v>98</c:v>
                </c:pt>
                <c:pt idx="2735">
                  <c:v>97</c:v>
                </c:pt>
                <c:pt idx="2736">
                  <c:v>98</c:v>
                </c:pt>
                <c:pt idx="2737">
                  <c:v>96</c:v>
                </c:pt>
                <c:pt idx="2738">
                  <c:v>95</c:v>
                </c:pt>
                <c:pt idx="2739">
                  <c:v>96</c:v>
                </c:pt>
                <c:pt idx="2740">
                  <c:v>94</c:v>
                </c:pt>
                <c:pt idx="2741">
                  <c:v>92</c:v>
                </c:pt>
                <c:pt idx="2742">
                  <c:v>93</c:v>
                </c:pt>
                <c:pt idx="2743">
                  <c:v>90</c:v>
                </c:pt>
                <c:pt idx="2744">
                  <c:v>87</c:v>
                </c:pt>
                <c:pt idx="2745">
                  <c:v>90</c:v>
                </c:pt>
                <c:pt idx="2746">
                  <c:v>82</c:v>
                </c:pt>
                <c:pt idx="2747">
                  <c:v>86</c:v>
                </c:pt>
                <c:pt idx="2748">
                  <c:v>81</c:v>
                </c:pt>
                <c:pt idx="2749">
                  <c:v>77</c:v>
                </c:pt>
                <c:pt idx="2750">
                  <c:v>85</c:v>
                </c:pt>
                <c:pt idx="2751">
                  <c:v>73</c:v>
                </c:pt>
                <c:pt idx="2752">
                  <c:v>79</c:v>
                </c:pt>
                <c:pt idx="2753">
                  <c:v>78</c:v>
                </c:pt>
                <c:pt idx="2754">
                  <c:v>82</c:v>
                </c:pt>
                <c:pt idx="2755">
                  <c:v>83</c:v>
                </c:pt>
                <c:pt idx="2756">
                  <c:v>76</c:v>
                </c:pt>
                <c:pt idx="2757">
                  <c:v>81</c:v>
                </c:pt>
                <c:pt idx="2758">
                  <c:v>90</c:v>
                </c:pt>
                <c:pt idx="2759">
                  <c:v>80</c:v>
                </c:pt>
                <c:pt idx="2760">
                  <c:v>84</c:v>
                </c:pt>
                <c:pt idx="2761">
                  <c:v>89</c:v>
                </c:pt>
                <c:pt idx="2762">
                  <c:v>85</c:v>
                </c:pt>
                <c:pt idx="2763">
                  <c:v>88</c:v>
                </c:pt>
                <c:pt idx="2764">
                  <c:v>85</c:v>
                </c:pt>
                <c:pt idx="2765">
                  <c:v>97</c:v>
                </c:pt>
                <c:pt idx="2766">
                  <c:v>91</c:v>
                </c:pt>
                <c:pt idx="2767">
                  <c:v>87</c:v>
                </c:pt>
                <c:pt idx="2768">
                  <c:v>84</c:v>
                </c:pt>
                <c:pt idx="2769">
                  <c:v>88</c:v>
                </c:pt>
                <c:pt idx="2770">
                  <c:v>85</c:v>
                </c:pt>
                <c:pt idx="2771">
                  <c:v>95</c:v>
                </c:pt>
                <c:pt idx="2772">
                  <c:v>91</c:v>
                </c:pt>
                <c:pt idx="2773">
                  <c:v>88</c:v>
                </c:pt>
                <c:pt idx="2774">
                  <c:v>91</c:v>
                </c:pt>
                <c:pt idx="2775">
                  <c:v>87</c:v>
                </c:pt>
                <c:pt idx="2776">
                  <c:v>82</c:v>
                </c:pt>
                <c:pt idx="2777">
                  <c:v>91</c:v>
                </c:pt>
                <c:pt idx="2778">
                  <c:v>87</c:v>
                </c:pt>
                <c:pt idx="2779">
                  <c:v>92</c:v>
                </c:pt>
                <c:pt idx="2780">
                  <c:v>93</c:v>
                </c:pt>
                <c:pt idx="2781">
                  <c:v>89</c:v>
                </c:pt>
                <c:pt idx="2782">
                  <c:v>95</c:v>
                </c:pt>
                <c:pt idx="2783">
                  <c:v>95</c:v>
                </c:pt>
                <c:pt idx="2784">
                  <c:v>96</c:v>
                </c:pt>
                <c:pt idx="2785">
                  <c:v>97</c:v>
                </c:pt>
                <c:pt idx="2786">
                  <c:v>98</c:v>
                </c:pt>
                <c:pt idx="2787">
                  <c:v>100</c:v>
                </c:pt>
                <c:pt idx="2788">
                  <c:v>98</c:v>
                </c:pt>
                <c:pt idx="2789">
                  <c:v>100</c:v>
                </c:pt>
                <c:pt idx="2790">
                  <c:v>99</c:v>
                </c:pt>
                <c:pt idx="2791">
                  <c:v>91</c:v>
                </c:pt>
                <c:pt idx="2792">
                  <c:v>90</c:v>
                </c:pt>
                <c:pt idx="2793">
                  <c:v>96</c:v>
                </c:pt>
                <c:pt idx="2794">
                  <c:v>90</c:v>
                </c:pt>
                <c:pt idx="2795">
                  <c:v>83</c:v>
                </c:pt>
                <c:pt idx="2796">
                  <c:v>88</c:v>
                </c:pt>
                <c:pt idx="2797">
                  <c:v>87</c:v>
                </c:pt>
                <c:pt idx="2798">
                  <c:v>86</c:v>
                </c:pt>
                <c:pt idx="2799">
                  <c:v>87</c:v>
                </c:pt>
                <c:pt idx="2800">
                  <c:v>78</c:v>
                </c:pt>
                <c:pt idx="2801">
                  <c:v>77</c:v>
                </c:pt>
                <c:pt idx="2802">
                  <c:v>73</c:v>
                </c:pt>
                <c:pt idx="2803">
                  <c:v>78</c:v>
                </c:pt>
                <c:pt idx="2804">
                  <c:v>0</c:v>
                </c:pt>
                <c:pt idx="2805">
                  <c:v>81</c:v>
                </c:pt>
                <c:pt idx="2806">
                  <c:v>86</c:v>
                </c:pt>
                <c:pt idx="2807">
                  <c:v>86</c:v>
                </c:pt>
                <c:pt idx="2808">
                  <c:v>90</c:v>
                </c:pt>
                <c:pt idx="2809">
                  <c:v>77</c:v>
                </c:pt>
                <c:pt idx="2810">
                  <c:v>88</c:v>
                </c:pt>
                <c:pt idx="2811">
                  <c:v>85</c:v>
                </c:pt>
                <c:pt idx="2812">
                  <c:v>86</c:v>
                </c:pt>
                <c:pt idx="2813">
                  <c:v>94</c:v>
                </c:pt>
                <c:pt idx="2814">
                  <c:v>96</c:v>
                </c:pt>
                <c:pt idx="2815">
                  <c:v>94</c:v>
                </c:pt>
                <c:pt idx="2816">
                  <c:v>90</c:v>
                </c:pt>
                <c:pt idx="2817">
                  <c:v>92</c:v>
                </c:pt>
                <c:pt idx="2818">
                  <c:v>88</c:v>
                </c:pt>
                <c:pt idx="2819">
                  <c:v>86</c:v>
                </c:pt>
                <c:pt idx="2820">
                  <c:v>86</c:v>
                </c:pt>
                <c:pt idx="2821">
                  <c:v>83</c:v>
                </c:pt>
                <c:pt idx="2822">
                  <c:v>0</c:v>
                </c:pt>
                <c:pt idx="2823">
                  <c:v>92</c:v>
                </c:pt>
                <c:pt idx="2824">
                  <c:v>90</c:v>
                </c:pt>
                <c:pt idx="2825">
                  <c:v>84</c:v>
                </c:pt>
                <c:pt idx="2826">
                  <c:v>93</c:v>
                </c:pt>
                <c:pt idx="2827">
                  <c:v>84</c:v>
                </c:pt>
                <c:pt idx="2828">
                  <c:v>92</c:v>
                </c:pt>
                <c:pt idx="2829">
                  <c:v>83</c:v>
                </c:pt>
                <c:pt idx="2830">
                  <c:v>92</c:v>
                </c:pt>
                <c:pt idx="2831">
                  <c:v>86</c:v>
                </c:pt>
                <c:pt idx="2832">
                  <c:v>89</c:v>
                </c:pt>
                <c:pt idx="2833">
                  <c:v>80</c:v>
                </c:pt>
                <c:pt idx="2834">
                  <c:v>90</c:v>
                </c:pt>
                <c:pt idx="2835">
                  <c:v>82</c:v>
                </c:pt>
                <c:pt idx="2836">
                  <c:v>93</c:v>
                </c:pt>
                <c:pt idx="2837">
                  <c:v>94</c:v>
                </c:pt>
                <c:pt idx="2838">
                  <c:v>91</c:v>
                </c:pt>
                <c:pt idx="2839">
                  <c:v>96</c:v>
                </c:pt>
                <c:pt idx="2840">
                  <c:v>94</c:v>
                </c:pt>
                <c:pt idx="2841">
                  <c:v>94</c:v>
                </c:pt>
                <c:pt idx="2842">
                  <c:v>95</c:v>
                </c:pt>
                <c:pt idx="2843">
                  <c:v>98</c:v>
                </c:pt>
                <c:pt idx="2844">
                  <c:v>98</c:v>
                </c:pt>
                <c:pt idx="2845">
                  <c:v>97</c:v>
                </c:pt>
                <c:pt idx="2846">
                  <c:v>99</c:v>
                </c:pt>
                <c:pt idx="2847">
                  <c:v>99</c:v>
                </c:pt>
                <c:pt idx="2848">
                  <c:v>99</c:v>
                </c:pt>
                <c:pt idx="2849">
                  <c:v>97</c:v>
                </c:pt>
                <c:pt idx="2850">
                  <c:v>96</c:v>
                </c:pt>
                <c:pt idx="2851">
                  <c:v>98</c:v>
                </c:pt>
                <c:pt idx="2852">
                  <c:v>97</c:v>
                </c:pt>
                <c:pt idx="2853">
                  <c:v>95</c:v>
                </c:pt>
                <c:pt idx="2854">
                  <c:v>96</c:v>
                </c:pt>
                <c:pt idx="2855">
                  <c:v>95</c:v>
                </c:pt>
                <c:pt idx="2856">
                  <c:v>93</c:v>
                </c:pt>
                <c:pt idx="2857">
                  <c:v>91</c:v>
                </c:pt>
                <c:pt idx="2858">
                  <c:v>94</c:v>
                </c:pt>
                <c:pt idx="2859">
                  <c:v>89</c:v>
                </c:pt>
                <c:pt idx="2860">
                  <c:v>87</c:v>
                </c:pt>
                <c:pt idx="2861">
                  <c:v>85</c:v>
                </c:pt>
                <c:pt idx="2862">
                  <c:v>0</c:v>
                </c:pt>
                <c:pt idx="2863">
                  <c:v>96</c:v>
                </c:pt>
                <c:pt idx="2864">
                  <c:v>94</c:v>
                </c:pt>
                <c:pt idx="2865">
                  <c:v>97</c:v>
                </c:pt>
                <c:pt idx="2866">
                  <c:v>98</c:v>
                </c:pt>
                <c:pt idx="2867">
                  <c:v>97</c:v>
                </c:pt>
                <c:pt idx="2868">
                  <c:v>99</c:v>
                </c:pt>
                <c:pt idx="2869">
                  <c:v>100</c:v>
                </c:pt>
                <c:pt idx="2870">
                  <c:v>100</c:v>
                </c:pt>
                <c:pt idx="2871">
                  <c:v>100</c:v>
                </c:pt>
                <c:pt idx="2872">
                  <c:v>100</c:v>
                </c:pt>
                <c:pt idx="2873">
                  <c:v>100</c:v>
                </c:pt>
                <c:pt idx="2874">
                  <c:v>100</c:v>
                </c:pt>
                <c:pt idx="2875">
                  <c:v>100</c:v>
                </c:pt>
                <c:pt idx="2876">
                  <c:v>100</c:v>
                </c:pt>
                <c:pt idx="2877">
                  <c:v>100</c:v>
                </c:pt>
                <c:pt idx="2878">
                  <c:v>0</c:v>
                </c:pt>
                <c:pt idx="2879">
                  <c:v>100</c:v>
                </c:pt>
                <c:pt idx="2880">
                  <c:v>100</c:v>
                </c:pt>
                <c:pt idx="2881">
                  <c:v>100</c:v>
                </c:pt>
                <c:pt idx="2882">
                  <c:v>100</c:v>
                </c:pt>
                <c:pt idx="2883">
                  <c:v>100</c:v>
                </c:pt>
                <c:pt idx="2884">
                  <c:v>99</c:v>
                </c:pt>
                <c:pt idx="2885">
                  <c:v>97</c:v>
                </c:pt>
                <c:pt idx="2886">
                  <c:v>96</c:v>
                </c:pt>
                <c:pt idx="2887">
                  <c:v>91</c:v>
                </c:pt>
                <c:pt idx="2888">
                  <c:v>90</c:v>
                </c:pt>
                <c:pt idx="2889">
                  <c:v>94</c:v>
                </c:pt>
                <c:pt idx="2890">
                  <c:v>85</c:v>
                </c:pt>
                <c:pt idx="2891">
                  <c:v>76</c:v>
                </c:pt>
                <c:pt idx="2892">
                  <c:v>85</c:v>
                </c:pt>
                <c:pt idx="2893">
                  <c:v>79</c:v>
                </c:pt>
                <c:pt idx="2894">
                  <c:v>70</c:v>
                </c:pt>
                <c:pt idx="2895">
                  <c:v>81</c:v>
                </c:pt>
                <c:pt idx="2896">
                  <c:v>82</c:v>
                </c:pt>
                <c:pt idx="2897">
                  <c:v>83</c:v>
                </c:pt>
                <c:pt idx="2898">
                  <c:v>81</c:v>
                </c:pt>
                <c:pt idx="2899">
                  <c:v>86</c:v>
                </c:pt>
                <c:pt idx="2900">
                  <c:v>83</c:v>
                </c:pt>
                <c:pt idx="2901">
                  <c:v>88</c:v>
                </c:pt>
                <c:pt idx="2902">
                  <c:v>86</c:v>
                </c:pt>
                <c:pt idx="2903">
                  <c:v>84</c:v>
                </c:pt>
                <c:pt idx="2904">
                  <c:v>95</c:v>
                </c:pt>
                <c:pt idx="2905">
                  <c:v>98</c:v>
                </c:pt>
                <c:pt idx="2906">
                  <c:v>96</c:v>
                </c:pt>
                <c:pt idx="2907">
                  <c:v>95</c:v>
                </c:pt>
                <c:pt idx="2908">
                  <c:v>98</c:v>
                </c:pt>
                <c:pt idx="2909">
                  <c:v>91</c:v>
                </c:pt>
                <c:pt idx="2910">
                  <c:v>97</c:v>
                </c:pt>
                <c:pt idx="2911">
                  <c:v>99</c:v>
                </c:pt>
                <c:pt idx="2912">
                  <c:v>99</c:v>
                </c:pt>
                <c:pt idx="2913">
                  <c:v>100</c:v>
                </c:pt>
                <c:pt idx="2914">
                  <c:v>100</c:v>
                </c:pt>
                <c:pt idx="2915">
                  <c:v>99</c:v>
                </c:pt>
                <c:pt idx="2916">
                  <c:v>100</c:v>
                </c:pt>
                <c:pt idx="2917">
                  <c:v>100</c:v>
                </c:pt>
                <c:pt idx="2918">
                  <c:v>100</c:v>
                </c:pt>
                <c:pt idx="2919">
                  <c:v>100</c:v>
                </c:pt>
                <c:pt idx="2920">
                  <c:v>100</c:v>
                </c:pt>
                <c:pt idx="2921">
                  <c:v>100</c:v>
                </c:pt>
                <c:pt idx="2922">
                  <c:v>100</c:v>
                </c:pt>
                <c:pt idx="2923">
                  <c:v>0</c:v>
                </c:pt>
                <c:pt idx="2924">
                  <c:v>100</c:v>
                </c:pt>
                <c:pt idx="2925">
                  <c:v>100</c:v>
                </c:pt>
                <c:pt idx="2926">
                  <c:v>100</c:v>
                </c:pt>
                <c:pt idx="2927">
                  <c:v>100</c:v>
                </c:pt>
                <c:pt idx="2928">
                  <c:v>100</c:v>
                </c:pt>
                <c:pt idx="2929">
                  <c:v>100</c:v>
                </c:pt>
                <c:pt idx="2930">
                  <c:v>100</c:v>
                </c:pt>
                <c:pt idx="2931">
                  <c:v>96</c:v>
                </c:pt>
                <c:pt idx="2932">
                  <c:v>95</c:v>
                </c:pt>
                <c:pt idx="2933">
                  <c:v>96</c:v>
                </c:pt>
                <c:pt idx="2934">
                  <c:v>85</c:v>
                </c:pt>
                <c:pt idx="2935">
                  <c:v>91</c:v>
                </c:pt>
                <c:pt idx="2936">
                  <c:v>73</c:v>
                </c:pt>
                <c:pt idx="2937">
                  <c:v>78</c:v>
                </c:pt>
                <c:pt idx="2938">
                  <c:v>66</c:v>
                </c:pt>
                <c:pt idx="2939">
                  <c:v>67</c:v>
                </c:pt>
                <c:pt idx="2940">
                  <c:v>64</c:v>
                </c:pt>
                <c:pt idx="2941">
                  <c:v>63</c:v>
                </c:pt>
                <c:pt idx="2942">
                  <c:v>52</c:v>
                </c:pt>
                <c:pt idx="2943">
                  <c:v>55</c:v>
                </c:pt>
                <c:pt idx="2944">
                  <c:v>0</c:v>
                </c:pt>
                <c:pt idx="2945">
                  <c:v>56</c:v>
                </c:pt>
                <c:pt idx="2946">
                  <c:v>50</c:v>
                </c:pt>
                <c:pt idx="2947">
                  <c:v>58</c:v>
                </c:pt>
                <c:pt idx="2948">
                  <c:v>58</c:v>
                </c:pt>
                <c:pt idx="2949">
                  <c:v>51</c:v>
                </c:pt>
                <c:pt idx="2950">
                  <c:v>59</c:v>
                </c:pt>
                <c:pt idx="2951">
                  <c:v>61</c:v>
                </c:pt>
                <c:pt idx="2952">
                  <c:v>61</c:v>
                </c:pt>
                <c:pt idx="2953">
                  <c:v>64</c:v>
                </c:pt>
                <c:pt idx="2954">
                  <c:v>58</c:v>
                </c:pt>
                <c:pt idx="2955">
                  <c:v>64</c:v>
                </c:pt>
                <c:pt idx="2956">
                  <c:v>52</c:v>
                </c:pt>
                <c:pt idx="2957">
                  <c:v>63</c:v>
                </c:pt>
                <c:pt idx="2958">
                  <c:v>66</c:v>
                </c:pt>
                <c:pt idx="2959">
                  <c:v>63</c:v>
                </c:pt>
                <c:pt idx="2960">
                  <c:v>67</c:v>
                </c:pt>
                <c:pt idx="2961">
                  <c:v>64</c:v>
                </c:pt>
                <c:pt idx="2962">
                  <c:v>69</c:v>
                </c:pt>
                <c:pt idx="2963">
                  <c:v>63</c:v>
                </c:pt>
                <c:pt idx="2964">
                  <c:v>72</c:v>
                </c:pt>
                <c:pt idx="2965">
                  <c:v>74</c:v>
                </c:pt>
                <c:pt idx="2966">
                  <c:v>68</c:v>
                </c:pt>
                <c:pt idx="2967">
                  <c:v>77</c:v>
                </c:pt>
                <c:pt idx="2968">
                  <c:v>90</c:v>
                </c:pt>
                <c:pt idx="2969">
                  <c:v>93</c:v>
                </c:pt>
                <c:pt idx="2970">
                  <c:v>100</c:v>
                </c:pt>
                <c:pt idx="2971">
                  <c:v>100</c:v>
                </c:pt>
                <c:pt idx="2972">
                  <c:v>98</c:v>
                </c:pt>
                <c:pt idx="2973">
                  <c:v>100</c:v>
                </c:pt>
                <c:pt idx="2974">
                  <c:v>100</c:v>
                </c:pt>
                <c:pt idx="2975">
                  <c:v>98</c:v>
                </c:pt>
                <c:pt idx="2976">
                  <c:v>99</c:v>
                </c:pt>
                <c:pt idx="2977">
                  <c:v>97</c:v>
                </c:pt>
                <c:pt idx="2978">
                  <c:v>94</c:v>
                </c:pt>
                <c:pt idx="2979">
                  <c:v>93</c:v>
                </c:pt>
                <c:pt idx="2980">
                  <c:v>87</c:v>
                </c:pt>
                <c:pt idx="2981">
                  <c:v>83</c:v>
                </c:pt>
                <c:pt idx="2982">
                  <c:v>77</c:v>
                </c:pt>
                <c:pt idx="2983">
                  <c:v>84</c:v>
                </c:pt>
                <c:pt idx="2984">
                  <c:v>86</c:v>
                </c:pt>
                <c:pt idx="2985">
                  <c:v>76</c:v>
                </c:pt>
                <c:pt idx="2986">
                  <c:v>78</c:v>
                </c:pt>
                <c:pt idx="2987">
                  <c:v>75</c:v>
                </c:pt>
                <c:pt idx="2988">
                  <c:v>76</c:v>
                </c:pt>
                <c:pt idx="2989">
                  <c:v>64</c:v>
                </c:pt>
                <c:pt idx="2990">
                  <c:v>71</c:v>
                </c:pt>
                <c:pt idx="2991">
                  <c:v>70</c:v>
                </c:pt>
                <c:pt idx="2992">
                  <c:v>0</c:v>
                </c:pt>
                <c:pt idx="2993">
                  <c:v>81</c:v>
                </c:pt>
                <c:pt idx="2994">
                  <c:v>74</c:v>
                </c:pt>
                <c:pt idx="2995">
                  <c:v>85</c:v>
                </c:pt>
                <c:pt idx="2996">
                  <c:v>91</c:v>
                </c:pt>
                <c:pt idx="2997">
                  <c:v>90</c:v>
                </c:pt>
                <c:pt idx="2998">
                  <c:v>93</c:v>
                </c:pt>
                <c:pt idx="2999">
                  <c:v>100</c:v>
                </c:pt>
                <c:pt idx="3000">
                  <c:v>100</c:v>
                </c:pt>
                <c:pt idx="3001">
                  <c:v>100</c:v>
                </c:pt>
                <c:pt idx="3002">
                  <c:v>100</c:v>
                </c:pt>
                <c:pt idx="3003">
                  <c:v>99</c:v>
                </c:pt>
                <c:pt idx="3004">
                  <c:v>98</c:v>
                </c:pt>
                <c:pt idx="3005">
                  <c:v>91</c:v>
                </c:pt>
                <c:pt idx="3006">
                  <c:v>80</c:v>
                </c:pt>
                <c:pt idx="3007">
                  <c:v>83</c:v>
                </c:pt>
                <c:pt idx="3008">
                  <c:v>0</c:v>
                </c:pt>
                <c:pt idx="3009">
                  <c:v>84</c:v>
                </c:pt>
                <c:pt idx="3010">
                  <c:v>73</c:v>
                </c:pt>
                <c:pt idx="3011">
                  <c:v>0</c:v>
                </c:pt>
                <c:pt idx="3012">
                  <c:v>77</c:v>
                </c:pt>
                <c:pt idx="3013">
                  <c:v>66</c:v>
                </c:pt>
                <c:pt idx="3014">
                  <c:v>66</c:v>
                </c:pt>
                <c:pt idx="3015">
                  <c:v>66</c:v>
                </c:pt>
                <c:pt idx="3016">
                  <c:v>60</c:v>
                </c:pt>
                <c:pt idx="3017">
                  <c:v>59</c:v>
                </c:pt>
                <c:pt idx="3018">
                  <c:v>54</c:v>
                </c:pt>
                <c:pt idx="3019">
                  <c:v>54</c:v>
                </c:pt>
                <c:pt idx="3020">
                  <c:v>55</c:v>
                </c:pt>
                <c:pt idx="3021">
                  <c:v>56</c:v>
                </c:pt>
                <c:pt idx="3022">
                  <c:v>49</c:v>
                </c:pt>
                <c:pt idx="3023">
                  <c:v>54</c:v>
                </c:pt>
                <c:pt idx="3024">
                  <c:v>58</c:v>
                </c:pt>
                <c:pt idx="3025">
                  <c:v>60</c:v>
                </c:pt>
                <c:pt idx="3026">
                  <c:v>61</c:v>
                </c:pt>
                <c:pt idx="3027">
                  <c:v>63</c:v>
                </c:pt>
                <c:pt idx="3028">
                  <c:v>57</c:v>
                </c:pt>
                <c:pt idx="3029">
                  <c:v>62</c:v>
                </c:pt>
                <c:pt idx="3030">
                  <c:v>67</c:v>
                </c:pt>
                <c:pt idx="3031">
                  <c:v>83</c:v>
                </c:pt>
                <c:pt idx="3032">
                  <c:v>100</c:v>
                </c:pt>
                <c:pt idx="3033">
                  <c:v>100</c:v>
                </c:pt>
                <c:pt idx="3034">
                  <c:v>100</c:v>
                </c:pt>
                <c:pt idx="3035">
                  <c:v>100</c:v>
                </c:pt>
                <c:pt idx="3036">
                  <c:v>100</c:v>
                </c:pt>
                <c:pt idx="3037">
                  <c:v>100</c:v>
                </c:pt>
                <c:pt idx="3038">
                  <c:v>100</c:v>
                </c:pt>
                <c:pt idx="3039">
                  <c:v>100</c:v>
                </c:pt>
                <c:pt idx="3040">
                  <c:v>100</c:v>
                </c:pt>
                <c:pt idx="3041">
                  <c:v>100</c:v>
                </c:pt>
                <c:pt idx="3042">
                  <c:v>100</c:v>
                </c:pt>
                <c:pt idx="3043">
                  <c:v>100</c:v>
                </c:pt>
                <c:pt idx="3044">
                  <c:v>100</c:v>
                </c:pt>
                <c:pt idx="3045">
                  <c:v>100</c:v>
                </c:pt>
                <c:pt idx="3046">
                  <c:v>100</c:v>
                </c:pt>
                <c:pt idx="3047">
                  <c:v>100</c:v>
                </c:pt>
                <c:pt idx="3048">
                  <c:v>100</c:v>
                </c:pt>
                <c:pt idx="3049">
                  <c:v>100</c:v>
                </c:pt>
                <c:pt idx="3050">
                  <c:v>100</c:v>
                </c:pt>
                <c:pt idx="3051">
                  <c:v>100</c:v>
                </c:pt>
                <c:pt idx="3052">
                  <c:v>100</c:v>
                </c:pt>
                <c:pt idx="3053">
                  <c:v>100</c:v>
                </c:pt>
                <c:pt idx="3054">
                  <c:v>100</c:v>
                </c:pt>
                <c:pt idx="3055">
                  <c:v>100</c:v>
                </c:pt>
                <c:pt idx="3056">
                  <c:v>100</c:v>
                </c:pt>
                <c:pt idx="3057">
                  <c:v>100</c:v>
                </c:pt>
                <c:pt idx="3058">
                  <c:v>100</c:v>
                </c:pt>
                <c:pt idx="3059">
                  <c:v>100</c:v>
                </c:pt>
                <c:pt idx="3060">
                  <c:v>100</c:v>
                </c:pt>
                <c:pt idx="3061">
                  <c:v>100</c:v>
                </c:pt>
                <c:pt idx="3062">
                  <c:v>96</c:v>
                </c:pt>
                <c:pt idx="3063">
                  <c:v>97</c:v>
                </c:pt>
                <c:pt idx="3064">
                  <c:v>95</c:v>
                </c:pt>
                <c:pt idx="3065">
                  <c:v>95</c:v>
                </c:pt>
                <c:pt idx="3066">
                  <c:v>94</c:v>
                </c:pt>
                <c:pt idx="3067">
                  <c:v>89</c:v>
                </c:pt>
                <c:pt idx="3068">
                  <c:v>89</c:v>
                </c:pt>
                <c:pt idx="3069">
                  <c:v>78</c:v>
                </c:pt>
                <c:pt idx="3070">
                  <c:v>80</c:v>
                </c:pt>
                <c:pt idx="3071">
                  <c:v>72</c:v>
                </c:pt>
                <c:pt idx="3072">
                  <c:v>72</c:v>
                </c:pt>
                <c:pt idx="3073">
                  <c:v>0</c:v>
                </c:pt>
                <c:pt idx="3074">
                  <c:v>85</c:v>
                </c:pt>
                <c:pt idx="3075">
                  <c:v>85</c:v>
                </c:pt>
                <c:pt idx="3076">
                  <c:v>72</c:v>
                </c:pt>
                <c:pt idx="3077">
                  <c:v>71</c:v>
                </c:pt>
                <c:pt idx="3078">
                  <c:v>76</c:v>
                </c:pt>
                <c:pt idx="3079">
                  <c:v>78</c:v>
                </c:pt>
                <c:pt idx="3080">
                  <c:v>80</c:v>
                </c:pt>
                <c:pt idx="3081">
                  <c:v>78</c:v>
                </c:pt>
                <c:pt idx="3082">
                  <c:v>71</c:v>
                </c:pt>
                <c:pt idx="3083">
                  <c:v>74</c:v>
                </c:pt>
                <c:pt idx="3084">
                  <c:v>63</c:v>
                </c:pt>
                <c:pt idx="3085">
                  <c:v>64</c:v>
                </c:pt>
                <c:pt idx="3086">
                  <c:v>64</c:v>
                </c:pt>
                <c:pt idx="3087">
                  <c:v>67</c:v>
                </c:pt>
                <c:pt idx="3088">
                  <c:v>59</c:v>
                </c:pt>
                <c:pt idx="3089">
                  <c:v>62</c:v>
                </c:pt>
                <c:pt idx="3090">
                  <c:v>56</c:v>
                </c:pt>
                <c:pt idx="3091">
                  <c:v>61</c:v>
                </c:pt>
                <c:pt idx="3092">
                  <c:v>58</c:v>
                </c:pt>
                <c:pt idx="3093">
                  <c:v>55</c:v>
                </c:pt>
                <c:pt idx="3094">
                  <c:v>0</c:v>
                </c:pt>
                <c:pt idx="3095">
                  <c:v>67</c:v>
                </c:pt>
                <c:pt idx="3096">
                  <c:v>67</c:v>
                </c:pt>
                <c:pt idx="3097">
                  <c:v>70</c:v>
                </c:pt>
                <c:pt idx="3098">
                  <c:v>71</c:v>
                </c:pt>
                <c:pt idx="3099">
                  <c:v>63</c:v>
                </c:pt>
                <c:pt idx="3100">
                  <c:v>66</c:v>
                </c:pt>
                <c:pt idx="3101">
                  <c:v>68</c:v>
                </c:pt>
                <c:pt idx="3102">
                  <c:v>69</c:v>
                </c:pt>
                <c:pt idx="3103">
                  <c:v>68</c:v>
                </c:pt>
                <c:pt idx="3104">
                  <c:v>61</c:v>
                </c:pt>
                <c:pt idx="3105">
                  <c:v>69</c:v>
                </c:pt>
                <c:pt idx="3106">
                  <c:v>62</c:v>
                </c:pt>
                <c:pt idx="3107">
                  <c:v>60</c:v>
                </c:pt>
                <c:pt idx="3108">
                  <c:v>65</c:v>
                </c:pt>
                <c:pt idx="3109">
                  <c:v>66</c:v>
                </c:pt>
                <c:pt idx="3110">
                  <c:v>59</c:v>
                </c:pt>
                <c:pt idx="3111">
                  <c:v>60</c:v>
                </c:pt>
                <c:pt idx="3112">
                  <c:v>65</c:v>
                </c:pt>
                <c:pt idx="3113">
                  <c:v>60</c:v>
                </c:pt>
                <c:pt idx="3114">
                  <c:v>58</c:v>
                </c:pt>
                <c:pt idx="3115">
                  <c:v>65</c:v>
                </c:pt>
                <c:pt idx="3116">
                  <c:v>62</c:v>
                </c:pt>
                <c:pt idx="3117">
                  <c:v>64</c:v>
                </c:pt>
                <c:pt idx="3118">
                  <c:v>61</c:v>
                </c:pt>
                <c:pt idx="3119">
                  <c:v>69</c:v>
                </c:pt>
                <c:pt idx="3120">
                  <c:v>64</c:v>
                </c:pt>
                <c:pt idx="3121">
                  <c:v>63</c:v>
                </c:pt>
                <c:pt idx="3122">
                  <c:v>64</c:v>
                </c:pt>
                <c:pt idx="3123">
                  <c:v>63</c:v>
                </c:pt>
                <c:pt idx="3124">
                  <c:v>63</c:v>
                </c:pt>
                <c:pt idx="3125">
                  <c:v>68</c:v>
                </c:pt>
                <c:pt idx="3126">
                  <c:v>64</c:v>
                </c:pt>
                <c:pt idx="3127">
                  <c:v>65</c:v>
                </c:pt>
                <c:pt idx="3128">
                  <c:v>65</c:v>
                </c:pt>
                <c:pt idx="3129">
                  <c:v>68</c:v>
                </c:pt>
                <c:pt idx="3130">
                  <c:v>71</c:v>
                </c:pt>
                <c:pt idx="3131">
                  <c:v>72</c:v>
                </c:pt>
                <c:pt idx="3132">
                  <c:v>65</c:v>
                </c:pt>
                <c:pt idx="3133">
                  <c:v>72</c:v>
                </c:pt>
                <c:pt idx="3134">
                  <c:v>58</c:v>
                </c:pt>
                <c:pt idx="3135">
                  <c:v>67</c:v>
                </c:pt>
                <c:pt idx="3136">
                  <c:v>55</c:v>
                </c:pt>
                <c:pt idx="3137">
                  <c:v>66</c:v>
                </c:pt>
                <c:pt idx="3138">
                  <c:v>68</c:v>
                </c:pt>
                <c:pt idx="3139">
                  <c:v>60</c:v>
                </c:pt>
                <c:pt idx="3140">
                  <c:v>67</c:v>
                </c:pt>
                <c:pt idx="3141">
                  <c:v>70</c:v>
                </c:pt>
                <c:pt idx="3142">
                  <c:v>65</c:v>
                </c:pt>
                <c:pt idx="3143">
                  <c:v>67</c:v>
                </c:pt>
                <c:pt idx="3144">
                  <c:v>64</c:v>
                </c:pt>
                <c:pt idx="3145">
                  <c:v>68</c:v>
                </c:pt>
                <c:pt idx="3146">
                  <c:v>63</c:v>
                </c:pt>
                <c:pt idx="3147">
                  <c:v>67</c:v>
                </c:pt>
                <c:pt idx="3148">
                  <c:v>62</c:v>
                </c:pt>
                <c:pt idx="3149">
                  <c:v>58</c:v>
                </c:pt>
                <c:pt idx="3150">
                  <c:v>65</c:v>
                </c:pt>
                <c:pt idx="3151">
                  <c:v>66</c:v>
                </c:pt>
                <c:pt idx="3152">
                  <c:v>70</c:v>
                </c:pt>
                <c:pt idx="3153">
                  <c:v>59</c:v>
                </c:pt>
                <c:pt idx="3154">
                  <c:v>68</c:v>
                </c:pt>
                <c:pt idx="3155">
                  <c:v>0</c:v>
                </c:pt>
                <c:pt idx="3156">
                  <c:v>70</c:v>
                </c:pt>
                <c:pt idx="3157">
                  <c:v>72</c:v>
                </c:pt>
                <c:pt idx="3158">
                  <c:v>72</c:v>
                </c:pt>
                <c:pt idx="3159">
                  <c:v>73</c:v>
                </c:pt>
                <c:pt idx="3160">
                  <c:v>76</c:v>
                </c:pt>
                <c:pt idx="3161">
                  <c:v>66</c:v>
                </c:pt>
                <c:pt idx="3162">
                  <c:v>70</c:v>
                </c:pt>
                <c:pt idx="3163">
                  <c:v>72</c:v>
                </c:pt>
                <c:pt idx="3164">
                  <c:v>77</c:v>
                </c:pt>
                <c:pt idx="3165">
                  <c:v>70</c:v>
                </c:pt>
                <c:pt idx="3166">
                  <c:v>65</c:v>
                </c:pt>
                <c:pt idx="3167">
                  <c:v>68</c:v>
                </c:pt>
                <c:pt idx="3168">
                  <c:v>65</c:v>
                </c:pt>
                <c:pt idx="3169">
                  <c:v>55</c:v>
                </c:pt>
                <c:pt idx="3170">
                  <c:v>62</c:v>
                </c:pt>
                <c:pt idx="3171">
                  <c:v>58</c:v>
                </c:pt>
                <c:pt idx="3172">
                  <c:v>62</c:v>
                </c:pt>
                <c:pt idx="3173">
                  <c:v>63</c:v>
                </c:pt>
                <c:pt idx="3174">
                  <c:v>60</c:v>
                </c:pt>
                <c:pt idx="3175">
                  <c:v>63</c:v>
                </c:pt>
                <c:pt idx="3176">
                  <c:v>60</c:v>
                </c:pt>
                <c:pt idx="3177">
                  <c:v>67</c:v>
                </c:pt>
                <c:pt idx="3178">
                  <c:v>63</c:v>
                </c:pt>
                <c:pt idx="3179">
                  <c:v>67</c:v>
                </c:pt>
                <c:pt idx="3180">
                  <c:v>66</c:v>
                </c:pt>
                <c:pt idx="3181">
                  <c:v>64</c:v>
                </c:pt>
                <c:pt idx="3182">
                  <c:v>65</c:v>
                </c:pt>
                <c:pt idx="3183">
                  <c:v>69</c:v>
                </c:pt>
                <c:pt idx="3184">
                  <c:v>59</c:v>
                </c:pt>
                <c:pt idx="3185">
                  <c:v>65</c:v>
                </c:pt>
                <c:pt idx="3186">
                  <c:v>63</c:v>
                </c:pt>
                <c:pt idx="3187">
                  <c:v>59</c:v>
                </c:pt>
                <c:pt idx="3188">
                  <c:v>70</c:v>
                </c:pt>
                <c:pt idx="3189">
                  <c:v>67</c:v>
                </c:pt>
                <c:pt idx="3190">
                  <c:v>66</c:v>
                </c:pt>
                <c:pt idx="3191">
                  <c:v>73</c:v>
                </c:pt>
                <c:pt idx="3192">
                  <c:v>68</c:v>
                </c:pt>
                <c:pt idx="3193">
                  <c:v>69</c:v>
                </c:pt>
                <c:pt idx="3194">
                  <c:v>71</c:v>
                </c:pt>
                <c:pt idx="3195">
                  <c:v>67</c:v>
                </c:pt>
                <c:pt idx="3196">
                  <c:v>74</c:v>
                </c:pt>
                <c:pt idx="3197">
                  <c:v>63</c:v>
                </c:pt>
                <c:pt idx="3198">
                  <c:v>72</c:v>
                </c:pt>
                <c:pt idx="3199">
                  <c:v>72</c:v>
                </c:pt>
                <c:pt idx="3200">
                  <c:v>71</c:v>
                </c:pt>
                <c:pt idx="3201">
                  <c:v>65</c:v>
                </c:pt>
                <c:pt idx="3202">
                  <c:v>65</c:v>
                </c:pt>
                <c:pt idx="3203">
                  <c:v>68</c:v>
                </c:pt>
                <c:pt idx="3204">
                  <c:v>64</c:v>
                </c:pt>
                <c:pt idx="3205">
                  <c:v>67</c:v>
                </c:pt>
                <c:pt idx="3206">
                  <c:v>62</c:v>
                </c:pt>
                <c:pt idx="3207">
                  <c:v>69</c:v>
                </c:pt>
                <c:pt idx="3208">
                  <c:v>67</c:v>
                </c:pt>
                <c:pt idx="3209">
                  <c:v>68</c:v>
                </c:pt>
                <c:pt idx="3210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06E-4156-B49D-23EF097E1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4715647"/>
        <c:axId val="1214716479"/>
      </c:scatterChart>
      <c:valAx>
        <c:axId val="1214715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716479"/>
        <c:crosses val="autoZero"/>
        <c:crossBetween val="midCat"/>
      </c:valAx>
      <c:valAx>
        <c:axId val="121471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7156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2168433"/>
            <a:ext cx="7197726" cy="2217297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Our journey has begun</a:t>
            </a:r>
            <a:endParaRPr lang="hu-HU" sz="8000" dirty="0">
              <a:solidFill>
                <a:schemeClr val="bg2">
                  <a:lumMod val="20000"/>
                  <a:lumOff val="8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“Far from what I </a:t>
            </a:r>
            <a:r>
              <a:rPr lang="en-US" sz="3200" dirty="0" smtClean="0">
                <a:latin typeface="Bernard MT Condensed" panose="02050806060905020404" pitchFamily="18" charset="0"/>
              </a:rPr>
              <a:t>once was but not yet what I’m going to be”</a:t>
            </a:r>
            <a:endParaRPr lang="hu-HU" sz="32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ernard MT Condensed" panose="02050806060905020404" pitchFamily="18" charset="0"/>
              </a:rPr>
              <a:t>WEEKEND</a:t>
            </a:r>
            <a:endParaRPr lang="hu-HU" sz="4400" dirty="0">
              <a:latin typeface="Bernard MT Condensed" panose="02050806060905020404" pitchFamily="18" charset="0"/>
            </a:endParaRPr>
          </a:p>
        </p:txBody>
      </p:sp>
      <p:pic>
        <p:nvPicPr>
          <p:cNvPr id="1026" name="Picture 2" descr="https://scontent-vie1-1.xx.fbcdn.net/v/t34.0-12/19114632_10209864496665243_2109402672_n.jpg?oh=396a7c16468ea6224b527836b818b53b&amp;oe=5946546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412" y="1709256"/>
            <a:ext cx="2773035" cy="492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ernard MT Condensed" panose="02050806060905020404" pitchFamily="18" charset="0"/>
              </a:rPr>
              <a:t>First day</a:t>
            </a:r>
            <a:endParaRPr lang="hu-HU" sz="4400" dirty="0">
              <a:latin typeface="Bernard MT Condensed" panose="02050806060905020404" pitchFamily="18" charset="0"/>
            </a:endParaRP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Bernard MT Condensed" panose="02050806060905020404" pitchFamily="18" charset="0"/>
              </a:rPr>
              <a:t>Pwm</a:t>
            </a:r>
            <a:endParaRPr lang="en-US" sz="2400" dirty="0" smtClean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Bernard MT Condensed" panose="02050806060905020404" pitchFamily="18" charset="0"/>
              </a:rPr>
              <a:t>FAN control with </a:t>
            </a:r>
            <a:r>
              <a:rPr lang="en-US" sz="2400" b="1" dirty="0" smtClean="0">
                <a:latin typeface="Bernard MT Condensed" panose="02050806060905020404" pitchFamily="18" charset="0"/>
              </a:rPr>
              <a:t>PWM</a:t>
            </a:r>
            <a:endParaRPr lang="en-US" sz="2400" dirty="0" smtClean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Bernard MT Condensed" panose="02050806060905020404" pitchFamily="18" charset="0"/>
              </a:rPr>
              <a:t>Controlling PWM duty cycle via UART</a:t>
            </a:r>
          </a:p>
          <a:p>
            <a:pPr marL="0" indent="0">
              <a:buNone/>
            </a:pPr>
            <a:endParaRPr lang="en-US" sz="2800" dirty="0">
              <a:latin typeface="Bernard MT Condensed" panose="02050806060905020404" pitchFamily="18" charset="0"/>
            </a:endParaRPr>
          </a:p>
        </p:txBody>
      </p:sp>
      <p:sp>
        <p:nvSpPr>
          <p:cNvPr id="6" name="AutoShape 4" descr="GF-ATmega168PB-PWM-FAN-P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930" y="2374823"/>
            <a:ext cx="5990013" cy="400609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70" y="4377870"/>
            <a:ext cx="3429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ernard MT Condensed" panose="02050806060905020404" pitchFamily="18" charset="0"/>
              </a:rPr>
              <a:t>Second day</a:t>
            </a:r>
            <a:endParaRPr lang="hu-HU" sz="4400" dirty="0">
              <a:latin typeface="Bernard MT Condensed" panose="02050806060905020404" pitchFamily="18" charset="0"/>
            </a:endParaRP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Bernard MT Condensed" panose="02050806060905020404" pitchFamily="18" charset="0"/>
              </a:rPr>
              <a:t>RPM measurement</a:t>
            </a:r>
          </a:p>
          <a:p>
            <a:pPr marL="0" indent="0">
              <a:buNone/>
            </a:pPr>
            <a:r>
              <a:rPr lang="en-US" sz="3200" b="1" dirty="0">
                <a:latin typeface="Bernard MT Condensed" panose="02050806060905020404" pitchFamily="18" charset="0"/>
              </a:rPr>
              <a:t>Frequency </a:t>
            </a:r>
            <a:r>
              <a:rPr lang="en-US" sz="3200" b="1" dirty="0" smtClean="0">
                <a:latin typeface="Bernard MT Condensed" panose="02050806060905020404" pitchFamily="18" charset="0"/>
              </a:rPr>
              <a:t>measurement</a:t>
            </a:r>
          </a:p>
          <a:p>
            <a:pPr marL="0" indent="0">
              <a:buNone/>
            </a:pPr>
            <a:r>
              <a:rPr lang="en-US" sz="3200" b="1" dirty="0" smtClean="0">
                <a:latin typeface="Bernard MT Condensed" panose="02050806060905020404" pitchFamily="18" charset="0"/>
              </a:rPr>
              <a:t>Low </a:t>
            </a:r>
            <a:r>
              <a:rPr lang="en-US" sz="3200" b="1" dirty="0" err="1" smtClean="0">
                <a:latin typeface="Bernard MT Condensed" panose="02050806060905020404" pitchFamily="18" charset="0"/>
              </a:rPr>
              <a:t>energie</a:t>
            </a:r>
            <a:endParaRPr lang="en-US" sz="3200" b="1" dirty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endParaRPr lang="en-US" sz="2800" dirty="0">
              <a:latin typeface="Bernard MT Condensed" panose="02050806060905020404" pitchFamily="18" charset="0"/>
            </a:endParaRPr>
          </a:p>
        </p:txBody>
      </p:sp>
      <p:sp>
        <p:nvSpPr>
          <p:cNvPr id="6" name="AutoShape 4" descr="GF-ATmega168PB-PWM-FAN-P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47" y="4757078"/>
            <a:ext cx="2508712" cy="1881534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20" y="1889416"/>
            <a:ext cx="4804064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ernard MT Condensed" panose="02050806060905020404" pitchFamily="18" charset="0"/>
              </a:rPr>
              <a:t>Third day</a:t>
            </a:r>
            <a:endParaRPr lang="hu-HU" sz="4400" dirty="0">
              <a:latin typeface="Bernard MT Condensed" panose="02050806060905020404" pitchFamily="18" charset="0"/>
            </a:endParaRP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Bernard MT Condensed" panose="02050806060905020404" pitchFamily="18" charset="0"/>
              </a:rPr>
              <a:t>Putting things all together</a:t>
            </a:r>
            <a:endParaRPr lang="en-US" sz="3200" b="1" dirty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Bernard MT Condensed" panose="02050806060905020404" pitchFamily="18" charset="0"/>
              </a:rPr>
              <a:t>Training</a:t>
            </a:r>
          </a:p>
          <a:p>
            <a:pPr marL="0" indent="0">
              <a:buNone/>
            </a:pPr>
            <a:r>
              <a:rPr lang="en-US" sz="2800" dirty="0" smtClean="0">
                <a:latin typeface="Bernard MT Condensed" panose="02050806060905020404" pitchFamily="18" charset="0"/>
              </a:rPr>
              <a:t>Feeling awful</a:t>
            </a:r>
          </a:p>
          <a:p>
            <a:pPr marL="0" indent="0">
              <a:buNone/>
            </a:pPr>
            <a:r>
              <a:rPr lang="en-US" sz="2800" dirty="0" smtClean="0">
                <a:latin typeface="Bernard MT Condensed" panose="02050806060905020404" pitchFamily="18" charset="0"/>
              </a:rPr>
              <a:t>Enemy is below </a:t>
            </a:r>
          </a:p>
          <a:p>
            <a:pPr marL="0" indent="0">
              <a:buNone/>
            </a:pPr>
            <a:endParaRPr lang="en-US" sz="2800" dirty="0">
              <a:latin typeface="Bernard MT Condensed" panose="02050806060905020404" pitchFamily="18" charset="0"/>
            </a:endParaRPr>
          </a:p>
        </p:txBody>
      </p:sp>
      <p:sp>
        <p:nvSpPr>
          <p:cNvPr id="6" name="AutoShape 4" descr="GF-ATmega168PB-PWM-FAN-P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91" y="2387600"/>
            <a:ext cx="6696009" cy="4056994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7" y="5157040"/>
            <a:ext cx="2501727" cy="16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476" y="1652911"/>
            <a:ext cx="3922005" cy="4932091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56" y="1652911"/>
            <a:ext cx="2773920" cy="493209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ernard MT Condensed" panose="02050806060905020404" pitchFamily="18" charset="0"/>
              </a:rPr>
              <a:t>fourth </a:t>
            </a:r>
            <a:r>
              <a:rPr lang="en-US" sz="4400" dirty="0" smtClean="0">
                <a:latin typeface="Bernard MT Condensed" panose="02050806060905020404" pitchFamily="18" charset="0"/>
              </a:rPr>
              <a:t>day</a:t>
            </a:r>
            <a:endParaRPr lang="hu-HU" sz="4400" dirty="0">
              <a:latin typeface="Bernard MT Condensed" panose="02050806060905020404" pitchFamily="18" charset="0"/>
            </a:endParaRP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Bernard MT Condensed" panose="02050806060905020404" pitchFamily="18" charset="0"/>
              </a:rPr>
              <a:t>Getting better</a:t>
            </a:r>
          </a:p>
          <a:p>
            <a:pPr marL="0" indent="0">
              <a:buNone/>
            </a:pPr>
            <a:r>
              <a:rPr lang="en-US" sz="3200" dirty="0" smtClean="0">
                <a:latin typeface="Bernard MT Condensed" panose="02050806060905020404" pitchFamily="18" charset="0"/>
              </a:rPr>
              <a:t>Things are going smoothly</a:t>
            </a:r>
            <a:endParaRPr lang="en-US" sz="2800" dirty="0" smtClean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endParaRPr lang="en-US" sz="2800" dirty="0">
              <a:latin typeface="Bernard MT Condensed" panose="02050806060905020404" pitchFamily="18" charset="0"/>
            </a:endParaRPr>
          </a:p>
        </p:txBody>
      </p:sp>
      <p:sp>
        <p:nvSpPr>
          <p:cNvPr id="6" name="AutoShape 4" descr="GF-ATmega168PB-PWM-FAN-P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artalom helye 4"/>
          <p:cNvSpPr txBox="1">
            <a:spLocks/>
          </p:cNvSpPr>
          <p:nvPr/>
        </p:nvSpPr>
        <p:spPr>
          <a:xfrm>
            <a:off x="6545994" y="3455450"/>
            <a:ext cx="3496484" cy="1753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6600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Love</a:t>
            </a:r>
          </a:p>
        </p:txBody>
      </p:sp>
    </p:spTree>
    <p:extLst>
      <p:ext uri="{BB962C8B-B14F-4D97-AF65-F5344CB8AC3E}">
        <p14:creationId xmlns:p14="http://schemas.microsoft.com/office/powerpoint/2010/main" val="40273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ernard MT Condensed" panose="02050806060905020404" pitchFamily="18" charset="0"/>
              </a:rPr>
              <a:t>Fifth day</a:t>
            </a:r>
            <a:endParaRPr lang="hu-HU" sz="4400" dirty="0">
              <a:latin typeface="Bernard MT Condensed" panose="02050806060905020404" pitchFamily="18" charset="0"/>
            </a:endParaRP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3728259" y="38808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Bernard MT Condensed" panose="02050806060905020404" pitchFamily="18" charset="0"/>
              </a:rPr>
              <a:t>Finally something to show</a:t>
            </a:r>
            <a:endParaRPr lang="en-US" sz="2800" dirty="0" smtClean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endParaRPr lang="en-US" sz="2800" dirty="0">
              <a:latin typeface="Bernard MT Condensed" panose="02050806060905020404" pitchFamily="18" charset="0"/>
            </a:endParaRPr>
          </a:p>
        </p:txBody>
      </p:sp>
      <p:sp>
        <p:nvSpPr>
          <p:cNvPr id="6" name="AutoShape 4" descr="GF-ATmega168PB-PWM-FAN-P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Diagra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501137"/>
              </p:ext>
            </p:extLst>
          </p:nvPr>
        </p:nvGraphicFramePr>
        <p:xfrm>
          <a:off x="2123545" y="2190750"/>
          <a:ext cx="7877175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Bernard MT Condensed" panose="02050806060905020404" pitchFamily="18" charset="0"/>
              </a:rPr>
              <a:t>New love</a:t>
            </a:r>
            <a:endParaRPr lang="en-US" sz="4800" dirty="0">
              <a:latin typeface="Bernard MT Condensed" panose="020508060609050204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542" y="2747829"/>
            <a:ext cx="4092171" cy="306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73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85</TotalTime>
  <Words>71</Words>
  <Application>Microsoft Office PowerPoint</Application>
  <PresentationFormat>Szélesvásznú</PresentationFormat>
  <Paragraphs>23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Bauhaus 93</vt:lpstr>
      <vt:lpstr>Bernard MT Condensed</vt:lpstr>
      <vt:lpstr>Calibri</vt:lpstr>
      <vt:lpstr>Calibri Light</vt:lpstr>
      <vt:lpstr>Égi</vt:lpstr>
      <vt:lpstr>Our journey has begun</vt:lpstr>
      <vt:lpstr>WEEKEND</vt:lpstr>
      <vt:lpstr>First day</vt:lpstr>
      <vt:lpstr>Second day</vt:lpstr>
      <vt:lpstr>Third day</vt:lpstr>
      <vt:lpstr>fourth day</vt:lpstr>
      <vt:lpstr>Fifth day</vt:lpstr>
      <vt:lpstr>New love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journey has begun</dc:title>
  <dc:creator>Adam</dc:creator>
  <cp:lastModifiedBy>Adam</cp:lastModifiedBy>
  <cp:revision>10</cp:revision>
  <dcterms:created xsi:type="dcterms:W3CDTF">2017-05-07T13:43:42Z</dcterms:created>
  <dcterms:modified xsi:type="dcterms:W3CDTF">2017-06-16T15:21:54Z</dcterms:modified>
</cp:coreProperties>
</file>