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5" r:id="rId8"/>
    <p:sldId id="261" r:id="rId9"/>
    <p:sldId id="266" r:id="rId10"/>
    <p:sldId id="267" r:id="rId11"/>
    <p:sldId id="269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3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018"/>
    <a:srgbClr val="122612"/>
    <a:srgbClr val="C1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2168433"/>
            <a:ext cx="7197726" cy="221729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The journey at </a:t>
            </a:r>
            <a:r>
              <a:rPr lang="en-US" sz="80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greenfox</a:t>
            </a:r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/>
            </a:r>
            <a:b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</a:br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/</a:t>
            </a:r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WEEK04/</a:t>
            </a:r>
            <a:endParaRPr lang="hu-HU" sz="8000" dirty="0">
              <a:solidFill>
                <a:schemeClr val="bg2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“Far from what I </a:t>
            </a:r>
            <a:r>
              <a:rPr lang="en-US" sz="3200" dirty="0" smtClean="0">
                <a:latin typeface="Bernard MT Condensed" panose="02050806060905020404" pitchFamily="18" charset="0"/>
              </a:rPr>
              <a:t>once was but not yet what I’m going to be”</a:t>
            </a:r>
            <a:endParaRPr lang="hu-HU" sz="3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260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35" y="-76743"/>
            <a:ext cx="12328435" cy="6934743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2262" y="2380584"/>
            <a:ext cx="10131425" cy="2622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TODOLIST CONTINUE…</a:t>
            </a:r>
          </a:p>
          <a:p>
            <a:pPr marL="0" indent="0" algn="ctr">
              <a:buNone/>
            </a:pPr>
            <a:r>
              <a:rPr lang="en-US" sz="7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 will become a Robot</a:t>
            </a:r>
            <a:endParaRPr lang="en-US" sz="7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FIFTH </a:t>
            </a:r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1561" y="2647406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THANK YOU for your attention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51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122612"/>
                </a:solidFill>
                <a:latin typeface="Bernard MT Condensed" panose="02050806060905020404" pitchFamily="18" charset="0"/>
              </a:rPr>
              <a:t>THE </a:t>
            </a:r>
            <a:r>
              <a:rPr lang="en-US" sz="4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weekend</a:t>
            </a:r>
            <a:endParaRPr lang="hu-HU" sz="44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38" y="3208338"/>
            <a:ext cx="6222262" cy="3649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églalap 5"/>
          <p:cNvSpPr/>
          <p:nvPr/>
        </p:nvSpPr>
        <p:spPr>
          <a:xfrm>
            <a:off x="685801" y="2542132"/>
            <a:ext cx="4715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GET READY FOR THE EXAM</a:t>
            </a:r>
          </a:p>
          <a:p>
            <a:endParaRPr lang="en-US" sz="36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r>
              <a:rPr lang="en-US" sz="3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Lack of time = stress</a:t>
            </a:r>
          </a:p>
          <a:p>
            <a:endParaRPr lang="en-US" sz="36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88" y="4261958"/>
            <a:ext cx="1859441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5162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First Day</a:t>
            </a:r>
            <a:endParaRPr lang="hu-HU" sz="66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44676" y="3257397"/>
            <a:ext cx="397352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Managing time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Precision</a:t>
            </a:r>
          </a:p>
          <a:p>
            <a:endParaRPr lang="en-US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Need more practice</a:t>
            </a: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2446855"/>
            <a:ext cx="5231493" cy="40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196018"/>
                </a:solidFill>
                <a:latin typeface="Bernard MT Condensed" panose="02050806060905020404" pitchFamily="18" charset="0"/>
              </a:rPr>
              <a:t>First Day</a:t>
            </a:r>
            <a:endParaRPr lang="en-US" sz="6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1" y="3369945"/>
            <a:ext cx="6086475" cy="2847975"/>
          </a:xfrm>
          <a:prstGeom prst="rect">
            <a:avLst/>
          </a:prstGeom>
        </p:spPr>
      </p:pic>
      <p:sp>
        <p:nvSpPr>
          <p:cNvPr id="7" name="Tartalom helye 3"/>
          <p:cNvSpPr>
            <a:spLocks noGrp="1"/>
          </p:cNvSpPr>
          <p:nvPr>
            <p:ph idx="1"/>
          </p:nvPr>
        </p:nvSpPr>
        <p:spPr>
          <a:xfrm>
            <a:off x="685801" y="1437736"/>
            <a:ext cx="4872809" cy="5057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Practice in the </a:t>
            </a:r>
            <a:r>
              <a:rPr lang="en-US" sz="4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classrom</a:t>
            </a:r>
            <a:endParaRPr lang="en-US" sz="40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Odd even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Userinput</a:t>
            </a:r>
            <a:endParaRPr lang="en-US" sz="24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Loops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Fibonacchi</a:t>
            </a:r>
            <a:endParaRPr lang="en-US" sz="24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Switch-case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Party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snake</a:t>
            </a:r>
            <a:endParaRPr lang="en-US" sz="28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sECOND</a:t>
            </a:r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0" name="Tartalom helye 3"/>
          <p:cNvSpPr>
            <a:spLocks noGrp="1"/>
          </p:cNvSpPr>
          <p:nvPr>
            <p:ph idx="1"/>
          </p:nvPr>
        </p:nvSpPr>
        <p:spPr>
          <a:xfrm>
            <a:off x="320041" y="1654431"/>
            <a:ext cx="5118068" cy="632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Practice in the classroom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Styleguide</a:t>
            </a:r>
            <a:endParaRPr lang="en-US" sz="28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Arrays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Pointers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Dynamically allocated memory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Data structures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Unfinished circular buffer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Feeling of success</a:t>
            </a:r>
          </a:p>
          <a:p>
            <a:pPr marL="0" indent="0">
              <a:buNone/>
            </a:pPr>
            <a:endParaRPr lang="en-US" sz="28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Third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542108" y="2460562"/>
            <a:ext cx="589788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Whole day circular buffer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End of the day </a:t>
            </a:r>
            <a:r>
              <a:rPr lang="en-US" sz="4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ToDoList</a:t>
            </a:r>
            <a:endParaRPr lang="en-US" sz="40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r>
              <a:rPr lang="en-US" sz="5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Feeling of Success</a:t>
            </a:r>
            <a:endParaRPr lang="hu-HU" sz="54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8" y="2460562"/>
            <a:ext cx="5248365" cy="3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fourth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ToDoLIST</a:t>
            </a:r>
            <a:endParaRPr lang="en-US" sz="96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pPr marL="0" indent="0" algn="ctr">
              <a:buNone/>
            </a:pPr>
            <a:r>
              <a:rPr lang="en-US" sz="43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STRTOK</a:t>
            </a:r>
          </a:p>
          <a:p>
            <a:pPr marL="0" indent="0" algn="ctr">
              <a:buNone/>
            </a:pPr>
            <a:r>
              <a:rPr lang="en-US" sz="43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STRCPY</a:t>
            </a:r>
          </a:p>
          <a:p>
            <a:pPr marL="0" indent="0" algn="ctr">
              <a:buNone/>
            </a:pPr>
            <a:r>
              <a:rPr lang="en-US" sz="43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No sleep</a:t>
            </a:r>
            <a:endParaRPr lang="en-US" sz="43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387" y="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291</TotalTime>
  <Words>110</Words>
  <Application>Microsoft Office PowerPoint</Application>
  <PresentationFormat>Szélesvásznú</PresentationFormat>
  <Paragraphs>42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Bauhaus 93</vt:lpstr>
      <vt:lpstr>Bernard MT Condensed</vt:lpstr>
      <vt:lpstr>Calibri</vt:lpstr>
      <vt:lpstr>Calibri Light</vt:lpstr>
      <vt:lpstr>Égi</vt:lpstr>
      <vt:lpstr>The journey at greenfox /WEEK04/</vt:lpstr>
      <vt:lpstr>THE weekend</vt:lpstr>
      <vt:lpstr>First Day</vt:lpstr>
      <vt:lpstr>First Day</vt:lpstr>
      <vt:lpstr>sECOND day</vt:lpstr>
      <vt:lpstr>Third day</vt:lpstr>
      <vt:lpstr>PowerPoint-bemutató</vt:lpstr>
      <vt:lpstr>fourth day</vt:lpstr>
      <vt:lpstr>PowerPoint-bemutató</vt:lpstr>
      <vt:lpstr>PowerPoint-bemutató</vt:lpstr>
      <vt:lpstr>PowerPoint-bemutató</vt:lpstr>
      <vt:lpstr>FIFTH day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journey has begun</dc:title>
  <dc:creator>Adam</dc:creator>
  <cp:lastModifiedBy>Adam</cp:lastModifiedBy>
  <cp:revision>18</cp:revision>
  <dcterms:created xsi:type="dcterms:W3CDTF">2017-05-07T13:43:42Z</dcterms:created>
  <dcterms:modified xsi:type="dcterms:W3CDTF">2017-05-26T14:58:36Z</dcterms:modified>
</cp:coreProperties>
</file>