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magic4walls.com/wp-content/uploads/2015/07/Long-Soft-Silky-Coat-Red-Fox-On-Green-Grass-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253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solidFill>
                  <a:srgbClr val="00B050"/>
                </a:solidFill>
              </a:rPr>
              <a:t>Our first days</a:t>
            </a:r>
            <a:br>
              <a:rPr lang="en-US" sz="8000" dirty="0" smtClean="0">
                <a:solidFill>
                  <a:srgbClr val="00B050"/>
                </a:solidFill>
              </a:rPr>
            </a:br>
            <a:r>
              <a:rPr lang="en-US" sz="8000" dirty="0" smtClean="0">
                <a:solidFill>
                  <a:srgbClr val="00B050"/>
                </a:solidFill>
              </a:rPr>
              <a:t>at the sanctuary</a:t>
            </a:r>
            <a:endParaRPr lang="hu-HU" sz="8000" dirty="0">
              <a:solidFill>
                <a:srgbClr val="00B050"/>
              </a:solidFill>
            </a:endParaRPr>
          </a:p>
        </p:txBody>
      </p:sp>
      <p:sp>
        <p:nvSpPr>
          <p:cNvPr id="4" name="AutoShape 2" descr="Képtalálat a következőre: „ace ventura no power”"/>
          <p:cNvSpPr>
            <a:spLocks noGrp="1" noChangeAspect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19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00B050"/>
                </a:solidFill>
              </a:rPr>
              <a:t>The training</a:t>
            </a:r>
            <a:endParaRPr lang="hu-HU" sz="6600" dirty="0">
              <a:solidFill>
                <a:srgbClr val="00B050"/>
              </a:solidFill>
            </a:endParaRPr>
          </a:p>
        </p:txBody>
      </p:sp>
      <p:pic>
        <p:nvPicPr>
          <p:cNvPr id="2052" name="Picture 4" descr="http://www.pearlanddean.com/sites/default/files/ace-ventur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924" y="2119086"/>
            <a:ext cx="6714265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29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00B050"/>
                </a:solidFill>
              </a:rPr>
              <a:t>First day</a:t>
            </a:r>
            <a:endParaRPr lang="hu-HU" sz="6600" dirty="0">
              <a:solidFill>
                <a:srgbClr val="00B050"/>
              </a:solidFill>
            </a:endParaRPr>
          </a:p>
        </p:txBody>
      </p:sp>
      <p:pic>
        <p:nvPicPr>
          <p:cNvPr id="3074" name="Picture 2" descr="https://blogcodeclub.files.wordpress.com/2016/03/microbit-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526" y="1537088"/>
            <a:ext cx="5727474" cy="49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8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Second day</a:t>
            </a:r>
            <a:endParaRPr lang="hu-HU" sz="6000" dirty="0">
              <a:solidFill>
                <a:srgbClr val="00B050"/>
              </a:solidFill>
            </a:endParaRPr>
          </a:p>
        </p:txBody>
      </p:sp>
      <p:pic>
        <p:nvPicPr>
          <p:cNvPr id="6" name="Family Guy - Helen Keller Learns Binary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05204" y="0"/>
            <a:ext cx="12297203" cy="6917359"/>
          </a:xfrm>
        </p:spPr>
      </p:pic>
    </p:spTree>
    <p:extLst>
      <p:ext uri="{BB962C8B-B14F-4D97-AF65-F5344CB8AC3E}">
        <p14:creationId xmlns:p14="http://schemas.microsoft.com/office/powerpoint/2010/main" val="252202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Party time</a:t>
            </a:r>
            <a:endParaRPr lang="hu-HU" sz="6000" dirty="0">
              <a:solidFill>
                <a:srgbClr val="00B050"/>
              </a:solidFill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80" y="2133600"/>
            <a:ext cx="5037666" cy="3778250"/>
          </a:xfrm>
        </p:spPr>
      </p:pic>
    </p:spTree>
    <p:extLst>
      <p:ext uri="{BB962C8B-B14F-4D97-AF65-F5344CB8AC3E}">
        <p14:creationId xmlns:p14="http://schemas.microsoft.com/office/powerpoint/2010/main" val="23078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11</Words>
  <Application>Microsoft Office PowerPoint</Application>
  <PresentationFormat>Szélesvásznú</PresentationFormat>
  <Paragraphs>5</Paragraphs>
  <Slides>5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Szálak</vt:lpstr>
      <vt:lpstr>Our first days at the sanctuary</vt:lpstr>
      <vt:lpstr>The training</vt:lpstr>
      <vt:lpstr>First day</vt:lpstr>
      <vt:lpstr>Second day</vt:lpstr>
      <vt:lpstr>Party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first days at the sanctuar</dc:title>
  <dc:creator>Adam</dc:creator>
  <cp:lastModifiedBy>Adam</cp:lastModifiedBy>
  <cp:revision>6</cp:revision>
  <dcterms:created xsi:type="dcterms:W3CDTF">2017-05-05T13:54:15Z</dcterms:created>
  <dcterms:modified xsi:type="dcterms:W3CDTF">2017-05-05T15:08:51Z</dcterms:modified>
</cp:coreProperties>
</file>