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3A76-C45B-41E7-9555-7D4B2ED52D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253-313A-4B7A-A6D5-4288102F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4563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133898" y="257839"/>
            <a:ext cx="5924204" cy="772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TOTORO Chat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99258" y="6084917"/>
            <a:ext cx="234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Week-08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060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HOST BY NAME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71590"/>
            <a:ext cx="6755797" cy="329860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2585258"/>
            <a:ext cx="5379063" cy="34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COMMUNICATION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31182" y="1690688"/>
            <a:ext cx="3193473" cy="484118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SERVER</a:t>
            </a:r>
          </a:p>
          <a:p>
            <a:r>
              <a:rPr lang="en-US" dirty="0" err="1" smtClean="0"/>
              <a:t>WSAStartup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socket(…);</a:t>
            </a:r>
          </a:p>
          <a:p>
            <a:r>
              <a:rPr lang="en-US" dirty="0" smtClean="0"/>
              <a:t>bind(…);</a:t>
            </a:r>
          </a:p>
          <a:p>
            <a:r>
              <a:rPr lang="en-US" dirty="0" smtClean="0"/>
              <a:t>listen(…);</a:t>
            </a:r>
          </a:p>
          <a:p>
            <a:r>
              <a:rPr lang="en-US" dirty="0" smtClean="0"/>
              <a:t>accept(…);</a:t>
            </a:r>
          </a:p>
          <a:p>
            <a:r>
              <a:rPr lang="en-US" dirty="0"/>
              <a:t>while (1</a:t>
            </a:r>
            <a:r>
              <a:rPr lang="en-US" dirty="0" smtClean="0"/>
              <a:t>){</a:t>
            </a:r>
          </a:p>
          <a:p>
            <a:pPr lvl="1"/>
            <a:r>
              <a:rPr lang="en-US" dirty="0" smtClean="0"/>
              <a:t>send(…);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ecv</a:t>
            </a:r>
            <a:r>
              <a:rPr lang="en-US" dirty="0" smtClean="0"/>
              <a:t>(…);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/>
              <a:t>closesocket</a:t>
            </a:r>
            <a:r>
              <a:rPr lang="en-US" dirty="0" smtClean="0"/>
              <a:t>(…);</a:t>
            </a:r>
            <a:endParaRPr lang="en-US" dirty="0"/>
          </a:p>
          <a:p>
            <a:r>
              <a:rPr lang="en-US" dirty="0" err="1" smtClean="0"/>
              <a:t>WSACleanup</a:t>
            </a:r>
            <a:r>
              <a:rPr lang="en-US" dirty="0"/>
              <a:t>();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298171" y="1761894"/>
            <a:ext cx="3193473" cy="484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CLIENT</a:t>
            </a:r>
          </a:p>
          <a:p>
            <a:r>
              <a:rPr lang="en-US" dirty="0" err="1" smtClean="0"/>
              <a:t>WSAStartup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socket(…);</a:t>
            </a:r>
          </a:p>
          <a:p>
            <a:r>
              <a:rPr lang="en-US" dirty="0" smtClean="0"/>
              <a:t>connect(…);</a:t>
            </a:r>
          </a:p>
          <a:p>
            <a:r>
              <a:rPr lang="en-US" dirty="0" smtClean="0"/>
              <a:t>while (1){</a:t>
            </a:r>
          </a:p>
          <a:p>
            <a:pPr lvl="1"/>
            <a:r>
              <a:rPr lang="en-US" dirty="0" smtClean="0"/>
              <a:t>send(…);</a:t>
            </a:r>
          </a:p>
          <a:p>
            <a:pPr lvl="1"/>
            <a:r>
              <a:rPr lang="en-US" dirty="0" err="1" smtClean="0"/>
              <a:t>recv</a:t>
            </a:r>
            <a:r>
              <a:rPr lang="en-US" dirty="0" smtClean="0"/>
              <a:t>(…);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closesocket</a:t>
            </a:r>
            <a:r>
              <a:rPr lang="en-US" dirty="0" smtClean="0"/>
              <a:t>(…);</a:t>
            </a:r>
          </a:p>
          <a:p>
            <a:r>
              <a:rPr lang="en-US" dirty="0" err="1" smtClean="0"/>
              <a:t>WSACleanup</a:t>
            </a:r>
            <a:r>
              <a:rPr lang="en-US" dirty="0" smtClean="0"/>
              <a:t>();</a:t>
            </a:r>
          </a:p>
          <a:p>
            <a:pPr lvl="1"/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58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COMMUNICATION</a:t>
            </a:r>
            <a:endParaRPr lang="en-US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68" y="1460443"/>
            <a:ext cx="3266711" cy="5397557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07" y="1466506"/>
            <a:ext cx="3410715" cy="43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0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TOTORO Chat</a:t>
            </a:r>
            <a:endParaRPr lang="en-US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732905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Difficulties</a:t>
            </a:r>
            <a:endParaRPr lang="en-US" sz="3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4846">
            <a:off x="732905" y="2533217"/>
            <a:ext cx="3971925" cy="1209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020">
            <a:off x="6534324" y="2235158"/>
            <a:ext cx="5070244" cy="434592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154">
            <a:off x="1828826" y="4205215"/>
            <a:ext cx="4210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8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3138" y="26926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AND SO ON….</a:t>
            </a:r>
            <a:br>
              <a:rPr lang="en-US" dirty="0" smtClean="0"/>
            </a:br>
            <a:r>
              <a:rPr lang="en-US" dirty="0" smtClean="0"/>
              <a:t>THROW YOUR CODE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375" y="1826635"/>
            <a:ext cx="5953125" cy="395287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3137" y="182663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 I DID 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1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565"/>
            <a:ext cx="12192001" cy="46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7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5072" y="258462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DON’T BE AFRAID TO START YOUR PROJECT AGAIN!</a:t>
            </a:r>
            <a:endParaRPr lang="en-US" dirty="0"/>
          </a:p>
        </p:txBody>
      </p:sp>
      <p:pic>
        <p:nvPicPr>
          <p:cNvPr id="2050" name="Picture 2" descr="http://pa1.narvii.com/6421/05a1fd7c25219ff437839b5892a27be4c4d97948_h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04" y="4053406"/>
            <a:ext cx="4762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75</Words>
  <Application>Microsoft Office PowerPoint</Application>
  <PresentationFormat>Szélesvásznú</PresentationFormat>
  <Paragraphs>34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TOTORO Chat</vt:lpstr>
      <vt:lpstr>GET HOST BY NAME</vt:lpstr>
      <vt:lpstr>CLIENT-SERVER COMMUNICATION</vt:lpstr>
      <vt:lpstr>CLIENT-SERVER COMMUNICATION</vt:lpstr>
      <vt:lpstr>TOTORO Chat</vt:lpstr>
      <vt:lpstr>AND SO ON…. THROW YOUR CODE AWAY</vt:lpstr>
      <vt:lpstr>AND I DID IT</vt:lpstr>
      <vt:lpstr>PowerPoint-bemutató</vt:lpstr>
      <vt:lpstr>DON’T BE AFRAID TO START YOUR PROJECT AGAIN!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TOTORO Chat</dc:title>
  <dc:creator>Adam</dc:creator>
  <cp:lastModifiedBy>Adam</cp:lastModifiedBy>
  <cp:revision>8</cp:revision>
  <dcterms:created xsi:type="dcterms:W3CDTF">2017-06-30T13:34:00Z</dcterms:created>
  <dcterms:modified xsi:type="dcterms:W3CDTF">2017-06-30T14:56:11Z</dcterms:modified>
</cp:coreProperties>
</file>