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>
    <p:extLst>
      <p:ext uri="{19B8F6BF-5375-455C-9EA6-DF929625EA0E}">
        <p15:presenceInfo xmlns:p15="http://schemas.microsoft.com/office/powerpoint/2012/main" userId="Ad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018"/>
    <a:srgbClr val="122612"/>
    <a:srgbClr val="C1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2168433"/>
            <a:ext cx="7197726" cy="2217297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Our journey has begun</a:t>
            </a:r>
            <a:endParaRPr lang="hu-HU" sz="8000" dirty="0">
              <a:solidFill>
                <a:schemeClr val="bg2">
                  <a:lumMod val="20000"/>
                  <a:lumOff val="8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“Far from what I </a:t>
            </a:r>
            <a:r>
              <a:rPr lang="en-US" sz="3200" dirty="0" smtClean="0">
                <a:latin typeface="Bernard MT Condensed" panose="02050806060905020404" pitchFamily="18" charset="0"/>
              </a:rPr>
              <a:t>once was but not yet what I’m going to be”</a:t>
            </a:r>
            <a:endParaRPr lang="hu-HU" sz="32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122612"/>
                </a:solidFill>
                <a:latin typeface="Bernard MT Condensed" panose="02050806060905020404" pitchFamily="18" charset="0"/>
              </a:rPr>
              <a:t>My first </a:t>
            </a:r>
            <a:r>
              <a:rPr lang="en-US" sz="44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weekend</a:t>
            </a:r>
            <a:endParaRPr lang="hu-HU" sz="44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38" y="3208338"/>
            <a:ext cx="6222262" cy="3649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000250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35</TotalTime>
  <Words>23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Bauhaus 93</vt:lpstr>
      <vt:lpstr>Bernard MT Condensed</vt:lpstr>
      <vt:lpstr>Calibri</vt:lpstr>
      <vt:lpstr>Calibri Light</vt:lpstr>
      <vt:lpstr>Égi</vt:lpstr>
      <vt:lpstr>Our journey has begun</vt:lpstr>
      <vt:lpstr>My first weekend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journey has begun</dc:title>
  <dc:creator>Adam</dc:creator>
  <cp:lastModifiedBy>Adam</cp:lastModifiedBy>
  <cp:revision>4</cp:revision>
  <dcterms:created xsi:type="dcterms:W3CDTF">2017-05-07T13:43:42Z</dcterms:created>
  <dcterms:modified xsi:type="dcterms:W3CDTF">2017-05-07T14:19:12Z</dcterms:modified>
</cp:coreProperties>
</file>