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3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018"/>
    <a:srgbClr val="122612"/>
    <a:srgbClr val="C1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2168433"/>
            <a:ext cx="7197726" cy="2217297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auhaus 93" panose="04030905020B02020C02" pitchFamily="82" charset="0"/>
              </a:rPr>
              <a:t>Our journey has begun</a:t>
            </a:r>
            <a:endParaRPr lang="hu-HU" sz="8000" dirty="0">
              <a:solidFill>
                <a:schemeClr val="bg2">
                  <a:lumMod val="20000"/>
                  <a:lumOff val="8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“Far from what I </a:t>
            </a:r>
            <a:r>
              <a:rPr lang="en-US" sz="3200" dirty="0" smtClean="0">
                <a:latin typeface="Bernard MT Condensed" panose="02050806060905020404" pitchFamily="18" charset="0"/>
              </a:rPr>
              <a:t>once was but not yet what I’m going to be”</a:t>
            </a:r>
            <a:endParaRPr lang="hu-HU" sz="3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122612"/>
                </a:solidFill>
                <a:latin typeface="Bernard MT Condensed" panose="02050806060905020404" pitchFamily="18" charset="0"/>
              </a:rPr>
              <a:t>My first </a:t>
            </a:r>
            <a:r>
              <a:rPr lang="en-US" sz="44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weekend</a:t>
            </a:r>
            <a:endParaRPr lang="hu-HU" sz="44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738" y="3208338"/>
            <a:ext cx="6222262" cy="3649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5" y="4402183"/>
            <a:ext cx="1856360" cy="154309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35578" y="2403566"/>
            <a:ext cx="3540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Git</a:t>
            </a:r>
            <a:endParaRPr lang="en-US" sz="36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r>
              <a:rPr lang="en-US" sz="36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Commandline</a:t>
            </a:r>
            <a:endParaRPr lang="en-US" sz="3600" dirty="0" smtClean="0">
              <a:solidFill>
                <a:srgbClr val="196018"/>
              </a:solidFill>
              <a:latin typeface="Bernard MT Condensed" panose="02050806060905020404" pitchFamily="18" charset="0"/>
            </a:endParaRPr>
          </a:p>
          <a:p>
            <a:r>
              <a:rPr lang="en-US" sz="3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In the pub with the other class</a:t>
            </a:r>
          </a:p>
        </p:txBody>
      </p:sp>
    </p:spTree>
    <p:extLst>
      <p:ext uri="{BB962C8B-B14F-4D97-AF65-F5344CB8AC3E}">
        <p14:creationId xmlns:p14="http://schemas.microsoft.com/office/powerpoint/2010/main" val="2469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5162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First Day</a:t>
            </a:r>
            <a:endParaRPr lang="hu-HU" sz="66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16" y="2076992"/>
            <a:ext cx="7594606" cy="426988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44676" y="3257397"/>
            <a:ext cx="34419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 </a:t>
            </a:r>
            <a:r>
              <a:rPr lang="en-US" sz="4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tought</a:t>
            </a:r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 </a:t>
            </a:r>
            <a:r>
              <a:rPr lang="en-US" sz="4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i’m</a:t>
            </a:r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 cool</a:t>
            </a: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sECOND</a:t>
            </a:r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63" y="2324419"/>
            <a:ext cx="6491456" cy="3649662"/>
          </a:xfrm>
        </p:spPr>
      </p:pic>
      <p:sp>
        <p:nvSpPr>
          <p:cNvPr id="8" name="Téglalap 7"/>
          <p:cNvSpPr/>
          <p:nvPr/>
        </p:nvSpPr>
        <p:spPr>
          <a:xfrm>
            <a:off x="5651807" y="324433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))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685801" y="3059668"/>
            <a:ext cx="215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Still cool…</a:t>
            </a:r>
            <a:endParaRPr lang="hu-HU" sz="36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Third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85800" y="3244334"/>
            <a:ext cx="58978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 will be fine without studying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ATMEL MINDFUCK…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Timer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Interrupt</a:t>
            </a: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91" y="1850195"/>
            <a:ext cx="5287113" cy="3496163"/>
          </a:xfrm>
        </p:spPr>
      </p:pic>
    </p:spTree>
    <p:extLst>
      <p:ext uri="{BB962C8B-B14F-4D97-AF65-F5344CB8AC3E}">
        <p14:creationId xmlns:p14="http://schemas.microsoft.com/office/powerpoint/2010/main" val="290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fourth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Arrays, pointers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Atmel UART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Teamwork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79" y="2362200"/>
            <a:ext cx="4381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Fifth day</a:t>
            </a:r>
            <a:endParaRPr lang="hu-HU" sz="6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66056" y="1772437"/>
            <a:ext cx="10131425" cy="142820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Project</a:t>
            </a:r>
          </a:p>
          <a:p>
            <a:pPr marL="0" indent="0" algn="ctr">
              <a:buNone/>
            </a:pPr>
            <a:endParaRPr lang="en-US" sz="36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66056" y="290721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Don’t get drunk if your friends say so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Just survive the day</a:t>
            </a:r>
          </a:p>
          <a:p>
            <a:r>
              <a:rPr lang="en-US" sz="4000" dirty="0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Guessing game</a:t>
            </a:r>
          </a:p>
          <a:p>
            <a:r>
              <a:rPr lang="en-US" sz="4000" dirty="0" err="1" smtClean="0">
                <a:solidFill>
                  <a:srgbClr val="196018"/>
                </a:solidFill>
                <a:latin typeface="Bernard MT Condensed" panose="02050806060905020404" pitchFamily="18" charset="0"/>
              </a:rPr>
              <a:t>Palindrombuilder</a:t>
            </a:r>
            <a:endParaRPr lang="hu-HU" sz="4000" dirty="0">
              <a:solidFill>
                <a:srgbClr val="196018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8" y="2863431"/>
            <a:ext cx="5747098" cy="3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89</TotalTime>
  <Words>83</Words>
  <Application>Microsoft Office PowerPoint</Application>
  <PresentationFormat>Szélesvásznú</PresentationFormat>
  <Paragraphs>26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Bauhaus 93</vt:lpstr>
      <vt:lpstr>Bernard MT Condensed</vt:lpstr>
      <vt:lpstr>Calibri</vt:lpstr>
      <vt:lpstr>Calibri Light</vt:lpstr>
      <vt:lpstr>Égi</vt:lpstr>
      <vt:lpstr>Our journey has begun</vt:lpstr>
      <vt:lpstr>My first weekend</vt:lpstr>
      <vt:lpstr>First Day</vt:lpstr>
      <vt:lpstr>sECOND day</vt:lpstr>
      <vt:lpstr>Third day</vt:lpstr>
      <vt:lpstr>fourth day</vt:lpstr>
      <vt:lpstr>Fifth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journey has begun</dc:title>
  <dc:creator>Adam</dc:creator>
  <cp:lastModifiedBy>Adam</cp:lastModifiedBy>
  <cp:revision>10</cp:revision>
  <dcterms:created xsi:type="dcterms:W3CDTF">2017-05-07T13:43:42Z</dcterms:created>
  <dcterms:modified xsi:type="dcterms:W3CDTF">2017-05-12T14:54:46Z</dcterms:modified>
</cp:coreProperties>
</file>