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5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9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2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72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14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C668260-7523-45E2-AC4C-E5F271811912}" type="datetimeFigureOut">
              <a:rPr lang="hu-HU" smtClean="0"/>
              <a:t>2019. 01. 24.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8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Sz. Kis László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83420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87680" y="1584960"/>
            <a:ext cx="109484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Learnd</a:t>
            </a:r>
            <a:r>
              <a:rPr lang="hu-HU" sz="4000" dirty="0" smtClean="0"/>
              <a:t> </a:t>
            </a:r>
            <a:r>
              <a:rPr lang="hu-HU" sz="4000" dirty="0" err="1" smtClean="0"/>
              <a:t>at</a:t>
            </a:r>
            <a:r>
              <a:rPr lang="hu-HU" sz="4000" dirty="0" smtClean="0"/>
              <a:t> BME </a:t>
            </a:r>
            <a:r>
              <a:rPr lang="hu-HU" sz="4000" dirty="0" err="1" smtClean="0"/>
              <a:t>with</a:t>
            </a:r>
            <a:r>
              <a:rPr lang="hu-HU" sz="4000" dirty="0" smtClean="0"/>
              <a:t> KSK </a:t>
            </a:r>
            <a:r>
              <a:rPr lang="hu-HU" sz="4000" dirty="0" err="1" smtClean="0"/>
              <a:t>faculty</a:t>
            </a:r>
            <a:r>
              <a:rPr lang="hu-HU" sz="4000" dirty="0" smtClean="0"/>
              <a:t>, and </a:t>
            </a:r>
            <a:r>
              <a:rPr lang="hu-HU" sz="4000" dirty="0" err="1" smtClean="0"/>
              <a:t>warehouse</a:t>
            </a:r>
            <a:r>
              <a:rPr lang="hu-HU" sz="4000" dirty="0" smtClean="0"/>
              <a:t> </a:t>
            </a:r>
            <a:r>
              <a:rPr lang="hu-HU" sz="4000" dirty="0" err="1" smtClean="0"/>
              <a:t>managemant</a:t>
            </a:r>
            <a:r>
              <a:rPr lang="hu-HU" sz="4000" dirty="0" smtClean="0"/>
              <a:t> major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Worked</a:t>
            </a:r>
            <a:r>
              <a:rPr lang="hu-HU" sz="4000" dirty="0" smtClean="0"/>
              <a:t> </a:t>
            </a:r>
            <a:r>
              <a:rPr lang="hu-HU" sz="4000" dirty="0" err="1" smtClean="0"/>
              <a:t>at</a:t>
            </a:r>
            <a:r>
              <a:rPr lang="hu-HU" sz="4000" dirty="0" smtClean="0"/>
              <a:t> Ghibli Kft.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two</a:t>
            </a:r>
            <a:r>
              <a:rPr lang="hu-HU" sz="4000" dirty="0" smtClean="0"/>
              <a:t> </a:t>
            </a:r>
            <a:r>
              <a:rPr lang="hu-HU" sz="4000" dirty="0" err="1" smtClean="0"/>
              <a:t>years</a:t>
            </a:r>
            <a:r>
              <a:rPr lang="hu-HU" sz="4000" dirty="0" smtClean="0"/>
              <a:t> </a:t>
            </a:r>
            <a:r>
              <a:rPr lang="hu-HU" sz="4000" dirty="0" err="1" smtClean="0"/>
              <a:t>as</a:t>
            </a:r>
            <a:r>
              <a:rPr lang="hu-HU" sz="4000" dirty="0" smtClean="0"/>
              <a:t> </a:t>
            </a:r>
            <a:r>
              <a:rPr lang="hu-HU" sz="4000" dirty="0" err="1" smtClean="0"/>
              <a:t>assistant</a:t>
            </a:r>
            <a:r>
              <a:rPr lang="hu-HU" sz="4000" dirty="0" smtClean="0"/>
              <a:t>, and </a:t>
            </a:r>
            <a:r>
              <a:rPr lang="hu-HU" sz="4000" dirty="0" err="1" smtClean="0"/>
              <a:t>freight</a:t>
            </a:r>
            <a:r>
              <a:rPr lang="hu-HU" sz="4000" dirty="0" smtClean="0"/>
              <a:t> </a:t>
            </a:r>
            <a:r>
              <a:rPr lang="hu-HU" sz="4000" dirty="0" err="1" smtClean="0"/>
              <a:t>forwarding</a:t>
            </a:r>
            <a:r>
              <a:rPr lang="hu-HU" sz="4000" dirty="0" smtClean="0"/>
              <a:t> </a:t>
            </a:r>
            <a:r>
              <a:rPr lang="hu-HU" sz="4000" dirty="0" err="1" smtClean="0"/>
              <a:t>manager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 </a:t>
            </a:r>
            <a:r>
              <a:rPr lang="hu-HU" sz="4000" dirty="0" err="1" smtClean="0"/>
              <a:t>excel</a:t>
            </a:r>
            <a:r>
              <a:rPr lang="hu-HU" sz="4000" dirty="0" smtClean="0"/>
              <a:t> and VBA </a:t>
            </a:r>
            <a:r>
              <a:rPr lang="hu-HU" sz="4000" dirty="0" err="1" smtClean="0"/>
              <a:t>by</a:t>
            </a:r>
            <a:r>
              <a:rPr lang="hu-HU" sz="4000" dirty="0"/>
              <a:t> </a:t>
            </a:r>
            <a:r>
              <a:rPr lang="hu-HU" sz="4000" dirty="0" err="1" smtClean="0"/>
              <a:t>myself</a:t>
            </a:r>
            <a:r>
              <a:rPr lang="hu-HU" sz="4000" dirty="0" smtClean="0"/>
              <a:t> during </a:t>
            </a:r>
            <a:r>
              <a:rPr lang="hu-HU" sz="4000" dirty="0" err="1" smtClean="0"/>
              <a:t>this</a:t>
            </a:r>
            <a:r>
              <a:rPr lang="hu-HU" sz="4000" dirty="0" smtClean="0"/>
              <a:t> </a:t>
            </a:r>
            <a:r>
              <a:rPr lang="hu-HU" sz="4000" dirty="0" err="1" smtClean="0"/>
              <a:t>time</a:t>
            </a:r>
            <a:endParaRPr lang="hu-HU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 C# and SQL in </a:t>
            </a:r>
            <a:r>
              <a:rPr lang="hu-HU" sz="4000" dirty="0" err="1" smtClean="0"/>
              <a:t>the</a:t>
            </a:r>
            <a:r>
              <a:rPr lang="hu-HU" sz="4000" dirty="0" smtClean="0"/>
              <a:t> last </a:t>
            </a:r>
            <a:r>
              <a:rPr lang="hu-HU" sz="4000" dirty="0" err="1" smtClean="0"/>
              <a:t>half</a:t>
            </a:r>
            <a:r>
              <a:rPr lang="hu-HU" sz="4000" dirty="0" smtClean="0"/>
              <a:t> </a:t>
            </a:r>
            <a:r>
              <a:rPr lang="hu-HU" sz="4000" dirty="0" err="1" smtClean="0"/>
              <a:t>year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65986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304586"/>
              </p:ext>
            </p:extLst>
          </p:nvPr>
        </p:nvGraphicFramePr>
        <p:xfrm>
          <a:off x="713168" y="45548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About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my</a:t>
                      </a:r>
                      <a:r>
                        <a:rPr lang="hu-HU" strike="sngStrike" dirty="0" smtClean="0"/>
                        <a:t> </a:t>
                      </a:r>
                      <a:r>
                        <a:rPr lang="hu-HU" strike="sngStrike" dirty="0" err="1" smtClean="0"/>
                        <a:t>self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new</a:t>
                      </a:r>
                      <a:r>
                        <a:rPr lang="hu-HU" baseline="0" dirty="0" smtClean="0"/>
                        <a:t> I </a:t>
                      </a:r>
                      <a:r>
                        <a:rPr lang="hu-HU" baseline="0" dirty="0" err="1" smtClean="0"/>
                        <a:t>learned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1024128" y="1182624"/>
            <a:ext cx="10034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Technically</a:t>
            </a:r>
            <a:r>
              <a:rPr lang="hu-HU" sz="4000" dirty="0" smtClean="0"/>
              <a:t>: EVERYTHING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If</a:t>
            </a:r>
            <a:r>
              <a:rPr lang="hu-HU" sz="4000" dirty="0" smtClean="0"/>
              <a:t> I </a:t>
            </a:r>
            <a:r>
              <a:rPr lang="hu-HU" sz="4000" dirty="0" err="1" smtClean="0"/>
              <a:t>say</a:t>
            </a:r>
            <a:r>
              <a:rPr lang="hu-HU" sz="4000" dirty="0" smtClean="0"/>
              <a:t> </a:t>
            </a:r>
            <a:r>
              <a:rPr lang="hu-HU" sz="4000" dirty="0" err="1" smtClean="0"/>
              <a:t>the</a:t>
            </a:r>
            <a:r>
              <a:rPr lang="hu-HU" sz="4000" dirty="0" smtClean="0"/>
              <a:t> </a:t>
            </a:r>
            <a:r>
              <a:rPr lang="hu-HU" sz="4000" dirty="0" err="1" smtClean="0"/>
              <a:t>truth</a:t>
            </a:r>
            <a:r>
              <a:rPr lang="hu-HU" sz="4000" dirty="0" smtClean="0"/>
              <a:t>: HTML, </a:t>
            </a:r>
            <a:r>
              <a:rPr lang="hu-HU" sz="4000" dirty="0" err="1" smtClean="0"/>
              <a:t>drawing</a:t>
            </a:r>
            <a:r>
              <a:rPr lang="hu-HU" sz="4000" dirty="0" smtClean="0"/>
              <a:t>, </a:t>
            </a:r>
            <a:r>
              <a:rPr lang="hu-HU" sz="4000" dirty="0" err="1" smtClean="0"/>
              <a:t>Objects</a:t>
            </a:r>
            <a:r>
              <a:rPr lang="hu-HU" sz="4000" dirty="0" smtClean="0"/>
              <a:t>, </a:t>
            </a:r>
            <a:r>
              <a:rPr lang="hu-HU" sz="4000" dirty="0" err="1" smtClean="0"/>
              <a:t>string</a:t>
            </a:r>
            <a:r>
              <a:rPr lang="hu-HU" sz="4000" dirty="0" smtClean="0"/>
              <a:t> </a:t>
            </a:r>
            <a:r>
              <a:rPr lang="hu-HU" sz="4000" dirty="0" err="1" smtClean="0"/>
              <a:t>manipulation</a:t>
            </a:r>
            <a:r>
              <a:rPr lang="hu-HU" sz="4000" dirty="0" smtClean="0"/>
              <a:t>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335786" y="3840257"/>
            <a:ext cx="9410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28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-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Buy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8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8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-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games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hu-HU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Diablo</a:t>
            </a:r>
            <a:r>
              <a:rPr lang="hu-HU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28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28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hu-HU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4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57160"/>
              </p:ext>
            </p:extLst>
          </p:nvPr>
        </p:nvGraphicFramePr>
        <p:xfrm>
          <a:off x="690308" y="249746"/>
          <a:ext cx="102352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49">
                  <a:extLst>
                    <a:ext uri="{9D8B030D-6E8A-4147-A177-3AD203B41FA5}">
                      <a16:colId xmlns:a16="http://schemas.microsoft.com/office/drawing/2014/main" val="3453717925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121240491"/>
                    </a:ext>
                  </a:extLst>
                </a:gridCol>
                <a:gridCol w="3411749">
                  <a:extLst>
                    <a:ext uri="{9D8B030D-6E8A-4147-A177-3AD203B41FA5}">
                      <a16:colId xmlns:a16="http://schemas.microsoft.com/office/drawing/2014/main" val="408350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About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my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self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trike="sngStrike" dirty="0" err="1" smtClean="0"/>
                        <a:t>What</a:t>
                      </a:r>
                      <a:r>
                        <a:rPr lang="hu-HU" strike="sngStrike" baseline="0" dirty="0" smtClean="0"/>
                        <a:t> </a:t>
                      </a:r>
                      <a:r>
                        <a:rPr lang="hu-HU" strike="sngStrike" baseline="0" dirty="0" err="1" smtClean="0"/>
                        <a:t>new</a:t>
                      </a:r>
                      <a:r>
                        <a:rPr lang="hu-HU" strike="sngStrike" baseline="0" dirty="0" smtClean="0"/>
                        <a:t> I </a:t>
                      </a:r>
                      <a:r>
                        <a:rPr lang="hu-HU" strike="sngStrike" baseline="0" dirty="0" err="1" smtClean="0"/>
                        <a:t>learned</a:t>
                      </a:r>
                      <a:endParaRPr lang="hu-HU" strike="sngStrike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What</a:t>
                      </a:r>
                      <a:r>
                        <a:rPr lang="hu-HU" dirty="0" smtClean="0"/>
                        <a:t> 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liked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most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77828"/>
                  </a:ext>
                </a:extLst>
              </a:tr>
            </a:tbl>
          </a:graphicData>
        </a:graphic>
      </p:graphicFrame>
      <p:sp>
        <p:nvSpPr>
          <p:cNvPr id="5" name="Téglalap 4"/>
          <p:cNvSpPr/>
          <p:nvPr/>
        </p:nvSpPr>
        <p:spPr>
          <a:xfrm>
            <a:off x="891540" y="616983"/>
            <a:ext cx="10424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891540" y="3756304"/>
            <a:ext cx="105286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hu-HU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 </a:t>
            </a:r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hu-HU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hu-HU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hu-HU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rainbow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randomColor</a:t>
            </a:r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hu-HU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93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192</TotalTime>
  <Words>336</Words>
  <Application>Microsoft Office PowerPoint</Application>
  <PresentationFormat>Szélesvásznú</PresentationFormat>
  <Paragraphs>42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Consolas</vt:lpstr>
      <vt:lpstr>MS Shell Dlg 2</vt:lpstr>
      <vt:lpstr>Wingdings</vt:lpstr>
      <vt:lpstr>Wingdings 3</vt:lpstr>
      <vt:lpstr>Madison</vt:lpstr>
      <vt:lpstr>Sz. Kis László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Sz. Kis László</dc:title>
  <dc:creator>László Sz. Kis</dc:creator>
  <cp:lastModifiedBy>László Sz. Kis</cp:lastModifiedBy>
  <cp:revision>11</cp:revision>
  <dcterms:created xsi:type="dcterms:W3CDTF">2019-01-24T18:22:09Z</dcterms:created>
  <dcterms:modified xsi:type="dcterms:W3CDTF">2019-01-24T21:34:25Z</dcterms:modified>
</cp:coreProperties>
</file>