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64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501-107B-4BBD-9695-5A7A26683B91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ACC-507F-441F-A49D-8CF03C7FA7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7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BME </a:t>
            </a:r>
            <a:r>
              <a:rPr lang="hu-HU" sz="1200" dirty="0" err="1" smtClean="0"/>
              <a:t>with</a:t>
            </a:r>
            <a:r>
              <a:rPr lang="hu-HU" sz="1200" dirty="0" smtClean="0"/>
              <a:t> KSK </a:t>
            </a:r>
            <a:r>
              <a:rPr lang="hu-HU" sz="1200" dirty="0" err="1" smtClean="0"/>
              <a:t>faculty</a:t>
            </a:r>
            <a:r>
              <a:rPr lang="hu-HU" sz="1200" dirty="0" smtClean="0"/>
              <a:t>, and </a:t>
            </a:r>
            <a:r>
              <a:rPr lang="hu-HU" sz="1200" dirty="0" err="1" smtClean="0"/>
              <a:t>warehouse</a:t>
            </a:r>
            <a:r>
              <a:rPr lang="hu-HU" sz="1200" dirty="0" smtClean="0"/>
              <a:t> </a:t>
            </a:r>
            <a:r>
              <a:rPr lang="hu-HU" sz="1200" dirty="0" err="1" smtClean="0"/>
              <a:t>managemant</a:t>
            </a:r>
            <a:r>
              <a:rPr lang="hu-HU" sz="12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Worked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Ghibli Kft.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two</a:t>
            </a:r>
            <a:r>
              <a:rPr lang="hu-HU" sz="1200" dirty="0" smtClean="0"/>
              <a:t> </a:t>
            </a:r>
            <a:r>
              <a:rPr lang="hu-HU" sz="1200" dirty="0" err="1" smtClean="0"/>
              <a:t>years</a:t>
            </a:r>
            <a:r>
              <a:rPr lang="hu-HU" sz="1200" dirty="0" smtClean="0"/>
              <a:t> </a:t>
            </a:r>
            <a:r>
              <a:rPr lang="hu-HU" sz="1200" dirty="0" err="1" smtClean="0"/>
              <a:t>as</a:t>
            </a:r>
            <a:r>
              <a:rPr lang="hu-HU" sz="1200" dirty="0" smtClean="0"/>
              <a:t> </a:t>
            </a:r>
            <a:r>
              <a:rPr lang="hu-HU" sz="1200" dirty="0" err="1" smtClean="0"/>
              <a:t>assistant</a:t>
            </a:r>
            <a:r>
              <a:rPr lang="hu-HU" sz="1200" dirty="0" smtClean="0"/>
              <a:t>, and </a:t>
            </a:r>
            <a:r>
              <a:rPr lang="hu-HU" sz="1200" dirty="0" err="1" smtClean="0"/>
              <a:t>freight</a:t>
            </a:r>
            <a:r>
              <a:rPr lang="hu-HU" sz="1200" dirty="0" smtClean="0"/>
              <a:t> </a:t>
            </a:r>
            <a:r>
              <a:rPr lang="hu-HU" sz="1200" dirty="0" err="1" smtClean="0"/>
              <a:t>forwarding</a:t>
            </a:r>
            <a:r>
              <a:rPr lang="hu-HU" sz="1200" dirty="0" smtClean="0"/>
              <a:t> </a:t>
            </a:r>
            <a:r>
              <a:rPr lang="hu-HU" sz="1200" dirty="0" err="1" smtClean="0"/>
              <a:t>manager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</a:t>
            </a:r>
            <a:r>
              <a:rPr lang="hu-HU" sz="1200" dirty="0" err="1" smtClean="0"/>
              <a:t>excel</a:t>
            </a:r>
            <a:r>
              <a:rPr lang="hu-HU" sz="1200" dirty="0" smtClean="0"/>
              <a:t> and VBA </a:t>
            </a:r>
            <a:r>
              <a:rPr lang="hu-HU" sz="1200" dirty="0" err="1" smtClean="0"/>
              <a:t>by</a:t>
            </a:r>
            <a:r>
              <a:rPr lang="hu-HU" sz="1200" dirty="0" smtClean="0"/>
              <a:t> </a:t>
            </a:r>
            <a:r>
              <a:rPr lang="hu-HU" sz="1200" dirty="0" err="1" smtClean="0"/>
              <a:t>myself</a:t>
            </a:r>
            <a:r>
              <a:rPr lang="hu-HU" sz="1200" dirty="0" smtClean="0"/>
              <a:t> during </a:t>
            </a:r>
            <a:r>
              <a:rPr lang="hu-HU" sz="1200" dirty="0" err="1" smtClean="0"/>
              <a:t>this</a:t>
            </a:r>
            <a:r>
              <a:rPr lang="hu-HU" sz="1200" dirty="0" smtClean="0"/>
              <a:t> </a:t>
            </a:r>
            <a:r>
              <a:rPr lang="hu-HU" sz="1200" dirty="0" err="1" smtClean="0"/>
              <a:t>time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C# and SQL in </a:t>
            </a:r>
            <a:r>
              <a:rPr lang="hu-HU" sz="1200" dirty="0" err="1" smtClean="0"/>
              <a:t>the</a:t>
            </a:r>
            <a:r>
              <a:rPr lang="hu-HU" sz="1200" dirty="0" smtClean="0"/>
              <a:t> last </a:t>
            </a:r>
            <a:r>
              <a:rPr lang="hu-HU" sz="1200" dirty="0" err="1" smtClean="0"/>
              <a:t>half</a:t>
            </a:r>
            <a:r>
              <a:rPr lang="hu-HU" sz="1200" dirty="0" smtClean="0"/>
              <a:t> </a:t>
            </a:r>
            <a:r>
              <a:rPr lang="hu-HU" sz="1200" dirty="0" err="1" smtClean="0"/>
              <a:t>year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3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7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1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</a:t>
            </a:r>
            <a:r>
              <a:rPr lang="hu-HU" dirty="0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87680" y="1636718"/>
            <a:ext cx="10948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: BME KSK</a:t>
            </a:r>
          </a:p>
          <a:p>
            <a:pPr lvl="1"/>
            <a:r>
              <a:rPr lang="hu-HU" sz="4000" dirty="0"/>
              <a:t>	</a:t>
            </a:r>
            <a:r>
              <a:rPr lang="hu-HU" sz="4000" dirty="0" smtClean="0"/>
              <a:t>		C# and 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: Ghibli Kft: </a:t>
            </a:r>
            <a:r>
              <a:rPr lang="hu-HU" sz="4000" dirty="0" err="1" smtClean="0"/>
              <a:t>Assistant</a:t>
            </a:r>
            <a:endParaRPr lang="hu-HU" sz="4000" dirty="0"/>
          </a:p>
          <a:p>
            <a:r>
              <a:rPr lang="hu-HU" sz="4000" dirty="0" smtClean="0"/>
              <a:t>				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Manager</a:t>
            </a:r>
          </a:p>
          <a:p>
            <a:r>
              <a:rPr lang="hu-HU" sz="4000" dirty="0" smtClean="0"/>
              <a:t>			</a:t>
            </a: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</a:t>
            </a:r>
          </a:p>
          <a:p>
            <a:endParaRPr lang="hu-HU" sz="4000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211656" y="635084"/>
            <a:ext cx="9500464" cy="9498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800" dirty="0" err="1" smtClean="0"/>
              <a:t>About</a:t>
            </a:r>
            <a:r>
              <a:rPr lang="hu-HU" sz="4800" dirty="0" smtClean="0"/>
              <a:t> me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713168" y="1032869"/>
            <a:ext cx="646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smtClean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smtClean="0"/>
              <a:t>DOM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err="1" smtClean="0"/>
              <a:t>Templating</a:t>
            </a:r>
            <a:endParaRPr lang="hu-HU" sz="6000" dirty="0" smtClean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376119" y="205140"/>
            <a:ext cx="9786461" cy="8277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Things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I </a:t>
            </a:r>
            <a:r>
              <a:rPr lang="hu-HU" sz="4400" dirty="0" err="1" smtClean="0"/>
              <a:t>learned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177" y="1030365"/>
            <a:ext cx="3985403" cy="572965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39" y="4108404"/>
            <a:ext cx="5283268" cy="24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155940" y="309581"/>
            <a:ext cx="9782354" cy="12431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Two</a:t>
            </a:r>
            <a:r>
              <a:rPr lang="hu-HU" sz="4400" dirty="0" smtClean="0"/>
              <a:t> </a:t>
            </a:r>
            <a:r>
              <a:rPr lang="hu-HU" sz="4400" dirty="0" err="1" smtClean="0"/>
              <a:t>task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made me </a:t>
            </a:r>
            <a:r>
              <a:rPr lang="hu-HU" sz="4400" dirty="0" err="1" smtClean="0"/>
              <a:t>enjoy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91" y="931168"/>
            <a:ext cx="3985403" cy="572965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40" y="1873174"/>
            <a:ext cx="43624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11215" y="1431984"/>
            <a:ext cx="9696091" cy="246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dirty="0" err="1" smtClean="0"/>
              <a:t>Thank</a:t>
            </a:r>
            <a:r>
              <a:rPr lang="hu-HU" sz="6000" dirty="0" smtClean="0"/>
              <a:t> </a:t>
            </a:r>
            <a:r>
              <a:rPr lang="hu-HU" sz="6000" dirty="0" err="1" smtClean="0"/>
              <a:t>you</a:t>
            </a:r>
            <a:r>
              <a:rPr lang="hu-HU" sz="6000" dirty="0" smtClean="0"/>
              <a:t> </a:t>
            </a:r>
            <a:r>
              <a:rPr lang="hu-HU" sz="6000" dirty="0" err="1" smtClean="0"/>
              <a:t>for</a:t>
            </a:r>
            <a:r>
              <a:rPr lang="hu-HU" sz="6000" dirty="0" smtClean="0"/>
              <a:t> </a:t>
            </a:r>
            <a:r>
              <a:rPr lang="hu-HU" sz="6000" dirty="0" err="1" smtClean="0"/>
              <a:t>your</a:t>
            </a:r>
            <a:r>
              <a:rPr lang="hu-HU" sz="6000" dirty="0" smtClean="0"/>
              <a:t> </a:t>
            </a:r>
            <a:r>
              <a:rPr lang="hu-HU" sz="6000" dirty="0" err="1" smtClean="0"/>
              <a:t>attention</a:t>
            </a:r>
            <a:endParaRPr lang="hu-HU" sz="6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33645" y="5727940"/>
            <a:ext cx="729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Find</a:t>
            </a:r>
            <a:r>
              <a:rPr lang="hu-HU" dirty="0" smtClean="0"/>
              <a:t> me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Github</a:t>
            </a:r>
            <a:r>
              <a:rPr lang="hu-HU" dirty="0" smtClean="0"/>
              <a:t>, and </a:t>
            </a:r>
            <a:r>
              <a:rPr lang="hu-HU" dirty="0" err="1" smtClean="0"/>
              <a:t>LinkedIn</a:t>
            </a:r>
            <a:r>
              <a:rPr lang="hu-HU" dirty="0" smtClean="0"/>
              <a:t>:</a:t>
            </a:r>
          </a:p>
          <a:p>
            <a:r>
              <a:rPr lang="hu-HU" dirty="0" smtClean="0"/>
              <a:t>https</a:t>
            </a:r>
            <a:r>
              <a:rPr lang="hu-HU" dirty="0"/>
              <a:t>://</a:t>
            </a:r>
            <a:r>
              <a:rPr lang="hu-HU" dirty="0" smtClean="0"/>
              <a:t>github.com/Eszkis</a:t>
            </a:r>
          </a:p>
          <a:p>
            <a:r>
              <a:rPr lang="hu-HU" dirty="0"/>
              <a:t>https://</a:t>
            </a:r>
            <a:r>
              <a:rPr lang="hu-HU" dirty="0" smtClean="0"/>
              <a:t>www.linkedin.com/in/sz-kis-l%C3%A1szl%C3%B3-84836a177</a:t>
            </a:r>
            <a:r>
              <a:rPr lang="hu-H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2300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379</TotalTime>
  <Words>95</Words>
  <Application>Microsoft Office PowerPoint</Application>
  <PresentationFormat>Szélesvásznú</PresentationFormat>
  <Paragraphs>23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27</cp:revision>
  <dcterms:created xsi:type="dcterms:W3CDTF">2019-01-24T18:22:09Z</dcterms:created>
  <dcterms:modified xsi:type="dcterms:W3CDTF">2019-02-28T22:28:16Z</dcterms:modified>
</cp:coreProperties>
</file>