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Ms</a:t>
            </a:r>
            <a:r>
              <a:rPr lang="hu-HU" dirty="0" smtClean="0"/>
              <a:t> Excel </a:t>
            </a:r>
            <a:r>
              <a:rPr lang="hu-HU" dirty="0" err="1" smtClean="0"/>
              <a:t>tricks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923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Why</a:t>
            </a:r>
            <a:r>
              <a:rPr lang="hu-HU" dirty="0" smtClean="0"/>
              <a:t> we </a:t>
            </a:r>
            <a:r>
              <a:rPr lang="hu-HU" dirty="0" err="1" smtClean="0"/>
              <a:t>talk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excel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5400" dirty="0" err="1" smtClean="0"/>
              <a:t>It’s</a:t>
            </a:r>
            <a:r>
              <a:rPr lang="hu-HU" sz="5400" dirty="0" smtClean="0"/>
              <a:t> </a:t>
            </a:r>
            <a:r>
              <a:rPr lang="hu-HU" sz="5400" dirty="0" err="1" smtClean="0"/>
              <a:t>make</a:t>
            </a:r>
            <a:r>
              <a:rPr lang="hu-HU" sz="5400" dirty="0" smtClean="0"/>
              <a:t> </a:t>
            </a:r>
            <a:r>
              <a:rPr lang="hu-HU" sz="5400" dirty="0" err="1" smtClean="0"/>
              <a:t>your</a:t>
            </a:r>
            <a:r>
              <a:rPr lang="hu-HU" sz="5400" dirty="0" smtClean="0"/>
              <a:t> life </a:t>
            </a:r>
            <a:r>
              <a:rPr lang="hu-HU" sz="5400" dirty="0" err="1" smtClean="0"/>
              <a:t>easyer</a:t>
            </a:r>
            <a:endParaRPr lang="hu-HU" sz="5400" dirty="0" smtClean="0"/>
          </a:p>
          <a:p>
            <a:r>
              <a:rPr lang="hu-HU" sz="5400" dirty="0" err="1" smtClean="0"/>
              <a:t>Can</a:t>
            </a:r>
            <a:r>
              <a:rPr lang="hu-HU" sz="5400" dirty="0" smtClean="0"/>
              <a:t> </a:t>
            </a:r>
            <a:r>
              <a:rPr lang="hu-HU" sz="5400" dirty="0" err="1" smtClean="0"/>
              <a:t>organize</a:t>
            </a:r>
            <a:r>
              <a:rPr lang="hu-HU" sz="5400" dirty="0" smtClean="0"/>
              <a:t> </a:t>
            </a:r>
            <a:r>
              <a:rPr lang="hu-HU" sz="5400" dirty="0" err="1" smtClean="0"/>
              <a:t>everything</a:t>
            </a:r>
            <a:r>
              <a:rPr lang="hu-HU" sz="5400" dirty="0" smtClean="0"/>
              <a:t> </a:t>
            </a:r>
            <a:r>
              <a:rPr lang="hu-HU" sz="5400" dirty="0" err="1" smtClean="0"/>
              <a:t>with</a:t>
            </a:r>
            <a:r>
              <a:rPr lang="hu-HU" sz="5400" dirty="0" smtClean="0"/>
              <a:t> it</a:t>
            </a:r>
          </a:p>
          <a:p>
            <a:r>
              <a:rPr lang="hu-HU" sz="5400" dirty="0" smtClean="0"/>
              <a:t>Little </a:t>
            </a:r>
            <a:r>
              <a:rPr lang="hu-HU" sz="5400" dirty="0" err="1" smtClean="0"/>
              <a:t>energy</a:t>
            </a:r>
            <a:r>
              <a:rPr lang="hu-HU" sz="5400" dirty="0" smtClean="0"/>
              <a:t> input, </a:t>
            </a:r>
            <a:r>
              <a:rPr lang="hu-HU" sz="5400" dirty="0" err="1" smtClean="0"/>
              <a:t>huge</a:t>
            </a:r>
            <a:r>
              <a:rPr lang="hu-HU" sz="5400" dirty="0" smtClean="0"/>
              <a:t> </a:t>
            </a:r>
            <a:r>
              <a:rPr lang="hu-HU" sz="5400" dirty="0" err="1" smtClean="0"/>
              <a:t>knowladge</a:t>
            </a:r>
            <a:r>
              <a:rPr lang="hu-HU" sz="5400" dirty="0" smtClean="0"/>
              <a:t> output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288461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hu-HU" dirty="0" err="1" smtClean="0"/>
              <a:t>Topicks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5400" dirty="0" smtClean="0"/>
              <a:t>Wild </a:t>
            </a:r>
            <a:r>
              <a:rPr lang="hu-HU" sz="5400" dirty="0" err="1" smtClean="0"/>
              <a:t>card</a:t>
            </a:r>
            <a:endParaRPr lang="hu-HU" sz="5400" dirty="0" smtClean="0"/>
          </a:p>
          <a:p>
            <a:r>
              <a:rPr lang="hu-HU" sz="5400" dirty="0" err="1" smtClean="0"/>
              <a:t>Lock</a:t>
            </a:r>
            <a:r>
              <a:rPr lang="hu-HU" sz="5400" dirty="0" smtClean="0"/>
              <a:t> </a:t>
            </a:r>
            <a:r>
              <a:rPr lang="hu-HU" sz="5400" dirty="0" err="1" smtClean="0"/>
              <a:t>references</a:t>
            </a:r>
            <a:endParaRPr lang="hu-HU" sz="5400" dirty="0" smtClean="0"/>
          </a:p>
          <a:p>
            <a:r>
              <a:rPr lang="hu-HU" sz="5400" dirty="0" err="1" smtClean="0"/>
              <a:t>Short</a:t>
            </a:r>
            <a:r>
              <a:rPr lang="hu-HU" sz="5400" dirty="0" smtClean="0"/>
              <a:t> </a:t>
            </a:r>
            <a:r>
              <a:rPr lang="hu-HU" sz="5400" dirty="0" err="1"/>
              <a:t>cuts</a:t>
            </a:r>
            <a:endParaRPr lang="hu-HU" sz="5400" dirty="0"/>
          </a:p>
          <a:p>
            <a:r>
              <a:rPr lang="hu-HU" sz="5400" dirty="0" smtClean="0"/>
              <a:t>VBA</a:t>
            </a:r>
          </a:p>
        </p:txBody>
      </p:sp>
    </p:spTree>
    <p:extLst>
      <p:ext uri="{BB962C8B-B14F-4D97-AF65-F5344CB8AC3E}">
        <p14:creationId xmlns:p14="http://schemas.microsoft.com/office/powerpoint/2010/main" val="32755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Wildcards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 err="1" smtClean="0"/>
              <a:t>Helps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find</a:t>
            </a:r>
            <a:r>
              <a:rPr lang="hu-HU" sz="4000" dirty="0" smtClean="0"/>
              <a:t> </a:t>
            </a:r>
            <a:r>
              <a:rPr lang="hu-HU" sz="4000" dirty="0" err="1" smtClean="0"/>
              <a:t>what</a:t>
            </a:r>
            <a:r>
              <a:rPr lang="hu-HU" sz="4000" dirty="0" smtClean="0"/>
              <a:t> </a:t>
            </a:r>
            <a:r>
              <a:rPr lang="hu-HU" sz="4000" dirty="0" err="1" smtClean="0"/>
              <a:t>are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looking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endParaRPr lang="hu-HU" sz="4000" dirty="0"/>
          </a:p>
        </p:txBody>
      </p:sp>
      <p:pic>
        <p:nvPicPr>
          <p:cNvPr id="1026" name="Picture 2" descr="https://exceljet.net/sites/default/files/images/term/excel%20wildcard%20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39453"/>
            <a:ext cx="10820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1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Lock</a:t>
            </a:r>
            <a:r>
              <a:rPr lang="hu-HU" dirty="0" smtClean="0"/>
              <a:t> </a:t>
            </a:r>
            <a:r>
              <a:rPr lang="hu-HU" dirty="0" err="1" smtClean="0"/>
              <a:t>references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061512"/>
              </p:ext>
            </p:extLst>
          </p:nvPr>
        </p:nvGraphicFramePr>
        <p:xfrm>
          <a:off x="914401" y="2057402"/>
          <a:ext cx="10591800" cy="4182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041">
                  <a:extLst>
                    <a:ext uri="{9D8B030D-6E8A-4147-A177-3AD203B41FA5}">
                      <a16:colId xmlns:a16="http://schemas.microsoft.com/office/drawing/2014/main" val="3716831138"/>
                    </a:ext>
                  </a:extLst>
                </a:gridCol>
                <a:gridCol w="970041">
                  <a:extLst>
                    <a:ext uri="{9D8B030D-6E8A-4147-A177-3AD203B41FA5}">
                      <a16:colId xmlns:a16="http://schemas.microsoft.com/office/drawing/2014/main" val="834729511"/>
                    </a:ext>
                  </a:extLst>
                </a:gridCol>
                <a:gridCol w="970041">
                  <a:extLst>
                    <a:ext uri="{9D8B030D-6E8A-4147-A177-3AD203B41FA5}">
                      <a16:colId xmlns:a16="http://schemas.microsoft.com/office/drawing/2014/main" val="4175911514"/>
                    </a:ext>
                  </a:extLst>
                </a:gridCol>
                <a:gridCol w="2752739">
                  <a:extLst>
                    <a:ext uri="{9D8B030D-6E8A-4147-A177-3AD203B41FA5}">
                      <a16:colId xmlns:a16="http://schemas.microsoft.com/office/drawing/2014/main" val="2564230120"/>
                    </a:ext>
                  </a:extLst>
                </a:gridCol>
                <a:gridCol w="2045032">
                  <a:extLst>
                    <a:ext uri="{9D8B030D-6E8A-4147-A177-3AD203B41FA5}">
                      <a16:colId xmlns:a16="http://schemas.microsoft.com/office/drawing/2014/main" val="3639208341"/>
                    </a:ext>
                  </a:extLst>
                </a:gridCol>
                <a:gridCol w="1441953">
                  <a:extLst>
                    <a:ext uri="{9D8B030D-6E8A-4147-A177-3AD203B41FA5}">
                      <a16:colId xmlns:a16="http://schemas.microsoft.com/office/drawing/2014/main" val="3680061824"/>
                    </a:ext>
                  </a:extLst>
                </a:gridCol>
                <a:gridCol w="1441953">
                  <a:extLst>
                    <a:ext uri="{9D8B030D-6E8A-4147-A177-3AD203B41FA5}">
                      <a16:colId xmlns:a16="http://schemas.microsoft.com/office/drawing/2014/main" val="96010224"/>
                    </a:ext>
                  </a:extLst>
                </a:gridCol>
              </a:tblGrid>
              <a:tr h="86972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hu-HU" sz="3200" u="none" strike="noStrike" dirty="0">
                          <a:effectLst/>
                        </a:rPr>
                        <a:t>Basic </a:t>
                      </a:r>
                      <a:r>
                        <a:rPr lang="hu-HU" sz="3200" u="none" strike="noStrike" dirty="0" err="1" smtClean="0">
                          <a:effectLst/>
                        </a:rPr>
                        <a:t>numbers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3200" u="none" strike="noStrike">
                          <a:effectLst/>
                        </a:rPr>
                        <a:t>multiply with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hu-HU" sz="3200" u="none" strike="noStrike">
                          <a:effectLst/>
                        </a:rPr>
                        <a:t>mulriplied numbers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53175"/>
                  </a:ext>
                </a:extLst>
              </a:tr>
              <a:tr h="828312"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95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19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80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hu-HU" sz="3200" u="none" strike="noStrike" dirty="0">
                          <a:effectLst/>
                        </a:rPr>
                        <a:t>6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 smtClean="0">
                          <a:effectLst/>
                        </a:rPr>
                        <a:t>=A2*$D$2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114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480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094235"/>
                  </a:ext>
                </a:extLst>
              </a:tr>
              <a:tr h="828312"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9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38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43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54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228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258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251382"/>
                  </a:ext>
                </a:extLst>
              </a:tr>
              <a:tr h="828312"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59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10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61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354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60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366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112474"/>
                  </a:ext>
                </a:extLst>
              </a:tr>
              <a:tr h="828312"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56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32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44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336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192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264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348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cuts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5378116" cy="4024125"/>
          </a:xfrm>
        </p:spPr>
        <p:txBody>
          <a:bodyPr>
            <a:normAutofit fontScale="85000" lnSpcReduction="20000"/>
          </a:bodyPr>
          <a:lstStyle/>
          <a:p>
            <a:r>
              <a:rPr lang="hu-HU" sz="4400" dirty="0" err="1" smtClean="0"/>
              <a:t>Current</a:t>
            </a:r>
            <a:r>
              <a:rPr lang="hu-HU" sz="4400" dirty="0" smtClean="0"/>
              <a:t> </a:t>
            </a:r>
            <a:r>
              <a:rPr lang="hu-HU" sz="4400" dirty="0" err="1" smtClean="0"/>
              <a:t>time</a:t>
            </a:r>
            <a:endParaRPr lang="hu-HU" sz="4400" dirty="0" smtClean="0"/>
          </a:p>
          <a:p>
            <a:pPr lvl="1"/>
            <a:r>
              <a:rPr lang="hu-HU" sz="4200" dirty="0" err="1" smtClean="0"/>
              <a:t>Ctrl</a:t>
            </a:r>
            <a:r>
              <a:rPr lang="hu-HU" sz="4200" dirty="0" smtClean="0"/>
              <a:t> + </a:t>
            </a:r>
            <a:r>
              <a:rPr lang="hu-HU" sz="4200" dirty="0" err="1" smtClean="0"/>
              <a:t>Shft</a:t>
            </a:r>
            <a:r>
              <a:rPr lang="hu-HU" sz="4200" dirty="0" smtClean="0"/>
              <a:t> + </a:t>
            </a:r>
            <a:r>
              <a:rPr lang="hu-HU" sz="4200" dirty="0" err="1" smtClean="0"/>
              <a:t>dot</a:t>
            </a:r>
            <a:endParaRPr lang="hu-HU" sz="4200" dirty="0" smtClean="0"/>
          </a:p>
          <a:p>
            <a:r>
              <a:rPr lang="hu-HU" sz="4400" dirty="0" err="1" smtClean="0"/>
              <a:t>Current</a:t>
            </a:r>
            <a:r>
              <a:rPr lang="hu-HU" sz="4400" dirty="0" smtClean="0"/>
              <a:t> </a:t>
            </a:r>
            <a:r>
              <a:rPr lang="hu-HU" sz="4400" dirty="0" err="1" smtClean="0"/>
              <a:t>date</a:t>
            </a:r>
            <a:endParaRPr lang="hu-HU" sz="4400" dirty="0" smtClean="0"/>
          </a:p>
          <a:p>
            <a:pPr lvl="1"/>
            <a:r>
              <a:rPr lang="hu-HU" sz="4200" dirty="0" err="1" smtClean="0"/>
              <a:t>Ctrl</a:t>
            </a:r>
            <a:r>
              <a:rPr lang="hu-HU" sz="4200" dirty="0" smtClean="0"/>
              <a:t> + 0</a:t>
            </a:r>
          </a:p>
          <a:p>
            <a:r>
              <a:rPr lang="hu-HU" sz="4400" dirty="0" err="1" smtClean="0"/>
              <a:t>Hide</a:t>
            </a:r>
            <a:r>
              <a:rPr lang="hu-HU" sz="4400" dirty="0" smtClean="0"/>
              <a:t> </a:t>
            </a:r>
            <a:r>
              <a:rPr lang="hu-HU" sz="4400" dirty="0" err="1" smtClean="0"/>
              <a:t>column</a:t>
            </a:r>
            <a:endParaRPr lang="hu-HU" sz="4400" dirty="0" smtClean="0"/>
          </a:p>
          <a:p>
            <a:pPr lvl="1"/>
            <a:r>
              <a:rPr lang="hu-HU" sz="4200" dirty="0" err="1" smtClean="0"/>
              <a:t>Ctrl</a:t>
            </a:r>
            <a:r>
              <a:rPr lang="hu-HU" sz="4200" dirty="0" smtClean="0"/>
              <a:t> + (</a:t>
            </a:r>
          </a:p>
          <a:p>
            <a:r>
              <a:rPr lang="hu-HU" sz="4400" dirty="0" err="1" smtClean="0"/>
              <a:t>Hide</a:t>
            </a:r>
            <a:r>
              <a:rPr lang="hu-HU" sz="4400" dirty="0" smtClean="0"/>
              <a:t> </a:t>
            </a:r>
            <a:r>
              <a:rPr lang="hu-HU" sz="4400" dirty="0" err="1" smtClean="0"/>
              <a:t>row</a:t>
            </a:r>
            <a:endParaRPr lang="hu-HU" sz="4400" dirty="0" smtClean="0"/>
          </a:p>
          <a:p>
            <a:pPr lvl="1"/>
            <a:r>
              <a:rPr lang="hu-HU" sz="4200" dirty="0" err="1" smtClean="0"/>
              <a:t>Ctrl</a:t>
            </a:r>
            <a:r>
              <a:rPr lang="hu-HU" sz="4200" dirty="0" smtClean="0"/>
              <a:t> + )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550569" y="2194559"/>
            <a:ext cx="595563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dirty="0" err="1" smtClean="0"/>
              <a:t>Select</a:t>
            </a:r>
            <a:r>
              <a:rPr lang="hu-HU" sz="4000" dirty="0" smtClean="0"/>
              <a:t> </a:t>
            </a:r>
            <a:r>
              <a:rPr lang="hu-HU" sz="4000" dirty="0" err="1" smtClean="0"/>
              <a:t>column</a:t>
            </a:r>
            <a:endParaRPr lang="hu-HU" sz="4000" dirty="0"/>
          </a:p>
          <a:p>
            <a:pPr lvl="1"/>
            <a:r>
              <a:rPr lang="hu-HU" sz="3800" dirty="0" err="1" smtClean="0"/>
              <a:t>Ctrl</a:t>
            </a:r>
            <a:r>
              <a:rPr lang="hu-HU" sz="3800" dirty="0" smtClean="0"/>
              <a:t> + </a:t>
            </a:r>
            <a:r>
              <a:rPr lang="hu-HU" sz="3800" dirty="0" err="1" smtClean="0"/>
              <a:t>space</a:t>
            </a:r>
            <a:endParaRPr lang="hu-HU" sz="3800" dirty="0" smtClean="0"/>
          </a:p>
          <a:p>
            <a:r>
              <a:rPr lang="hu-HU" sz="4000" dirty="0" err="1" smtClean="0"/>
              <a:t>Select</a:t>
            </a:r>
            <a:r>
              <a:rPr lang="hu-HU" sz="4000" dirty="0" smtClean="0"/>
              <a:t> </a:t>
            </a:r>
            <a:r>
              <a:rPr lang="hu-HU" sz="4000" dirty="0" err="1" smtClean="0"/>
              <a:t>row</a:t>
            </a:r>
            <a:endParaRPr lang="hu-HU" sz="4000" dirty="0" smtClean="0"/>
          </a:p>
          <a:p>
            <a:pPr lvl="1"/>
            <a:r>
              <a:rPr lang="hu-HU" sz="3800" dirty="0" err="1" smtClean="0"/>
              <a:t>Shft</a:t>
            </a:r>
            <a:r>
              <a:rPr lang="hu-HU" sz="3800" dirty="0"/>
              <a:t> </a:t>
            </a:r>
            <a:r>
              <a:rPr lang="hu-HU" sz="3800" dirty="0" smtClean="0"/>
              <a:t>+ </a:t>
            </a:r>
            <a:r>
              <a:rPr lang="hu-HU" sz="3800" dirty="0" err="1" smtClean="0"/>
              <a:t>space</a:t>
            </a:r>
            <a:endParaRPr lang="hu-HU" sz="3800" dirty="0" smtClean="0"/>
          </a:p>
          <a:p>
            <a:r>
              <a:rPr lang="hu-HU" sz="4000" dirty="0" smtClean="0"/>
              <a:t>New </a:t>
            </a:r>
            <a:r>
              <a:rPr lang="hu-HU" sz="4000" dirty="0" err="1" smtClean="0"/>
              <a:t>row</a:t>
            </a:r>
            <a:r>
              <a:rPr lang="hu-HU" sz="4000" dirty="0" smtClean="0"/>
              <a:t> in </a:t>
            </a:r>
            <a:r>
              <a:rPr lang="hu-HU" sz="4000" dirty="0" err="1" smtClean="0"/>
              <a:t>cell</a:t>
            </a:r>
            <a:endParaRPr lang="hu-HU" sz="4000" dirty="0" smtClean="0"/>
          </a:p>
          <a:p>
            <a:pPr lvl="1"/>
            <a:r>
              <a:rPr lang="hu-HU" sz="3800" dirty="0" smtClean="0"/>
              <a:t>Alt + enter</a:t>
            </a:r>
            <a:endParaRPr lang="hu-HU" sz="3800" dirty="0" smtClean="0"/>
          </a:p>
        </p:txBody>
      </p:sp>
    </p:spTree>
    <p:extLst>
      <p:ext uri="{BB962C8B-B14F-4D97-AF65-F5344CB8AC3E}">
        <p14:creationId xmlns:p14="http://schemas.microsoft.com/office/powerpoint/2010/main" val="255546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VBA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 err="1" smtClean="0"/>
              <a:t>Write</a:t>
            </a:r>
            <a:r>
              <a:rPr lang="hu-HU" sz="4000" dirty="0" smtClean="0"/>
              <a:t> </a:t>
            </a:r>
            <a:r>
              <a:rPr lang="hu-HU" sz="4000" dirty="0" err="1" smtClean="0"/>
              <a:t>macros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/>
              <a:t> </a:t>
            </a:r>
            <a:r>
              <a:rPr lang="hu-HU" sz="4000" dirty="0" err="1" smtClean="0"/>
              <a:t>repetitive</a:t>
            </a:r>
            <a:r>
              <a:rPr lang="hu-HU" sz="4000" dirty="0" smtClean="0"/>
              <a:t> </a:t>
            </a:r>
            <a:r>
              <a:rPr lang="hu-HU" sz="4000" dirty="0" err="1" smtClean="0"/>
              <a:t>task</a:t>
            </a:r>
            <a:endParaRPr lang="hu-HU" sz="4000" dirty="0" smtClean="0"/>
          </a:p>
          <a:p>
            <a:r>
              <a:rPr lang="hu-HU" sz="4000" dirty="0" err="1" smtClean="0"/>
              <a:t>Make</a:t>
            </a:r>
            <a:r>
              <a:rPr lang="hu-HU" sz="4000" dirty="0" smtClean="0"/>
              <a:t> </a:t>
            </a:r>
            <a:r>
              <a:rPr lang="hu-HU" sz="4000" dirty="0" err="1" smtClean="0"/>
              <a:t>task</a:t>
            </a:r>
            <a:r>
              <a:rPr lang="hu-HU" sz="4000" dirty="0" smtClean="0"/>
              <a:t> </a:t>
            </a:r>
            <a:r>
              <a:rPr lang="hu-HU" sz="4000" dirty="0" err="1" smtClean="0"/>
              <a:t>easier</a:t>
            </a:r>
            <a:endParaRPr lang="hu-HU" sz="4000" dirty="0" smtClean="0"/>
          </a:p>
          <a:p>
            <a:r>
              <a:rPr lang="hu-HU" sz="4000" dirty="0" smtClean="0"/>
              <a:t>Works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, </a:t>
            </a:r>
            <a:r>
              <a:rPr lang="hu-HU" sz="4000" dirty="0" err="1" smtClean="0"/>
              <a:t>if</a:t>
            </a:r>
            <a:r>
              <a:rPr lang="hu-HU" sz="4000" dirty="0" smtClean="0"/>
              <a:t> </a:t>
            </a:r>
            <a:r>
              <a:rPr lang="hu-HU" sz="4000" dirty="0" err="1" smtClean="0"/>
              <a:t>written</a:t>
            </a:r>
            <a:r>
              <a:rPr lang="hu-HU" sz="4000" dirty="0" smtClean="0"/>
              <a:t> </a:t>
            </a:r>
            <a:r>
              <a:rPr lang="hu-HU" sz="4000" dirty="0" err="1" smtClean="0"/>
              <a:t>the</a:t>
            </a:r>
            <a:r>
              <a:rPr lang="hu-HU" sz="4000" dirty="0" smtClean="0"/>
              <a:t> </a:t>
            </a:r>
            <a:r>
              <a:rPr lang="hu-HU" sz="4000" dirty="0" err="1" smtClean="0"/>
              <a:t>right</a:t>
            </a:r>
            <a:r>
              <a:rPr lang="hu-HU" sz="4000" dirty="0" smtClean="0"/>
              <a:t> </a:t>
            </a:r>
            <a:r>
              <a:rPr lang="hu-HU" sz="4000" dirty="0" err="1" smtClean="0"/>
              <a:t>way</a:t>
            </a:r>
            <a:endParaRPr lang="hu-HU" sz="4000" dirty="0" smtClean="0"/>
          </a:p>
          <a:p>
            <a:r>
              <a:rPr lang="hu-HU" sz="4000" dirty="0" err="1" smtClean="0"/>
              <a:t>Easy</a:t>
            </a:r>
            <a:r>
              <a:rPr lang="hu-HU" sz="4000" dirty="0" smtClean="0"/>
              <a:t> </a:t>
            </a:r>
            <a:r>
              <a:rPr lang="hu-HU" sz="4000" dirty="0" err="1" smtClean="0"/>
              <a:t>to</a:t>
            </a:r>
            <a:r>
              <a:rPr lang="hu-HU" sz="4000" dirty="0" smtClean="0"/>
              <a:t> </a:t>
            </a:r>
            <a:r>
              <a:rPr lang="hu-HU" sz="4000" dirty="0" err="1" smtClean="0"/>
              <a:t>learn</a:t>
            </a:r>
            <a:r>
              <a:rPr lang="hu-HU" sz="4000" dirty="0" smtClean="0"/>
              <a:t> </a:t>
            </a:r>
            <a:r>
              <a:rPr lang="hu-HU" sz="4000" dirty="0" err="1" smtClean="0"/>
              <a:t>with</a:t>
            </a:r>
            <a:r>
              <a:rPr lang="hu-HU" sz="4000" dirty="0" smtClean="0"/>
              <a:t> </a:t>
            </a:r>
            <a:r>
              <a:rPr lang="hu-HU" sz="4000" dirty="0" err="1" smtClean="0"/>
              <a:t>practise</a:t>
            </a:r>
            <a:endParaRPr lang="hu-HU" sz="4000" dirty="0" smtClean="0"/>
          </a:p>
          <a:p>
            <a:r>
              <a:rPr lang="hu-HU" sz="4000" dirty="0" err="1" smtClean="0"/>
              <a:t>Tons</a:t>
            </a:r>
            <a:r>
              <a:rPr lang="hu-HU" sz="4000" dirty="0" smtClean="0"/>
              <a:t> of </a:t>
            </a:r>
            <a:r>
              <a:rPr lang="hu-HU" sz="4000" dirty="0" err="1" smtClean="0"/>
              <a:t>learning</a:t>
            </a:r>
            <a:r>
              <a:rPr lang="hu-HU" sz="4000" dirty="0" smtClean="0"/>
              <a:t> </a:t>
            </a:r>
            <a:r>
              <a:rPr lang="hu-HU" sz="4000" dirty="0" err="1" smtClean="0"/>
              <a:t>material</a:t>
            </a:r>
            <a:r>
              <a:rPr lang="hu-HU" sz="4000" dirty="0" smtClean="0"/>
              <a:t> </a:t>
            </a:r>
            <a:r>
              <a:rPr lang="hu-HU" sz="4000" dirty="0" err="1" smtClean="0"/>
              <a:t>on</a:t>
            </a:r>
            <a:r>
              <a:rPr lang="hu-HU" sz="4000" dirty="0" smtClean="0"/>
              <a:t> </a:t>
            </a:r>
            <a:r>
              <a:rPr lang="hu-HU" sz="4000" dirty="0" err="1" smtClean="0"/>
              <a:t>the</a:t>
            </a:r>
            <a:r>
              <a:rPr lang="hu-HU" sz="4000" dirty="0" smtClean="0"/>
              <a:t> internet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42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810" y="2561089"/>
            <a:ext cx="8610600" cy="1293028"/>
          </a:xfrm>
        </p:spPr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402125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37</TotalTime>
  <Words>154</Words>
  <Application>Microsoft Office PowerPoint</Application>
  <PresentationFormat>Szélesvásznú</PresentationFormat>
  <Paragraphs>63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Kondenzcsík</vt:lpstr>
      <vt:lpstr>Ms Excel tricks</vt:lpstr>
      <vt:lpstr>Why we talk about excel</vt:lpstr>
      <vt:lpstr>Topicks</vt:lpstr>
      <vt:lpstr>Wildcards</vt:lpstr>
      <vt:lpstr>Lock references</vt:lpstr>
      <vt:lpstr>Short cuts</vt:lpstr>
      <vt:lpstr>VBA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 tricks</dc:title>
  <dc:creator>László Sz. Kis</dc:creator>
  <cp:lastModifiedBy>László Sz. Kis</cp:lastModifiedBy>
  <cp:revision>4</cp:revision>
  <dcterms:created xsi:type="dcterms:W3CDTF">2019-03-17T16:59:52Z</dcterms:created>
  <dcterms:modified xsi:type="dcterms:W3CDTF">2019-03-17T17:37:01Z</dcterms:modified>
</cp:coreProperties>
</file>