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1647" autoAdjust="0"/>
  </p:normalViewPr>
  <p:slideViewPr>
    <p:cSldViewPr snapToGrid="0">
      <p:cViewPr varScale="1">
        <p:scale>
          <a:sx n="56" d="100"/>
          <a:sy n="56" d="100"/>
        </p:scale>
        <p:origin x="12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64501-107B-4BBD-9695-5A7A26683B91}" type="datetimeFigureOut">
              <a:rPr lang="hu-HU" smtClean="0"/>
              <a:t>2019. 03. 14.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6ACC-507F-441F-A49D-8CF03C7FA7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0769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1200" dirty="0" err="1" smtClean="0"/>
              <a:t>Learnd</a:t>
            </a:r>
            <a:r>
              <a:rPr lang="hu-HU" sz="1200" dirty="0" smtClean="0"/>
              <a:t> </a:t>
            </a:r>
            <a:r>
              <a:rPr lang="hu-HU" sz="1200" dirty="0" err="1" smtClean="0"/>
              <a:t>at</a:t>
            </a:r>
            <a:r>
              <a:rPr lang="hu-HU" sz="1200" dirty="0" smtClean="0"/>
              <a:t> BME </a:t>
            </a:r>
            <a:r>
              <a:rPr lang="hu-HU" sz="1200" dirty="0" err="1" smtClean="0"/>
              <a:t>with</a:t>
            </a:r>
            <a:r>
              <a:rPr lang="hu-HU" sz="1200" dirty="0" smtClean="0"/>
              <a:t> KSK </a:t>
            </a:r>
            <a:r>
              <a:rPr lang="hu-HU" sz="1200" dirty="0" err="1" smtClean="0"/>
              <a:t>faculty</a:t>
            </a:r>
            <a:r>
              <a:rPr lang="hu-HU" sz="1200" dirty="0" smtClean="0"/>
              <a:t>, and </a:t>
            </a:r>
            <a:r>
              <a:rPr lang="hu-HU" sz="1200" dirty="0" err="1" smtClean="0"/>
              <a:t>warehouse</a:t>
            </a:r>
            <a:r>
              <a:rPr lang="hu-HU" sz="1200" dirty="0" smtClean="0"/>
              <a:t> </a:t>
            </a:r>
            <a:r>
              <a:rPr lang="hu-HU" sz="1200" dirty="0" err="1" smtClean="0"/>
              <a:t>managemant</a:t>
            </a:r>
            <a:r>
              <a:rPr lang="hu-HU" sz="1200" dirty="0" smtClean="0"/>
              <a:t> major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1200" dirty="0" err="1" smtClean="0"/>
              <a:t>Worked</a:t>
            </a:r>
            <a:r>
              <a:rPr lang="hu-HU" sz="1200" dirty="0" smtClean="0"/>
              <a:t> </a:t>
            </a:r>
            <a:r>
              <a:rPr lang="hu-HU" sz="1200" dirty="0" err="1" smtClean="0"/>
              <a:t>at</a:t>
            </a:r>
            <a:r>
              <a:rPr lang="hu-HU" sz="1200" dirty="0" smtClean="0"/>
              <a:t> Ghibli Kft. </a:t>
            </a:r>
            <a:r>
              <a:rPr lang="hu-HU" sz="1200" dirty="0" err="1" smtClean="0"/>
              <a:t>for</a:t>
            </a:r>
            <a:r>
              <a:rPr lang="hu-HU" sz="1200" dirty="0" smtClean="0"/>
              <a:t> </a:t>
            </a:r>
            <a:r>
              <a:rPr lang="hu-HU" sz="1200" dirty="0" err="1" smtClean="0"/>
              <a:t>two</a:t>
            </a:r>
            <a:r>
              <a:rPr lang="hu-HU" sz="1200" dirty="0" smtClean="0"/>
              <a:t> </a:t>
            </a:r>
            <a:r>
              <a:rPr lang="hu-HU" sz="1200" dirty="0" err="1" smtClean="0"/>
              <a:t>years</a:t>
            </a:r>
            <a:r>
              <a:rPr lang="hu-HU" sz="1200" dirty="0" smtClean="0"/>
              <a:t> </a:t>
            </a:r>
            <a:r>
              <a:rPr lang="hu-HU" sz="1200" dirty="0" err="1" smtClean="0"/>
              <a:t>as</a:t>
            </a:r>
            <a:r>
              <a:rPr lang="hu-HU" sz="1200" dirty="0" smtClean="0"/>
              <a:t> </a:t>
            </a:r>
            <a:r>
              <a:rPr lang="hu-HU" sz="1200" dirty="0" err="1" smtClean="0"/>
              <a:t>assistant</a:t>
            </a:r>
            <a:r>
              <a:rPr lang="hu-HU" sz="1200" dirty="0" smtClean="0"/>
              <a:t>, and </a:t>
            </a:r>
            <a:r>
              <a:rPr lang="hu-HU" sz="1200" dirty="0" err="1" smtClean="0"/>
              <a:t>freight</a:t>
            </a:r>
            <a:r>
              <a:rPr lang="hu-HU" sz="1200" dirty="0" smtClean="0"/>
              <a:t> </a:t>
            </a:r>
            <a:r>
              <a:rPr lang="hu-HU" sz="1200" dirty="0" err="1" smtClean="0"/>
              <a:t>forwarding</a:t>
            </a:r>
            <a:r>
              <a:rPr lang="hu-HU" sz="1200" dirty="0" smtClean="0"/>
              <a:t> </a:t>
            </a:r>
            <a:r>
              <a:rPr lang="hu-HU" sz="1200" dirty="0" err="1" smtClean="0"/>
              <a:t>manager</a:t>
            </a:r>
            <a:endParaRPr lang="hu-HU" sz="1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1200" dirty="0" err="1" smtClean="0"/>
              <a:t>Learned</a:t>
            </a:r>
            <a:r>
              <a:rPr lang="hu-HU" sz="1200" dirty="0" smtClean="0"/>
              <a:t> </a:t>
            </a:r>
            <a:r>
              <a:rPr lang="hu-HU" sz="1200" dirty="0" err="1" smtClean="0"/>
              <a:t>excel</a:t>
            </a:r>
            <a:r>
              <a:rPr lang="hu-HU" sz="1200" dirty="0" smtClean="0"/>
              <a:t> and VBA </a:t>
            </a:r>
            <a:r>
              <a:rPr lang="hu-HU" sz="1200" dirty="0" err="1" smtClean="0"/>
              <a:t>by</a:t>
            </a:r>
            <a:r>
              <a:rPr lang="hu-HU" sz="1200" dirty="0" smtClean="0"/>
              <a:t> </a:t>
            </a:r>
            <a:r>
              <a:rPr lang="hu-HU" sz="1200" dirty="0" err="1" smtClean="0"/>
              <a:t>myself</a:t>
            </a:r>
            <a:r>
              <a:rPr lang="hu-HU" sz="1200" dirty="0" smtClean="0"/>
              <a:t> during </a:t>
            </a:r>
            <a:r>
              <a:rPr lang="hu-HU" sz="1200" dirty="0" err="1" smtClean="0"/>
              <a:t>this</a:t>
            </a:r>
            <a:r>
              <a:rPr lang="hu-HU" sz="1200" dirty="0" smtClean="0"/>
              <a:t> </a:t>
            </a:r>
            <a:r>
              <a:rPr lang="hu-HU" sz="1200" dirty="0" err="1" smtClean="0"/>
              <a:t>time</a:t>
            </a:r>
            <a:endParaRPr lang="hu-HU" sz="1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1200" dirty="0" err="1" smtClean="0"/>
              <a:t>Learned</a:t>
            </a:r>
            <a:r>
              <a:rPr lang="hu-HU" sz="1200" dirty="0" smtClean="0"/>
              <a:t> C# and SQL in </a:t>
            </a:r>
            <a:r>
              <a:rPr lang="hu-HU" sz="1200" dirty="0" err="1" smtClean="0"/>
              <a:t>the</a:t>
            </a:r>
            <a:r>
              <a:rPr lang="hu-HU" sz="1200" dirty="0" smtClean="0"/>
              <a:t> last </a:t>
            </a:r>
            <a:r>
              <a:rPr lang="hu-HU" sz="1200" dirty="0" err="1" smtClean="0"/>
              <a:t>half</a:t>
            </a:r>
            <a:r>
              <a:rPr lang="hu-HU" sz="1200" dirty="0" smtClean="0"/>
              <a:t> </a:t>
            </a:r>
            <a:r>
              <a:rPr lang="hu-HU" sz="1200" dirty="0" err="1" smtClean="0"/>
              <a:t>year</a:t>
            </a:r>
            <a:endParaRPr lang="hu-HU" sz="1200" dirty="0" smtClean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6ACC-507F-441F-A49D-8CF03C7FA76E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9377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6ACC-507F-441F-A49D-8CF03C7FA76E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6794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6ACC-507F-441F-A49D-8CF03C7FA76E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814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2019. 03. 14.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42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2019. 03. 14.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351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2019. 03. 14.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705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2019. 03. 14.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93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2019. 03. 14.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799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2019. 03. 14.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272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2019. 03. 14.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6728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2019. 03. 14.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04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2019. 03. 14.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17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2019. 03. 14.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9145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8260-7523-45E2-AC4C-E5F271811912}" type="datetimeFigureOut">
              <a:rPr lang="hu-HU" smtClean="0"/>
              <a:t>2019. 03. 14.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544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C668260-7523-45E2-AC4C-E5F271811912}" type="datetimeFigureOut">
              <a:rPr lang="hu-HU" smtClean="0"/>
              <a:t>2019. 03. 14.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96DD6-639E-4FCD-BE50-E815CC481C04}" type="slidenum">
              <a:rPr lang="hu-HU" smtClean="0"/>
              <a:t>‹#›</a:t>
            </a:fld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08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303049" y="3381497"/>
            <a:ext cx="5518066" cy="952998"/>
          </a:xfrm>
        </p:spPr>
        <p:txBody>
          <a:bodyPr/>
          <a:lstStyle/>
          <a:p>
            <a:pPr algn="ctr"/>
            <a:r>
              <a:rPr lang="hu-HU" dirty="0" smtClean="0"/>
              <a:t>Sz. Kis László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16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487680" y="1636718"/>
            <a:ext cx="109484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4000" dirty="0" err="1" smtClean="0"/>
              <a:t>Learned</a:t>
            </a:r>
            <a:r>
              <a:rPr lang="hu-HU" sz="4000" dirty="0" smtClean="0"/>
              <a:t>: BME KSK</a:t>
            </a:r>
          </a:p>
          <a:p>
            <a:pPr lvl="1"/>
            <a:r>
              <a:rPr lang="hu-HU" sz="4000" dirty="0"/>
              <a:t>	</a:t>
            </a:r>
            <a:r>
              <a:rPr lang="hu-HU" sz="4000" dirty="0" smtClean="0"/>
              <a:t>		C# and SQL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4000" dirty="0" err="1" smtClean="0"/>
              <a:t>Worked</a:t>
            </a:r>
            <a:r>
              <a:rPr lang="hu-HU" sz="4000" dirty="0" smtClean="0"/>
              <a:t>: Ghibli Kft: </a:t>
            </a:r>
            <a:r>
              <a:rPr lang="hu-HU" sz="4000" dirty="0" err="1" smtClean="0"/>
              <a:t>Assistant</a:t>
            </a:r>
            <a:endParaRPr lang="hu-HU" sz="4000" dirty="0"/>
          </a:p>
          <a:p>
            <a:r>
              <a:rPr lang="hu-HU" sz="4000" dirty="0" smtClean="0"/>
              <a:t>				</a:t>
            </a:r>
            <a:r>
              <a:rPr lang="hu-HU" sz="4000" dirty="0" err="1" smtClean="0"/>
              <a:t>Freight</a:t>
            </a:r>
            <a:r>
              <a:rPr lang="hu-HU" sz="4000" dirty="0" smtClean="0"/>
              <a:t> </a:t>
            </a:r>
            <a:r>
              <a:rPr lang="hu-HU" sz="4000" dirty="0" err="1" smtClean="0"/>
              <a:t>Forwarding</a:t>
            </a:r>
            <a:r>
              <a:rPr lang="hu-HU" sz="4000" dirty="0" smtClean="0"/>
              <a:t> Manager</a:t>
            </a:r>
          </a:p>
          <a:p>
            <a:r>
              <a:rPr lang="hu-HU" sz="4000" dirty="0" smtClean="0"/>
              <a:t>			</a:t>
            </a:r>
            <a:r>
              <a:rPr lang="hu-HU" sz="4000" dirty="0" err="1" smtClean="0"/>
              <a:t>Learned</a:t>
            </a:r>
            <a:r>
              <a:rPr lang="hu-HU" sz="4000" dirty="0" smtClean="0"/>
              <a:t> </a:t>
            </a:r>
            <a:r>
              <a:rPr lang="hu-HU" sz="4000" dirty="0" err="1" smtClean="0"/>
              <a:t>excel</a:t>
            </a:r>
            <a:r>
              <a:rPr lang="hu-HU" sz="4000" dirty="0" smtClean="0"/>
              <a:t> and VBA</a:t>
            </a:r>
          </a:p>
          <a:p>
            <a:endParaRPr lang="hu-HU" sz="4000" dirty="0"/>
          </a:p>
        </p:txBody>
      </p:sp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1211656" y="635084"/>
            <a:ext cx="9500464" cy="94987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sz="4800" dirty="0" err="1" smtClean="0"/>
              <a:t>About</a:t>
            </a:r>
            <a:r>
              <a:rPr lang="hu-HU" sz="4800" dirty="0" smtClean="0"/>
              <a:t> me</a:t>
            </a:r>
            <a:endParaRPr lang="hu-HU" sz="4800" dirty="0"/>
          </a:p>
        </p:txBody>
      </p:sp>
    </p:spTree>
    <p:extLst>
      <p:ext uri="{BB962C8B-B14F-4D97-AF65-F5344CB8AC3E}">
        <p14:creationId xmlns:p14="http://schemas.microsoft.com/office/powerpoint/2010/main" val="265986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/>
          <p:cNvSpPr txBox="1"/>
          <p:nvPr/>
        </p:nvSpPr>
        <p:spPr>
          <a:xfrm>
            <a:off x="713168" y="1032869"/>
            <a:ext cx="64640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6000" dirty="0" err="1" smtClean="0"/>
              <a:t>Event</a:t>
            </a:r>
            <a:r>
              <a:rPr lang="hu-HU" sz="6000" dirty="0" err="1"/>
              <a:t>s</a:t>
            </a:r>
            <a:endParaRPr lang="hu-HU" sz="6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6000" dirty="0" smtClean="0"/>
              <a:t>CSS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6000" dirty="0" err="1" smtClean="0"/>
              <a:t>Forms</a:t>
            </a:r>
            <a:endParaRPr lang="hu-HU" sz="6000" dirty="0" smtClean="0"/>
          </a:p>
        </p:txBody>
      </p:sp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1376119" y="205140"/>
            <a:ext cx="9786461" cy="82772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sz="4400" dirty="0" err="1" smtClean="0"/>
              <a:t>Things</a:t>
            </a:r>
            <a:r>
              <a:rPr lang="hu-HU" sz="4400" dirty="0" smtClean="0"/>
              <a:t> </a:t>
            </a:r>
            <a:r>
              <a:rPr lang="hu-HU" sz="4400" dirty="0" err="1" smtClean="0"/>
              <a:t>that</a:t>
            </a:r>
            <a:r>
              <a:rPr lang="hu-HU" sz="4400" dirty="0" smtClean="0"/>
              <a:t> I </a:t>
            </a:r>
            <a:r>
              <a:rPr lang="hu-HU" sz="4400" dirty="0" err="1" smtClean="0"/>
              <a:t>learned</a:t>
            </a:r>
            <a:r>
              <a:rPr lang="hu-HU" sz="4400" dirty="0" smtClean="0"/>
              <a:t> </a:t>
            </a:r>
            <a:r>
              <a:rPr lang="hu-HU" sz="4400" dirty="0" err="1" smtClean="0"/>
              <a:t>this</a:t>
            </a:r>
            <a:r>
              <a:rPr lang="hu-HU" sz="4400" dirty="0" smtClean="0"/>
              <a:t> </a:t>
            </a:r>
            <a:r>
              <a:rPr lang="hu-HU" sz="4400" dirty="0" err="1" smtClean="0"/>
              <a:t>week</a:t>
            </a:r>
            <a:endParaRPr lang="hu-HU" sz="44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276" y="3794281"/>
            <a:ext cx="4373438" cy="2751826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681" y="1133779"/>
            <a:ext cx="3930591" cy="266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4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1155940" y="309581"/>
            <a:ext cx="9782354" cy="124317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sz="4400" dirty="0" err="1" smtClean="0"/>
              <a:t>Two</a:t>
            </a:r>
            <a:r>
              <a:rPr lang="hu-HU" sz="4400" dirty="0" smtClean="0"/>
              <a:t> </a:t>
            </a:r>
            <a:r>
              <a:rPr lang="hu-HU" sz="4400" dirty="0" err="1" smtClean="0"/>
              <a:t>task</a:t>
            </a:r>
            <a:r>
              <a:rPr lang="hu-HU" sz="4400" dirty="0" smtClean="0"/>
              <a:t> </a:t>
            </a:r>
            <a:r>
              <a:rPr lang="hu-HU" sz="4400" dirty="0" err="1" smtClean="0"/>
              <a:t>that</a:t>
            </a:r>
            <a:r>
              <a:rPr lang="hu-HU" sz="4400" dirty="0" smtClean="0"/>
              <a:t> made me </a:t>
            </a:r>
            <a:r>
              <a:rPr lang="hu-HU" sz="4400" dirty="0" err="1" smtClean="0"/>
              <a:t>enjoy</a:t>
            </a:r>
            <a:r>
              <a:rPr lang="hu-HU" sz="4400" dirty="0" smtClean="0"/>
              <a:t> </a:t>
            </a:r>
            <a:r>
              <a:rPr lang="hu-HU" sz="4400" dirty="0" err="1" smtClean="0"/>
              <a:t>this</a:t>
            </a:r>
            <a:r>
              <a:rPr lang="hu-HU" sz="4400" dirty="0" smtClean="0"/>
              <a:t> </a:t>
            </a:r>
            <a:r>
              <a:rPr lang="hu-HU" sz="4400" dirty="0" err="1" smtClean="0"/>
              <a:t>week</a:t>
            </a:r>
            <a:endParaRPr lang="hu-HU" sz="440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957" y="2709837"/>
            <a:ext cx="5371204" cy="247901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177" y="1257943"/>
            <a:ext cx="3552106" cy="538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9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11215" y="1431984"/>
            <a:ext cx="9696091" cy="2461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6000" dirty="0" err="1" smtClean="0"/>
              <a:t>Thank</a:t>
            </a:r>
            <a:r>
              <a:rPr lang="hu-HU" sz="6000" dirty="0" smtClean="0"/>
              <a:t> </a:t>
            </a:r>
            <a:r>
              <a:rPr lang="hu-HU" sz="6000" dirty="0" err="1" smtClean="0"/>
              <a:t>you</a:t>
            </a:r>
            <a:r>
              <a:rPr lang="hu-HU" sz="6000" dirty="0" smtClean="0"/>
              <a:t> </a:t>
            </a:r>
            <a:r>
              <a:rPr lang="hu-HU" sz="6000" dirty="0" err="1" smtClean="0"/>
              <a:t>for</a:t>
            </a:r>
            <a:r>
              <a:rPr lang="hu-HU" sz="6000" dirty="0" smtClean="0"/>
              <a:t> </a:t>
            </a:r>
            <a:r>
              <a:rPr lang="hu-HU" sz="6000" dirty="0" err="1" smtClean="0"/>
              <a:t>your</a:t>
            </a:r>
            <a:r>
              <a:rPr lang="hu-HU" sz="6000" dirty="0" smtClean="0"/>
              <a:t> </a:t>
            </a:r>
            <a:r>
              <a:rPr lang="hu-HU" sz="6000" dirty="0" err="1" smtClean="0"/>
              <a:t>attention</a:t>
            </a:r>
            <a:endParaRPr lang="hu-HU" sz="60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3933645" y="5727940"/>
            <a:ext cx="7297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Find</a:t>
            </a:r>
            <a:r>
              <a:rPr lang="hu-HU" dirty="0" smtClean="0"/>
              <a:t> me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Github</a:t>
            </a:r>
            <a:r>
              <a:rPr lang="hu-HU" dirty="0" smtClean="0"/>
              <a:t>, and </a:t>
            </a:r>
            <a:r>
              <a:rPr lang="hu-HU" dirty="0" err="1" smtClean="0"/>
              <a:t>LinkedIn</a:t>
            </a:r>
            <a:r>
              <a:rPr lang="hu-HU" dirty="0" smtClean="0"/>
              <a:t>:</a:t>
            </a:r>
          </a:p>
          <a:p>
            <a:r>
              <a:rPr lang="hu-HU" dirty="0" smtClean="0"/>
              <a:t>https</a:t>
            </a:r>
            <a:r>
              <a:rPr lang="hu-HU" dirty="0"/>
              <a:t>://</a:t>
            </a:r>
            <a:r>
              <a:rPr lang="hu-HU" dirty="0" smtClean="0"/>
              <a:t>github.com/Eszkis</a:t>
            </a:r>
          </a:p>
          <a:p>
            <a:r>
              <a:rPr lang="hu-HU" dirty="0"/>
              <a:t>https://www.linkedin.com/in/sz-kis-l%C3%A1szl%C3%B3-84836a177/</a:t>
            </a:r>
          </a:p>
        </p:txBody>
      </p:sp>
    </p:spTree>
    <p:extLst>
      <p:ext uri="{BB962C8B-B14F-4D97-AF65-F5344CB8AC3E}">
        <p14:creationId xmlns:p14="http://schemas.microsoft.com/office/powerpoint/2010/main" val="2423005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449</TotalTime>
  <Words>95</Words>
  <Application>Microsoft Office PowerPoint</Application>
  <PresentationFormat>Szélesvásznú</PresentationFormat>
  <Paragraphs>23</Paragraphs>
  <Slides>5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1" baseType="lpstr">
      <vt:lpstr>Arial</vt:lpstr>
      <vt:lpstr>Calibri</vt:lpstr>
      <vt:lpstr>MS Shell Dlg 2</vt:lpstr>
      <vt:lpstr>Wingdings</vt:lpstr>
      <vt:lpstr>Wingdings 3</vt:lpstr>
      <vt:lpstr>Madison</vt:lpstr>
      <vt:lpstr>Sz. Kis László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Sz. Kis László</dc:title>
  <dc:creator>László Sz. Kis</dc:creator>
  <cp:lastModifiedBy>László Sz. Kis</cp:lastModifiedBy>
  <cp:revision>30</cp:revision>
  <dcterms:created xsi:type="dcterms:W3CDTF">2019-01-24T18:22:09Z</dcterms:created>
  <dcterms:modified xsi:type="dcterms:W3CDTF">2019-03-14T15:07:53Z</dcterms:modified>
</cp:coreProperties>
</file>