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647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4501-107B-4BBD-9695-5A7A26683B91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6ACC-507F-441F-A49D-8CF03C7FA7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76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BME </a:t>
            </a:r>
            <a:r>
              <a:rPr lang="hu-HU" sz="1200" dirty="0" err="1" smtClean="0"/>
              <a:t>with</a:t>
            </a:r>
            <a:r>
              <a:rPr lang="hu-HU" sz="1200" dirty="0" smtClean="0"/>
              <a:t> KSK </a:t>
            </a:r>
            <a:r>
              <a:rPr lang="hu-HU" sz="1200" dirty="0" err="1" smtClean="0"/>
              <a:t>faculty</a:t>
            </a:r>
            <a:r>
              <a:rPr lang="hu-HU" sz="1200" dirty="0" smtClean="0"/>
              <a:t>, and </a:t>
            </a:r>
            <a:r>
              <a:rPr lang="hu-HU" sz="1200" dirty="0" err="1" smtClean="0"/>
              <a:t>warehouse</a:t>
            </a:r>
            <a:r>
              <a:rPr lang="hu-HU" sz="1200" dirty="0" smtClean="0"/>
              <a:t> </a:t>
            </a:r>
            <a:r>
              <a:rPr lang="hu-HU" sz="1200" dirty="0" err="1" smtClean="0"/>
              <a:t>managemant</a:t>
            </a:r>
            <a:r>
              <a:rPr lang="hu-HU" sz="1200" dirty="0" smtClean="0"/>
              <a:t> major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Worked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Ghibli Kft. </a:t>
            </a:r>
            <a:r>
              <a:rPr lang="hu-HU" sz="1200" dirty="0" err="1" smtClean="0"/>
              <a:t>for</a:t>
            </a:r>
            <a:r>
              <a:rPr lang="hu-HU" sz="1200" dirty="0" smtClean="0"/>
              <a:t> </a:t>
            </a:r>
            <a:r>
              <a:rPr lang="hu-HU" sz="1200" dirty="0" err="1" smtClean="0"/>
              <a:t>two</a:t>
            </a:r>
            <a:r>
              <a:rPr lang="hu-HU" sz="1200" dirty="0" smtClean="0"/>
              <a:t> </a:t>
            </a:r>
            <a:r>
              <a:rPr lang="hu-HU" sz="1200" dirty="0" err="1" smtClean="0"/>
              <a:t>years</a:t>
            </a:r>
            <a:r>
              <a:rPr lang="hu-HU" sz="1200" dirty="0" smtClean="0"/>
              <a:t> </a:t>
            </a:r>
            <a:r>
              <a:rPr lang="hu-HU" sz="1200" dirty="0" err="1" smtClean="0"/>
              <a:t>as</a:t>
            </a:r>
            <a:r>
              <a:rPr lang="hu-HU" sz="1200" dirty="0" smtClean="0"/>
              <a:t> </a:t>
            </a:r>
            <a:r>
              <a:rPr lang="hu-HU" sz="1200" dirty="0" err="1" smtClean="0"/>
              <a:t>assistant</a:t>
            </a:r>
            <a:r>
              <a:rPr lang="hu-HU" sz="1200" dirty="0" smtClean="0"/>
              <a:t>, and </a:t>
            </a:r>
            <a:r>
              <a:rPr lang="hu-HU" sz="1200" dirty="0" err="1" smtClean="0"/>
              <a:t>freight</a:t>
            </a:r>
            <a:r>
              <a:rPr lang="hu-HU" sz="1200" dirty="0" smtClean="0"/>
              <a:t> </a:t>
            </a:r>
            <a:r>
              <a:rPr lang="hu-HU" sz="1200" dirty="0" err="1" smtClean="0"/>
              <a:t>forwarding</a:t>
            </a:r>
            <a:r>
              <a:rPr lang="hu-HU" sz="1200" dirty="0" smtClean="0"/>
              <a:t> </a:t>
            </a:r>
            <a:r>
              <a:rPr lang="hu-HU" sz="1200" dirty="0" err="1" smtClean="0"/>
              <a:t>manager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</a:t>
            </a:r>
            <a:r>
              <a:rPr lang="hu-HU" sz="1200" dirty="0" err="1" smtClean="0"/>
              <a:t>excel</a:t>
            </a:r>
            <a:r>
              <a:rPr lang="hu-HU" sz="1200" dirty="0" smtClean="0"/>
              <a:t> and VBA </a:t>
            </a:r>
            <a:r>
              <a:rPr lang="hu-HU" sz="1200" dirty="0" err="1" smtClean="0"/>
              <a:t>by</a:t>
            </a:r>
            <a:r>
              <a:rPr lang="hu-HU" sz="1200" dirty="0" smtClean="0"/>
              <a:t> </a:t>
            </a:r>
            <a:r>
              <a:rPr lang="hu-HU" sz="1200" dirty="0" err="1" smtClean="0"/>
              <a:t>myself</a:t>
            </a:r>
            <a:r>
              <a:rPr lang="hu-HU" sz="1200" dirty="0" smtClean="0"/>
              <a:t> during </a:t>
            </a:r>
            <a:r>
              <a:rPr lang="hu-HU" sz="1200" dirty="0" err="1" smtClean="0"/>
              <a:t>this</a:t>
            </a:r>
            <a:r>
              <a:rPr lang="hu-HU" sz="1200" dirty="0" smtClean="0"/>
              <a:t> </a:t>
            </a:r>
            <a:r>
              <a:rPr lang="hu-HU" sz="1200" dirty="0" err="1" smtClean="0"/>
              <a:t>time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C# and SQL in </a:t>
            </a:r>
            <a:r>
              <a:rPr lang="hu-HU" sz="1200" dirty="0" err="1" smtClean="0"/>
              <a:t>the</a:t>
            </a:r>
            <a:r>
              <a:rPr lang="hu-HU" sz="1200" dirty="0" smtClean="0"/>
              <a:t> last </a:t>
            </a:r>
            <a:r>
              <a:rPr lang="hu-HU" sz="1200" dirty="0" err="1" smtClean="0"/>
              <a:t>half</a:t>
            </a:r>
            <a:r>
              <a:rPr lang="hu-HU" sz="1200" dirty="0" smtClean="0"/>
              <a:t> </a:t>
            </a:r>
            <a:r>
              <a:rPr lang="hu-HU" sz="1200" dirty="0" err="1" smtClean="0"/>
              <a:t>year</a:t>
            </a:r>
            <a:endParaRPr lang="hu-HU" sz="120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37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79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814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5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9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2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72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14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C668260-7523-45E2-AC4C-E5F27181191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8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3049" y="3381497"/>
            <a:ext cx="5518066" cy="952998"/>
          </a:xfrm>
        </p:spPr>
        <p:txBody>
          <a:bodyPr/>
          <a:lstStyle/>
          <a:p>
            <a:pPr algn="ctr"/>
            <a:r>
              <a:rPr lang="hu-HU" dirty="0" smtClean="0"/>
              <a:t>Sz. Kis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487680" y="1636718"/>
            <a:ext cx="10948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: BME KSK</a:t>
            </a:r>
          </a:p>
          <a:p>
            <a:pPr lvl="1"/>
            <a:r>
              <a:rPr lang="hu-HU" sz="4000" dirty="0"/>
              <a:t>	</a:t>
            </a:r>
            <a:r>
              <a:rPr lang="hu-HU" sz="4000" dirty="0" smtClean="0"/>
              <a:t>		C# and 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Worked</a:t>
            </a:r>
            <a:r>
              <a:rPr lang="hu-HU" sz="4000" dirty="0" smtClean="0"/>
              <a:t>: Ghibli Kft: </a:t>
            </a:r>
            <a:r>
              <a:rPr lang="hu-HU" sz="4000" dirty="0" err="1" smtClean="0"/>
              <a:t>Assistant</a:t>
            </a:r>
            <a:endParaRPr lang="hu-HU" sz="4000" dirty="0"/>
          </a:p>
          <a:p>
            <a:r>
              <a:rPr lang="hu-HU" sz="4000" dirty="0" smtClean="0"/>
              <a:t>				</a:t>
            </a:r>
            <a:r>
              <a:rPr lang="hu-HU" sz="4000" dirty="0" err="1" smtClean="0"/>
              <a:t>Freight</a:t>
            </a:r>
            <a:r>
              <a:rPr lang="hu-HU" sz="4000" dirty="0" smtClean="0"/>
              <a:t> </a:t>
            </a:r>
            <a:r>
              <a:rPr lang="hu-HU" sz="4000" dirty="0" err="1" smtClean="0"/>
              <a:t>Forwarding</a:t>
            </a:r>
            <a:r>
              <a:rPr lang="hu-HU" sz="4000" dirty="0" smtClean="0"/>
              <a:t> Manager</a:t>
            </a:r>
          </a:p>
          <a:p>
            <a:r>
              <a:rPr lang="hu-HU" sz="4000" dirty="0" smtClean="0"/>
              <a:t>			</a:t>
            </a:r>
            <a:r>
              <a:rPr lang="hu-HU" sz="4000" dirty="0" err="1" smtClean="0"/>
              <a:t>Learned</a:t>
            </a:r>
            <a:r>
              <a:rPr lang="hu-HU" sz="4000" dirty="0" smtClean="0"/>
              <a:t> </a:t>
            </a:r>
            <a:r>
              <a:rPr lang="hu-HU" sz="4000" dirty="0" err="1" smtClean="0"/>
              <a:t>excel</a:t>
            </a:r>
            <a:r>
              <a:rPr lang="hu-HU" sz="4000" dirty="0" smtClean="0"/>
              <a:t> and VBA</a:t>
            </a:r>
          </a:p>
          <a:p>
            <a:endParaRPr lang="hu-HU" sz="4000" dirty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211656" y="635084"/>
            <a:ext cx="9500464" cy="9498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800" dirty="0" err="1" smtClean="0"/>
              <a:t>About</a:t>
            </a:r>
            <a:r>
              <a:rPr lang="hu-HU" sz="4800" dirty="0" smtClean="0"/>
              <a:t> me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659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713168" y="1032869"/>
            <a:ext cx="6464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6000" dirty="0" err="1" smtClean="0"/>
              <a:t>Event</a:t>
            </a:r>
            <a:r>
              <a:rPr lang="hu-HU" sz="6000" dirty="0" err="1"/>
              <a:t>s</a:t>
            </a:r>
            <a:endParaRPr lang="hu-HU" sz="6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6000" dirty="0" smtClean="0"/>
              <a:t>CSS</a:t>
            </a:r>
            <a:endParaRPr lang="hu-HU" sz="6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6000" dirty="0" err="1" smtClean="0"/>
              <a:t>Forms</a:t>
            </a:r>
            <a:endParaRPr lang="hu-HU" sz="6000" dirty="0" smtClean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376119" y="205140"/>
            <a:ext cx="9786461" cy="8277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dirty="0" err="1" smtClean="0"/>
              <a:t>Things</a:t>
            </a:r>
            <a:r>
              <a:rPr lang="hu-HU" sz="4400" dirty="0" smtClean="0"/>
              <a:t> </a:t>
            </a:r>
            <a:r>
              <a:rPr lang="hu-HU" sz="4400" dirty="0" err="1" smtClean="0"/>
              <a:t>that</a:t>
            </a:r>
            <a:r>
              <a:rPr lang="hu-HU" sz="4400" dirty="0" smtClean="0"/>
              <a:t> I </a:t>
            </a:r>
            <a:r>
              <a:rPr lang="hu-HU" sz="4400" dirty="0" err="1" smtClean="0"/>
              <a:t>learned</a:t>
            </a:r>
            <a:r>
              <a:rPr lang="hu-HU" sz="4400" dirty="0" smtClean="0"/>
              <a:t> </a:t>
            </a:r>
            <a:r>
              <a:rPr lang="hu-HU" sz="4400" dirty="0" err="1" smtClean="0"/>
              <a:t>this</a:t>
            </a:r>
            <a:r>
              <a:rPr lang="hu-HU" sz="4400" dirty="0" smtClean="0"/>
              <a:t> </a:t>
            </a:r>
            <a:r>
              <a:rPr lang="hu-HU" sz="4400" dirty="0" err="1" smtClean="0"/>
              <a:t>week</a:t>
            </a:r>
            <a:endParaRPr lang="hu-HU" sz="4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68" y="3949347"/>
            <a:ext cx="4622681" cy="290865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77" y="1257943"/>
            <a:ext cx="3552106" cy="53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155940" y="309581"/>
            <a:ext cx="9782354" cy="12431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dirty="0" err="1" smtClean="0"/>
              <a:t>Two</a:t>
            </a:r>
            <a:r>
              <a:rPr lang="hu-HU" sz="4400" dirty="0" smtClean="0"/>
              <a:t> </a:t>
            </a:r>
            <a:r>
              <a:rPr lang="hu-HU" sz="4400" dirty="0" err="1" smtClean="0"/>
              <a:t>task</a:t>
            </a:r>
            <a:r>
              <a:rPr lang="hu-HU" sz="4400" dirty="0" smtClean="0"/>
              <a:t> </a:t>
            </a:r>
            <a:r>
              <a:rPr lang="hu-HU" sz="4400" dirty="0" err="1" smtClean="0"/>
              <a:t>that</a:t>
            </a:r>
            <a:r>
              <a:rPr lang="hu-HU" sz="4400" dirty="0" smtClean="0"/>
              <a:t> made me </a:t>
            </a:r>
            <a:r>
              <a:rPr lang="hu-HU" sz="4400" dirty="0" err="1" smtClean="0"/>
              <a:t>enjoy</a:t>
            </a:r>
            <a:r>
              <a:rPr lang="hu-HU" sz="4400" dirty="0" smtClean="0"/>
              <a:t> </a:t>
            </a:r>
            <a:r>
              <a:rPr lang="hu-HU" sz="4400" dirty="0" err="1" smtClean="0"/>
              <a:t>this</a:t>
            </a:r>
            <a:r>
              <a:rPr lang="hu-HU" sz="4400" dirty="0" smtClean="0"/>
              <a:t> </a:t>
            </a:r>
            <a:r>
              <a:rPr lang="hu-HU" sz="4400" dirty="0" err="1" smtClean="0"/>
              <a:t>week</a:t>
            </a:r>
            <a:endParaRPr lang="hu-HU" sz="4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18" y="2092983"/>
            <a:ext cx="4137625" cy="190967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960" y="2826319"/>
            <a:ext cx="5569609" cy="37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11215" y="1431984"/>
            <a:ext cx="9696091" cy="246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000" dirty="0" err="1" smtClean="0"/>
              <a:t>Thank</a:t>
            </a:r>
            <a:r>
              <a:rPr lang="hu-HU" sz="6000" dirty="0" smtClean="0"/>
              <a:t> </a:t>
            </a:r>
            <a:r>
              <a:rPr lang="hu-HU" sz="6000" dirty="0" err="1" smtClean="0"/>
              <a:t>you</a:t>
            </a:r>
            <a:r>
              <a:rPr lang="hu-HU" sz="6000" dirty="0" smtClean="0"/>
              <a:t> </a:t>
            </a:r>
            <a:r>
              <a:rPr lang="hu-HU" sz="6000" dirty="0" err="1" smtClean="0"/>
              <a:t>for</a:t>
            </a:r>
            <a:r>
              <a:rPr lang="hu-HU" sz="6000" dirty="0" smtClean="0"/>
              <a:t> </a:t>
            </a:r>
            <a:r>
              <a:rPr lang="hu-HU" sz="6000" dirty="0" err="1" smtClean="0"/>
              <a:t>your</a:t>
            </a:r>
            <a:r>
              <a:rPr lang="hu-HU" sz="6000" dirty="0" smtClean="0"/>
              <a:t> </a:t>
            </a:r>
            <a:r>
              <a:rPr lang="hu-HU" sz="6000" dirty="0" err="1" smtClean="0"/>
              <a:t>attention</a:t>
            </a:r>
            <a:endParaRPr lang="hu-HU" sz="6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3933645" y="5727940"/>
            <a:ext cx="729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Find</a:t>
            </a:r>
            <a:r>
              <a:rPr lang="hu-HU" dirty="0" smtClean="0"/>
              <a:t> me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Github</a:t>
            </a:r>
            <a:r>
              <a:rPr lang="hu-HU" dirty="0" smtClean="0"/>
              <a:t>, and </a:t>
            </a:r>
            <a:r>
              <a:rPr lang="hu-HU" dirty="0" err="1" smtClean="0"/>
              <a:t>LinkedIn</a:t>
            </a:r>
            <a:r>
              <a:rPr lang="hu-HU" dirty="0" smtClean="0"/>
              <a:t>:</a:t>
            </a:r>
          </a:p>
          <a:p>
            <a:r>
              <a:rPr lang="hu-HU" dirty="0" smtClean="0"/>
              <a:t>https</a:t>
            </a:r>
            <a:r>
              <a:rPr lang="hu-HU" dirty="0"/>
              <a:t>://</a:t>
            </a:r>
            <a:r>
              <a:rPr lang="hu-HU" dirty="0" smtClean="0"/>
              <a:t>github.com/Eszkis</a:t>
            </a:r>
          </a:p>
          <a:p>
            <a:r>
              <a:rPr lang="hu-HU" dirty="0"/>
              <a:t>https://www.linkedin.com/in/sz-kis-l%C3%A1szl%C3%B3-84836a177/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300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398</TotalTime>
  <Words>95</Words>
  <Application>Microsoft Office PowerPoint</Application>
  <PresentationFormat>Szélesvásznú</PresentationFormat>
  <Paragraphs>23</Paragraphs>
  <Slides>5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MS Shell Dlg 2</vt:lpstr>
      <vt:lpstr>Wingdings</vt:lpstr>
      <vt:lpstr>Wingdings 3</vt:lpstr>
      <vt:lpstr>Madison</vt:lpstr>
      <vt:lpstr>Sz. Kis László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Sz. Kis László</dc:title>
  <dc:creator>László Sz. Kis</dc:creator>
  <cp:lastModifiedBy>László Sz. Kis</cp:lastModifiedBy>
  <cp:revision>29</cp:revision>
  <dcterms:created xsi:type="dcterms:W3CDTF">2019-01-24T18:22:09Z</dcterms:created>
  <dcterms:modified xsi:type="dcterms:W3CDTF">2019-03-13T21:11:34Z</dcterms:modified>
</cp:coreProperties>
</file>