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647" autoAdjust="0"/>
  </p:normalViewPr>
  <p:slideViewPr>
    <p:cSldViewPr snapToGrid="0">
      <p:cViewPr varScale="1">
        <p:scale>
          <a:sx n="56" d="100"/>
          <a:sy n="56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4501-107B-4BBD-9695-5A7A26683B91}" type="datetimeFigureOut">
              <a:rPr lang="hu-HU" smtClean="0"/>
              <a:t>2019. 01. 31.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6ACC-507F-441F-A49D-8CF03C7FA7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076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Learnd</a:t>
            </a:r>
            <a:r>
              <a:rPr lang="hu-HU" sz="1200" dirty="0" smtClean="0"/>
              <a:t> </a:t>
            </a:r>
            <a:r>
              <a:rPr lang="hu-HU" sz="1200" dirty="0" err="1" smtClean="0"/>
              <a:t>at</a:t>
            </a:r>
            <a:r>
              <a:rPr lang="hu-HU" sz="1200" dirty="0" smtClean="0"/>
              <a:t> BME </a:t>
            </a:r>
            <a:r>
              <a:rPr lang="hu-HU" sz="1200" dirty="0" err="1" smtClean="0"/>
              <a:t>with</a:t>
            </a:r>
            <a:r>
              <a:rPr lang="hu-HU" sz="1200" dirty="0" smtClean="0"/>
              <a:t> KSK </a:t>
            </a:r>
            <a:r>
              <a:rPr lang="hu-HU" sz="1200" dirty="0" err="1" smtClean="0"/>
              <a:t>faculty</a:t>
            </a:r>
            <a:r>
              <a:rPr lang="hu-HU" sz="1200" dirty="0" smtClean="0"/>
              <a:t>, and </a:t>
            </a:r>
            <a:r>
              <a:rPr lang="hu-HU" sz="1200" dirty="0" err="1" smtClean="0"/>
              <a:t>warehouse</a:t>
            </a:r>
            <a:r>
              <a:rPr lang="hu-HU" sz="1200" dirty="0" smtClean="0"/>
              <a:t> </a:t>
            </a:r>
            <a:r>
              <a:rPr lang="hu-HU" sz="1200" dirty="0" err="1" smtClean="0"/>
              <a:t>managemant</a:t>
            </a:r>
            <a:r>
              <a:rPr lang="hu-HU" sz="1200" dirty="0" smtClean="0"/>
              <a:t> major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Worked</a:t>
            </a:r>
            <a:r>
              <a:rPr lang="hu-HU" sz="1200" dirty="0" smtClean="0"/>
              <a:t> </a:t>
            </a:r>
            <a:r>
              <a:rPr lang="hu-HU" sz="1200" dirty="0" err="1" smtClean="0"/>
              <a:t>at</a:t>
            </a:r>
            <a:r>
              <a:rPr lang="hu-HU" sz="1200" dirty="0" smtClean="0"/>
              <a:t> Ghibli Kft. </a:t>
            </a:r>
            <a:r>
              <a:rPr lang="hu-HU" sz="1200" dirty="0" err="1" smtClean="0"/>
              <a:t>for</a:t>
            </a:r>
            <a:r>
              <a:rPr lang="hu-HU" sz="1200" dirty="0" smtClean="0"/>
              <a:t> </a:t>
            </a:r>
            <a:r>
              <a:rPr lang="hu-HU" sz="1200" dirty="0" err="1" smtClean="0"/>
              <a:t>two</a:t>
            </a:r>
            <a:r>
              <a:rPr lang="hu-HU" sz="1200" dirty="0" smtClean="0"/>
              <a:t> </a:t>
            </a:r>
            <a:r>
              <a:rPr lang="hu-HU" sz="1200" dirty="0" err="1" smtClean="0"/>
              <a:t>years</a:t>
            </a:r>
            <a:r>
              <a:rPr lang="hu-HU" sz="1200" dirty="0" smtClean="0"/>
              <a:t> </a:t>
            </a:r>
            <a:r>
              <a:rPr lang="hu-HU" sz="1200" dirty="0" err="1" smtClean="0"/>
              <a:t>as</a:t>
            </a:r>
            <a:r>
              <a:rPr lang="hu-HU" sz="1200" dirty="0" smtClean="0"/>
              <a:t> </a:t>
            </a:r>
            <a:r>
              <a:rPr lang="hu-HU" sz="1200" dirty="0" err="1" smtClean="0"/>
              <a:t>assistant</a:t>
            </a:r>
            <a:r>
              <a:rPr lang="hu-HU" sz="1200" dirty="0" smtClean="0"/>
              <a:t>, and </a:t>
            </a:r>
            <a:r>
              <a:rPr lang="hu-HU" sz="1200" dirty="0" err="1" smtClean="0"/>
              <a:t>freight</a:t>
            </a:r>
            <a:r>
              <a:rPr lang="hu-HU" sz="1200" dirty="0" smtClean="0"/>
              <a:t> </a:t>
            </a:r>
            <a:r>
              <a:rPr lang="hu-HU" sz="1200" dirty="0" err="1" smtClean="0"/>
              <a:t>forwarding</a:t>
            </a:r>
            <a:r>
              <a:rPr lang="hu-HU" sz="1200" dirty="0" smtClean="0"/>
              <a:t> </a:t>
            </a:r>
            <a:r>
              <a:rPr lang="hu-HU" sz="1200" dirty="0" err="1" smtClean="0"/>
              <a:t>manager</a:t>
            </a:r>
            <a:endParaRPr lang="hu-HU" sz="1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Learned</a:t>
            </a:r>
            <a:r>
              <a:rPr lang="hu-HU" sz="1200" dirty="0" smtClean="0"/>
              <a:t> </a:t>
            </a:r>
            <a:r>
              <a:rPr lang="hu-HU" sz="1200" dirty="0" err="1" smtClean="0"/>
              <a:t>excel</a:t>
            </a:r>
            <a:r>
              <a:rPr lang="hu-HU" sz="1200" dirty="0" smtClean="0"/>
              <a:t> and VBA </a:t>
            </a:r>
            <a:r>
              <a:rPr lang="hu-HU" sz="1200" dirty="0" err="1" smtClean="0"/>
              <a:t>by</a:t>
            </a:r>
            <a:r>
              <a:rPr lang="hu-HU" sz="1200" dirty="0" smtClean="0"/>
              <a:t> </a:t>
            </a:r>
            <a:r>
              <a:rPr lang="hu-HU" sz="1200" dirty="0" err="1" smtClean="0"/>
              <a:t>myself</a:t>
            </a:r>
            <a:r>
              <a:rPr lang="hu-HU" sz="1200" dirty="0" smtClean="0"/>
              <a:t> during </a:t>
            </a:r>
            <a:r>
              <a:rPr lang="hu-HU" sz="1200" dirty="0" err="1" smtClean="0"/>
              <a:t>this</a:t>
            </a:r>
            <a:r>
              <a:rPr lang="hu-HU" sz="1200" dirty="0" smtClean="0"/>
              <a:t> </a:t>
            </a:r>
            <a:r>
              <a:rPr lang="hu-HU" sz="1200" dirty="0" err="1" smtClean="0"/>
              <a:t>time</a:t>
            </a:r>
            <a:endParaRPr lang="hu-HU" sz="1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Learned</a:t>
            </a:r>
            <a:r>
              <a:rPr lang="hu-HU" sz="1200" dirty="0" smtClean="0"/>
              <a:t> C# and SQL in </a:t>
            </a:r>
            <a:r>
              <a:rPr lang="hu-HU" sz="1200" dirty="0" err="1" smtClean="0"/>
              <a:t>the</a:t>
            </a:r>
            <a:r>
              <a:rPr lang="hu-HU" sz="1200" dirty="0" smtClean="0"/>
              <a:t> last </a:t>
            </a:r>
            <a:r>
              <a:rPr lang="hu-HU" sz="1200" dirty="0" err="1" smtClean="0"/>
              <a:t>half</a:t>
            </a:r>
            <a:r>
              <a:rPr lang="hu-HU" sz="1200" dirty="0" smtClean="0"/>
              <a:t> </a:t>
            </a:r>
            <a:r>
              <a:rPr lang="hu-HU" sz="1200" dirty="0" err="1" smtClean="0"/>
              <a:t>year</a:t>
            </a:r>
            <a:endParaRPr lang="hu-HU" sz="1200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6ACC-507F-441F-A49D-8CF03C7FA76E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37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For</a:t>
            </a:r>
            <a:r>
              <a:rPr lang="hu-HU" dirty="0" smtClean="0"/>
              <a:t> me </a:t>
            </a:r>
            <a:r>
              <a:rPr lang="hu-HU" dirty="0" err="1" smtClean="0"/>
              <a:t>all</a:t>
            </a:r>
            <a:r>
              <a:rPr lang="hu-HU" dirty="0" smtClean="0"/>
              <a:t> of 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topics</a:t>
            </a:r>
            <a:r>
              <a:rPr lang="hu-HU" dirty="0" smtClean="0"/>
              <a:t> </a:t>
            </a:r>
            <a:r>
              <a:rPr lang="hu-HU" dirty="0" err="1" smtClean="0"/>
              <a:t>were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. 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me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understand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, i  </a:t>
            </a:r>
            <a:r>
              <a:rPr lang="hu-HU" baseline="0" dirty="0" err="1" smtClean="0"/>
              <a:t>excercise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lot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Alert</a:t>
            </a:r>
            <a:r>
              <a:rPr lang="hu-HU" baseline="0" dirty="0" smtClean="0"/>
              <a:t>, and </a:t>
            </a:r>
            <a:r>
              <a:rPr lang="hu-HU" baseline="0" dirty="0" err="1" smtClean="0"/>
              <a:t>Function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easiest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me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understand</a:t>
            </a:r>
            <a:r>
              <a:rPr lang="hu-HU" baseline="0" dirty="0" smtClean="0"/>
              <a:t>. The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3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little</a:t>
            </a:r>
            <a:r>
              <a:rPr lang="hu-HU" baseline="0" dirty="0" smtClean="0"/>
              <a:t> bit </a:t>
            </a:r>
            <a:r>
              <a:rPr lang="hu-HU" baseline="0" dirty="0" err="1" smtClean="0"/>
              <a:t>tought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me.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me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understand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Objects</a:t>
            </a:r>
            <a:r>
              <a:rPr lang="hu-HU" baseline="0" dirty="0" smtClean="0"/>
              <a:t>, and </a:t>
            </a:r>
            <a:r>
              <a:rPr lang="hu-HU" baseline="0" dirty="0" err="1" smtClean="0"/>
              <a:t>Classes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worked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ass</a:t>
            </a:r>
            <a:r>
              <a:rPr lang="hu-HU" baseline="0" dirty="0" smtClean="0"/>
              <a:t> of.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bette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understanding</a:t>
            </a:r>
            <a:r>
              <a:rPr lang="hu-HU" baseline="0" dirty="0" smtClean="0"/>
              <a:t>, i </a:t>
            </a:r>
            <a:r>
              <a:rPr lang="hu-HU" baseline="0" dirty="0" err="1" smtClean="0"/>
              <a:t>imagened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whole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tamplet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cars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tamplet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Orks</a:t>
            </a:r>
            <a:r>
              <a:rPr lang="hu-HU" baseline="0" dirty="0" smtClean="0"/>
              <a:t>. I </a:t>
            </a:r>
            <a:r>
              <a:rPr lang="hu-HU" baseline="0" dirty="0" err="1" smtClean="0"/>
              <a:t>know</a:t>
            </a:r>
            <a:r>
              <a:rPr lang="hu-HU" baseline="0" dirty="0" smtClean="0"/>
              <a:t> it </a:t>
            </a:r>
            <a:r>
              <a:rPr lang="hu-HU" baseline="0" dirty="0" err="1" smtClean="0"/>
              <a:t>sounds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nerdy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helped</a:t>
            </a:r>
            <a:r>
              <a:rPr lang="hu-HU" baseline="0" dirty="0" smtClean="0"/>
              <a:t> me a </a:t>
            </a:r>
            <a:r>
              <a:rPr lang="hu-HU" baseline="0" dirty="0" err="1" smtClean="0"/>
              <a:t>lot</a:t>
            </a:r>
            <a:r>
              <a:rPr lang="hu-HU" baseline="0" dirty="0" smtClean="0"/>
              <a:t>. I </a:t>
            </a:r>
            <a:r>
              <a:rPr lang="hu-HU" baseline="0" dirty="0" err="1" smtClean="0"/>
              <a:t>dont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specific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code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show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say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car</a:t>
            </a:r>
            <a:r>
              <a:rPr lang="hu-HU" baseline="0" dirty="0" smtClean="0"/>
              <a:t> has a </a:t>
            </a:r>
            <a:r>
              <a:rPr lang="hu-HU" baseline="0" dirty="0" err="1" smtClean="0"/>
              <a:t>brand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type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engine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size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door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number</a:t>
            </a:r>
            <a:r>
              <a:rPr lang="hu-HU" baseline="0" dirty="0" smtClean="0"/>
              <a:t> etc., it </a:t>
            </a:r>
            <a:r>
              <a:rPr lang="hu-HU" baseline="0" dirty="0" err="1" smtClean="0"/>
              <a:t>helped</a:t>
            </a:r>
            <a:r>
              <a:rPr lang="hu-HU" baseline="0" dirty="0" smtClean="0"/>
              <a:t> me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understand</a:t>
            </a:r>
            <a:r>
              <a:rPr lang="hu-HU" baseline="0" dirty="0" smtClean="0"/>
              <a:t> it.</a:t>
            </a:r>
          </a:p>
          <a:p>
            <a:r>
              <a:rPr lang="hu-HU" baseline="0" dirty="0" smtClean="0"/>
              <a:t>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6ACC-507F-441F-A49D-8CF03C7FA76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79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To</a:t>
            </a:r>
            <a:r>
              <a:rPr lang="hu-HU" dirty="0" smtClean="0"/>
              <a:t> show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what</a:t>
            </a:r>
            <a:r>
              <a:rPr lang="hu-HU" dirty="0" smtClean="0"/>
              <a:t> i </a:t>
            </a:r>
            <a:r>
              <a:rPr lang="hu-HU" dirty="0" err="1" smtClean="0"/>
              <a:t>liked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recursion</a:t>
            </a:r>
            <a:r>
              <a:rPr lang="hu-HU" dirty="0" smtClean="0"/>
              <a:t>,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show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development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code</a:t>
            </a:r>
            <a:r>
              <a:rPr lang="hu-HU" baseline="0" dirty="0" smtClean="0"/>
              <a:t>. In it we had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draw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hexagon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fractal</a:t>
            </a:r>
            <a:r>
              <a:rPr lang="hu-HU" baseline="0" dirty="0" smtClean="0"/>
              <a:t>. I </a:t>
            </a:r>
            <a:r>
              <a:rPr lang="hu-HU" baseline="0" dirty="0" err="1" smtClean="0"/>
              <a:t>already</a:t>
            </a:r>
            <a:r>
              <a:rPr lang="hu-HU" baseline="0" dirty="0" smtClean="0"/>
              <a:t> had a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draw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draw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many</a:t>
            </a:r>
            <a:r>
              <a:rPr lang="hu-HU" baseline="0" dirty="0" smtClean="0"/>
              <a:t> in a </a:t>
            </a:r>
            <a:r>
              <a:rPr lang="hu-HU" baseline="0" dirty="0" err="1" smtClean="0"/>
              <a:t>specific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shape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did’t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know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fractal</a:t>
            </a:r>
            <a:r>
              <a:rPr lang="hu-HU" baseline="0" dirty="0" smtClean="0"/>
              <a:t>.  </a:t>
            </a:r>
            <a:r>
              <a:rPr lang="hu-HU" baseline="0" dirty="0" err="1" smtClean="0"/>
              <a:t>After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managed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draw</a:t>
            </a:r>
            <a:r>
              <a:rPr lang="hu-HU" baseline="0" dirty="0" smtClean="0"/>
              <a:t> it i </a:t>
            </a:r>
            <a:r>
              <a:rPr lang="hu-HU" baseline="0" dirty="0" err="1" smtClean="0"/>
              <a:t>figured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differetn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color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hexagon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drawed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same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time</a:t>
            </a:r>
            <a:r>
              <a:rPr lang="hu-HU" baseline="0" dirty="0" smtClean="0"/>
              <a:t>.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already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a random </a:t>
            </a:r>
            <a:r>
              <a:rPr lang="hu-HU" baseline="0" dirty="0" err="1" smtClean="0"/>
              <a:t>color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generator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function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I had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right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place</a:t>
            </a:r>
            <a:r>
              <a:rPr lang="hu-HU" baseline="0" dirty="0" smtClean="0"/>
              <a:t>.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did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, and it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little</a:t>
            </a:r>
            <a:r>
              <a:rPr lang="hu-HU" baseline="0" dirty="0" smtClean="0"/>
              <a:t> bit </a:t>
            </a:r>
            <a:r>
              <a:rPr lang="hu-HU" baseline="0" dirty="0" err="1" smtClean="0"/>
              <a:t>fun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After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decided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whole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draw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animated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cant</a:t>
            </a:r>
            <a:r>
              <a:rPr lang="hu-HU" baseline="0" dirty="0" smtClean="0"/>
              <a:t> show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picture</a:t>
            </a:r>
            <a:r>
              <a:rPr lang="hu-HU" baseline="0" dirty="0" smtClean="0"/>
              <a:t>.  </a:t>
            </a:r>
            <a:r>
              <a:rPr lang="hu-HU" baseline="0" dirty="0" err="1" smtClean="0"/>
              <a:t>Later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chanced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</a:t>
            </a:r>
            <a:r>
              <a:rPr lang="hu-HU" baseline="0" dirty="0" smtClean="0"/>
              <a:t> it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draw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inner</a:t>
            </a:r>
            <a:r>
              <a:rPr lang="hu-HU" baseline="0" dirty="0" smtClean="0"/>
              <a:t>  </a:t>
            </a:r>
            <a:r>
              <a:rPr lang="hu-HU" baseline="0" dirty="0" err="1" smtClean="0"/>
              <a:t>hexgon</a:t>
            </a:r>
            <a:r>
              <a:rPr lang="hu-HU" baseline="0" dirty="0" smtClean="0"/>
              <a:t> in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size</a:t>
            </a:r>
            <a:r>
              <a:rPr lang="hu-HU" baseline="0" dirty="0" smtClean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6ACC-507F-441F-A49D-8CF03C7FA76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814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2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51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0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3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99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2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728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4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7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9145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44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C668260-7523-45E2-AC4C-E5F271811912}" type="datetimeFigureOut">
              <a:rPr lang="hu-HU" smtClean="0"/>
              <a:t>2019. 01. 31.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08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03049" y="3381497"/>
            <a:ext cx="5518066" cy="952998"/>
          </a:xfrm>
        </p:spPr>
        <p:txBody>
          <a:bodyPr/>
          <a:lstStyle/>
          <a:p>
            <a:pPr algn="ctr"/>
            <a:r>
              <a:rPr lang="hu-HU" dirty="0" smtClean="0"/>
              <a:t>Sz. Kis 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1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383420"/>
              </p:ext>
            </p:extLst>
          </p:nvPr>
        </p:nvGraphicFramePr>
        <p:xfrm>
          <a:off x="713168" y="455486"/>
          <a:ext cx="102352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749">
                  <a:extLst>
                    <a:ext uri="{9D8B030D-6E8A-4147-A177-3AD203B41FA5}">
                      <a16:colId xmlns:a16="http://schemas.microsoft.com/office/drawing/2014/main" val="3453717925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121240491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08350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About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my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self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new</a:t>
                      </a:r>
                      <a:r>
                        <a:rPr lang="hu-HU" baseline="0" dirty="0" smtClean="0"/>
                        <a:t> I </a:t>
                      </a:r>
                      <a:r>
                        <a:rPr lang="hu-HU" baseline="0" dirty="0" err="1" smtClean="0"/>
                        <a:t>learned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dirty="0" smtClean="0"/>
                        <a:t> 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liked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</a:t>
                      </a:r>
                      <a:r>
                        <a:rPr lang="hu-HU" baseline="0" dirty="0" smtClean="0"/>
                        <a:t> most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77828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487680" y="1584960"/>
            <a:ext cx="10948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Learned</a:t>
            </a:r>
            <a:r>
              <a:rPr lang="hu-HU" sz="4000" dirty="0" smtClean="0"/>
              <a:t>: BME KSK</a:t>
            </a:r>
          </a:p>
          <a:p>
            <a:pPr lvl="1"/>
            <a:r>
              <a:rPr lang="hu-HU" sz="4000" dirty="0"/>
              <a:t>	</a:t>
            </a:r>
            <a:r>
              <a:rPr lang="hu-HU" sz="4000" dirty="0" smtClean="0"/>
              <a:t>		C# </a:t>
            </a:r>
            <a:r>
              <a:rPr lang="hu-HU" sz="4000" dirty="0" err="1" smtClean="0"/>
              <a:t>nad</a:t>
            </a:r>
            <a:r>
              <a:rPr lang="hu-HU" sz="4000" dirty="0" smtClean="0"/>
              <a:t> SQL</a:t>
            </a:r>
            <a:endParaRPr lang="hu-HU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Worked</a:t>
            </a:r>
            <a:r>
              <a:rPr lang="hu-HU" sz="4000" dirty="0" smtClean="0"/>
              <a:t>: Ghibli Kft: </a:t>
            </a:r>
            <a:r>
              <a:rPr lang="hu-HU" sz="4000" dirty="0" err="1" smtClean="0"/>
              <a:t>Assistant</a:t>
            </a:r>
            <a:endParaRPr lang="hu-HU" sz="4000" dirty="0"/>
          </a:p>
          <a:p>
            <a:r>
              <a:rPr lang="hu-HU" sz="4000" dirty="0" smtClean="0"/>
              <a:t>				</a:t>
            </a:r>
            <a:r>
              <a:rPr lang="hu-HU" sz="4000" dirty="0" err="1" smtClean="0"/>
              <a:t>Freight</a:t>
            </a:r>
            <a:r>
              <a:rPr lang="hu-HU" sz="4000" dirty="0" smtClean="0"/>
              <a:t> </a:t>
            </a:r>
            <a:r>
              <a:rPr lang="hu-HU" sz="4000" dirty="0" err="1" smtClean="0"/>
              <a:t>Forwarding</a:t>
            </a:r>
            <a:r>
              <a:rPr lang="hu-HU" sz="4000" dirty="0" smtClean="0"/>
              <a:t> Manager</a:t>
            </a:r>
          </a:p>
          <a:p>
            <a:r>
              <a:rPr lang="hu-HU" sz="4000" dirty="0" smtClean="0"/>
              <a:t>			</a:t>
            </a:r>
            <a:r>
              <a:rPr lang="hu-HU" sz="4000" dirty="0" err="1" smtClean="0"/>
              <a:t>Learned</a:t>
            </a:r>
            <a:r>
              <a:rPr lang="hu-HU" sz="4000" dirty="0" smtClean="0"/>
              <a:t> </a:t>
            </a:r>
            <a:r>
              <a:rPr lang="hu-HU" sz="4000" dirty="0" err="1" smtClean="0"/>
              <a:t>excel</a:t>
            </a:r>
            <a:r>
              <a:rPr lang="hu-HU" sz="4000" dirty="0" smtClean="0"/>
              <a:t> and </a:t>
            </a:r>
            <a:r>
              <a:rPr lang="hu-HU" sz="4000" dirty="0" smtClean="0"/>
              <a:t>VBA</a:t>
            </a:r>
            <a:endParaRPr lang="hu-HU" sz="4000" dirty="0" smtClean="0"/>
          </a:p>
          <a:p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6598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304586"/>
              </p:ext>
            </p:extLst>
          </p:nvPr>
        </p:nvGraphicFramePr>
        <p:xfrm>
          <a:off x="713168" y="455486"/>
          <a:ext cx="102352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749">
                  <a:extLst>
                    <a:ext uri="{9D8B030D-6E8A-4147-A177-3AD203B41FA5}">
                      <a16:colId xmlns:a16="http://schemas.microsoft.com/office/drawing/2014/main" val="3453717925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121240491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08350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trike="sngStrike" dirty="0" err="1" smtClean="0"/>
                        <a:t>About</a:t>
                      </a:r>
                      <a:r>
                        <a:rPr lang="hu-HU" strike="sngStrike" dirty="0" smtClean="0"/>
                        <a:t> </a:t>
                      </a:r>
                      <a:r>
                        <a:rPr lang="hu-HU" strike="sngStrike" dirty="0" err="1" smtClean="0"/>
                        <a:t>my</a:t>
                      </a:r>
                      <a:r>
                        <a:rPr lang="hu-HU" strike="sngStrike" dirty="0" smtClean="0"/>
                        <a:t> </a:t>
                      </a:r>
                      <a:r>
                        <a:rPr lang="hu-HU" strike="sngStrike" dirty="0" err="1" smtClean="0"/>
                        <a:t>self</a:t>
                      </a:r>
                      <a:endParaRPr lang="hu-HU" strike="sngStrik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new</a:t>
                      </a:r>
                      <a:r>
                        <a:rPr lang="hu-HU" baseline="0" dirty="0" smtClean="0"/>
                        <a:t> I </a:t>
                      </a:r>
                      <a:r>
                        <a:rPr lang="hu-HU" baseline="0" dirty="0" err="1" smtClean="0"/>
                        <a:t>learned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dirty="0" smtClean="0"/>
                        <a:t> 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liked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</a:t>
                      </a:r>
                      <a:r>
                        <a:rPr lang="hu-HU" baseline="0" dirty="0" smtClean="0"/>
                        <a:t> most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77828"/>
                  </a:ext>
                </a:extLst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713168" y="1015616"/>
            <a:ext cx="109484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Object</a:t>
            </a:r>
            <a:endParaRPr lang="hu-HU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Function</a:t>
            </a:r>
            <a:endParaRPr lang="hu-HU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Class</a:t>
            </a:r>
            <a:endParaRPr lang="hu-HU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Alert</a:t>
            </a:r>
            <a:endParaRPr lang="hu-HU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Recursion</a:t>
            </a:r>
            <a:endParaRPr lang="hu-HU" sz="4000" dirty="0" smtClean="0"/>
          </a:p>
        </p:txBody>
      </p:sp>
    </p:spTree>
    <p:extLst>
      <p:ext uri="{BB962C8B-B14F-4D97-AF65-F5344CB8AC3E}">
        <p14:creationId xmlns:p14="http://schemas.microsoft.com/office/powerpoint/2010/main" val="275384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857160"/>
              </p:ext>
            </p:extLst>
          </p:nvPr>
        </p:nvGraphicFramePr>
        <p:xfrm>
          <a:off x="690308" y="249746"/>
          <a:ext cx="102352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749">
                  <a:extLst>
                    <a:ext uri="{9D8B030D-6E8A-4147-A177-3AD203B41FA5}">
                      <a16:colId xmlns:a16="http://schemas.microsoft.com/office/drawing/2014/main" val="3453717925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121240491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08350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About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my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self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trike="sngStrike" dirty="0" err="1" smtClean="0"/>
                        <a:t>What</a:t>
                      </a:r>
                      <a:r>
                        <a:rPr lang="hu-HU" strike="sngStrike" baseline="0" dirty="0" smtClean="0"/>
                        <a:t> </a:t>
                      </a:r>
                      <a:r>
                        <a:rPr lang="hu-HU" strike="sngStrike" baseline="0" dirty="0" err="1" smtClean="0"/>
                        <a:t>new</a:t>
                      </a:r>
                      <a:r>
                        <a:rPr lang="hu-HU" strike="sngStrike" baseline="0" dirty="0" smtClean="0"/>
                        <a:t> I </a:t>
                      </a:r>
                      <a:r>
                        <a:rPr lang="hu-HU" strike="sngStrike" baseline="0" dirty="0" err="1" smtClean="0"/>
                        <a:t>learned</a:t>
                      </a:r>
                      <a:endParaRPr lang="hu-HU" strike="sngStrik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dirty="0" smtClean="0"/>
                        <a:t> 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liked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</a:t>
                      </a:r>
                      <a:r>
                        <a:rPr lang="hu-HU" baseline="0" dirty="0" smtClean="0"/>
                        <a:t> most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77828"/>
                  </a:ext>
                </a:extLst>
              </a:tr>
            </a:tbl>
          </a:graphicData>
        </a:graphic>
      </p:graphicFrame>
      <p:grpSp>
        <p:nvGrpSpPr>
          <p:cNvPr id="11" name="Csoportba foglalás 10"/>
          <p:cNvGrpSpPr/>
          <p:nvPr/>
        </p:nvGrpSpPr>
        <p:grpSpPr>
          <a:xfrm>
            <a:off x="1362973" y="1086928"/>
            <a:ext cx="9282023" cy="5313872"/>
            <a:chOff x="379562" y="1052422"/>
            <a:chExt cx="9282023" cy="5313872"/>
          </a:xfrm>
        </p:grpSpPr>
        <p:sp>
          <p:nvSpPr>
            <p:cNvPr id="3" name="Téglalap 2"/>
            <p:cNvSpPr/>
            <p:nvPr/>
          </p:nvSpPr>
          <p:spPr>
            <a:xfrm>
              <a:off x="379562" y="1052422"/>
              <a:ext cx="9282023" cy="53138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7" name="Kép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08" y="1052422"/>
              <a:ext cx="2857500" cy="2857500"/>
            </a:xfrm>
            <a:prstGeom prst="rect">
              <a:avLst/>
            </a:prstGeom>
          </p:spPr>
        </p:pic>
        <p:pic>
          <p:nvPicPr>
            <p:cNvPr id="8" name="Kép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445" y="3508794"/>
              <a:ext cx="2857500" cy="2857500"/>
            </a:xfrm>
            <a:prstGeom prst="rect">
              <a:avLst/>
            </a:prstGeom>
          </p:spPr>
        </p:pic>
        <p:pic>
          <p:nvPicPr>
            <p:cNvPr id="9" name="Kép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608" y="1052422"/>
              <a:ext cx="2857500" cy="2857500"/>
            </a:xfrm>
            <a:prstGeom prst="rect">
              <a:avLst/>
            </a:prstGeom>
          </p:spPr>
        </p:pic>
        <p:pic>
          <p:nvPicPr>
            <p:cNvPr id="10" name="Kép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0131" y="3508794"/>
              <a:ext cx="2857500" cy="285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93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273</TotalTime>
  <Words>390</Words>
  <Application>Microsoft Office PowerPoint</Application>
  <PresentationFormat>Szélesvásznú</PresentationFormat>
  <Paragraphs>30</Paragraphs>
  <Slides>4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Calibri</vt:lpstr>
      <vt:lpstr>MS Shell Dlg 2</vt:lpstr>
      <vt:lpstr>Wingdings</vt:lpstr>
      <vt:lpstr>Wingdings 3</vt:lpstr>
      <vt:lpstr>Madison</vt:lpstr>
      <vt:lpstr>Sz. Kis László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Sz. Kis László</dc:title>
  <dc:creator>László Sz. Kis</dc:creator>
  <cp:lastModifiedBy>László Sz. Kis</cp:lastModifiedBy>
  <cp:revision>20</cp:revision>
  <dcterms:created xsi:type="dcterms:W3CDTF">2019-01-24T18:22:09Z</dcterms:created>
  <dcterms:modified xsi:type="dcterms:W3CDTF">2019-01-31T19:32:42Z</dcterms:modified>
</cp:coreProperties>
</file>