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2" r:id="rId4"/>
    <p:sldId id="257" r:id="rId5"/>
    <p:sldId id="258" r:id="rId6"/>
    <p:sldId id="260" r:id="rId7"/>
    <p:sldId id="28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42F4A-F115-4C37-B137-119CA936BD8D}">
  <a:tblStyle styleId="{84A42F4A-F115-4C37-B137-119CA936B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Handling you can find out what causes the error or you can define your own error handling function to optimize the behavior of the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 is about hiding </a:t>
            </a:r>
            <a:r>
              <a:rPr lang="en-US" dirty="0" err="1"/>
              <a:t>imformations</a:t>
            </a:r>
            <a:r>
              <a:rPr lang="en-US" dirty="0"/>
              <a:t>, programmer can focus on new object without worry about hidden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Polymorphism is the ability to redefine methods for derived class;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70127" y="3661929"/>
            <a:ext cx="5031047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EPAM .NET ACADEMY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Demo2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Jeffery</a:t>
            </a:r>
            <a:br>
              <a:rPr lang="en-US" dirty="0">
                <a:solidFill>
                  <a:srgbClr val="00B0F0"/>
                </a:solidFill>
              </a:rPr>
            </a:br>
            <a:endParaRPr dirty="0">
              <a:solidFill>
                <a:srgbClr val="00B0F0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375658" y="327099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C107"/>
                </a:solidFill>
              </a:rPr>
              <a:t>1.</a:t>
            </a:r>
            <a:endParaRPr sz="7200" dirty="0">
              <a:solidFill>
                <a:srgbClr val="FFC10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what I learned.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4891954" y="3018225"/>
            <a:ext cx="3132115" cy="1008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.Net</a:t>
            </a:r>
            <a:r>
              <a:rPr lang="en-US" altLang="zh-CN" dirty="0"/>
              <a:t> Collections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Strings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List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Dictionary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File IO Operation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FILE class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 err="1"/>
              <a:t>Streamreader</a:t>
            </a:r>
            <a:r>
              <a:rPr lang="en-US" altLang="zh-CN" sz="1400" dirty="0"/>
              <a:t> class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 err="1"/>
              <a:t>Streamwriter</a:t>
            </a:r>
            <a:r>
              <a:rPr lang="en-US" altLang="zh-CN" sz="1400" dirty="0"/>
              <a:t>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Error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OOP Basics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Inheritance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Encapsulation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altLang="zh-CN" sz="1400" dirty="0"/>
              <a:t>Polymorphism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6DF29C-AD15-4A3D-8549-553FEA27F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677" y="406867"/>
            <a:ext cx="2942235" cy="2902814"/>
          </a:xfrm>
          <a:prstGeom prst="rect">
            <a:avLst/>
          </a:prstGeom>
        </p:spPr>
      </p:pic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VARIABLE</a:t>
            </a:r>
            <a:r>
              <a:rPr lang="en" sz="6000" dirty="0"/>
              <a:t> </a:t>
            </a:r>
            <a:r>
              <a:rPr lang="en-US" sz="6000" dirty="0">
                <a:solidFill>
                  <a:srgbClr val="F44336"/>
                </a:solidFill>
              </a:rPr>
              <a:t>NAMING</a:t>
            </a:r>
            <a:endParaRPr sz="60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There are some useful advices for “Code Monkeys” regarding to variable naming.</a:t>
            </a:r>
            <a:endParaRPr dirty="0"/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BC41A2-57F9-413D-9F55-F525FA10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654550"/>
            <a:ext cx="3581400" cy="647700"/>
          </a:xfrm>
          <a:prstGeom prst="rect">
            <a:avLst/>
          </a:prstGeom>
        </p:spPr>
      </p:pic>
      <p:sp>
        <p:nvSpPr>
          <p:cNvPr id="90" name="Google Shape;90;p15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140896" y="354294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67350" y="350185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Why not use </a:t>
            </a:r>
            <a:r>
              <a:rPr lang="en-US" sz="2400" b="1" dirty="0">
                <a:solidFill>
                  <a:srgbClr val="FF0000"/>
                </a:solidFill>
                <a:latin typeface="Karla"/>
                <a:ea typeface="Karla"/>
                <a:cs typeface="Karla"/>
                <a:sym typeface="Karla"/>
              </a:rPr>
              <a:t>source</a:t>
            </a:r>
            <a:r>
              <a:rPr lang="en-US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Karla"/>
                <a:ea typeface="Karla"/>
                <a:cs typeface="Karla"/>
                <a:sym typeface="Karla"/>
              </a:rPr>
              <a:t>destination</a:t>
            </a:r>
            <a:r>
              <a:rPr lang="en-US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  <a:endParaRPr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E88660-F803-4EB7-9823-B8D047181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13" y="1789588"/>
            <a:ext cx="6335815" cy="1564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ubTitle" idx="4294967295"/>
          </p:nvPr>
        </p:nvSpPr>
        <p:spPr>
          <a:xfrm>
            <a:off x="918245" y="2646604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Use distinguishable names.</a:t>
            </a:r>
            <a:endParaRPr sz="28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1BA6B3-9EA2-4F44-8CE1-0A7D842D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5" y="679945"/>
            <a:ext cx="4648200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341BE3-7B65-486B-9464-4627C44D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06" y="1125304"/>
            <a:ext cx="2781300" cy="11144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3E11C8-57F3-48EA-B943-68B076DDBC07}"/>
              </a:ext>
            </a:extLst>
          </p:cNvPr>
          <p:cNvSpPr txBox="1"/>
          <p:nvPr/>
        </p:nvSpPr>
        <p:spPr>
          <a:xfrm>
            <a:off x="2031883" y="2263973"/>
            <a:ext cx="2072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is about 1+1.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B10DA8-0290-484E-AEC2-6BD0B4E41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273" y="2759804"/>
            <a:ext cx="2019300" cy="1066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89EFAA-0F90-40F4-B881-C855A5B8335C}"/>
              </a:ext>
            </a:extLst>
          </p:cNvPr>
          <p:cNvSpPr txBox="1"/>
          <p:nvPr/>
        </p:nvSpPr>
        <p:spPr>
          <a:xfrm>
            <a:off x="2031882" y="3710419"/>
            <a:ext cx="207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Append is about one person join a queue.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  <a:endParaRPr sz="3600">
              <a:solidFill>
                <a:srgbClr val="FF5722"/>
              </a:solidFill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138</Words>
  <Application>Microsoft Office PowerPoint</Application>
  <PresentationFormat>全屏显示(16:9)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Karla</vt:lpstr>
      <vt:lpstr>Montserrat</vt:lpstr>
      <vt:lpstr>Arial</vt:lpstr>
      <vt:lpstr>Arviragus template</vt:lpstr>
      <vt:lpstr>EPAM .NET ACADEMY Demo2  by Jeffery </vt:lpstr>
      <vt:lpstr>1. About what I learned.</vt:lpstr>
      <vt:lpstr>VARIABLE NAMING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.NET ACADEMY Demo2  by Jeffery</dc:title>
  <dc:creator>zhengfan Jiang</dc:creator>
  <cp:lastModifiedBy>Jiang zhengfan</cp:lastModifiedBy>
  <cp:revision>13</cp:revision>
  <dcterms:modified xsi:type="dcterms:W3CDTF">2018-11-16T06:59:59Z</dcterms:modified>
</cp:coreProperties>
</file>