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DD3BA-5699-4835-8E51-D6D5423D9A0C}">
  <a:tblStyle styleId="{BA2DD3BA-5699-4835-8E51-D6D5423D9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png"/><Relationship Id="rId3" Type="http://schemas.openxmlformats.org/officeDocument/2006/relationships/hyperlink" Target="https://undraw.co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Cookies on Internet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 idx="4294967295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{BA2DD3BA-5699-4835-8E51-D6D5423D9A0C}</a:tableStyleId>
              </a:tblPr>
              <a:tblGrid>
                <a:gridCol w="13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4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lang="en" sz="1200" b="1">
                <a:solidFill>
                  <a:srgbClr val="65617D"/>
                </a:solidFill>
              </a:rPr>
              <a:t>#65617d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Medium gray </a:t>
            </a:r>
            <a:r>
              <a:rPr lang="en" sz="1200" b="1">
                <a:solidFill>
                  <a:srgbClr val="A7A4BC"/>
                </a:solidFill>
              </a:rPr>
              <a:t>#a7a4bc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lang="en" sz="1200" b="1">
                <a:solidFill>
                  <a:srgbClr val="D8D5EB"/>
                </a:solidFill>
              </a:rPr>
              <a:t>#d8d5eb</a:t>
            </a:r>
            <a:endParaRPr sz="1200" b="1">
              <a:solidFill>
                <a:srgbClr val="D8D5E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lang="en" sz="1200" b="1">
                <a:solidFill>
                  <a:srgbClr val="A7D86D"/>
                </a:solidFill>
              </a:rPr>
              <a:t>#a7d86d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lang="en" sz="1200" b="1">
                <a:solidFill>
                  <a:srgbClr val="7CBE5F"/>
                </a:solidFill>
              </a:rPr>
              <a:t>#7cbe5f</a:t>
            </a:r>
            <a:r>
              <a:rPr lang="en" sz="1200" b="1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lang="en" sz="1200" b="1">
                <a:solidFill>
                  <a:srgbClr val="52A551"/>
                </a:solidFill>
              </a:rPr>
              <a:t>#52a551</a:t>
            </a:r>
            <a:endParaRPr sz="1200" b="1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34" name="Google Shape;634;p41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On-screen Show (16:9)</PresentationFormat>
  <Paragraphs>179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Muli</vt:lpstr>
      <vt:lpstr>Muli Light</vt:lpstr>
      <vt:lpstr>Poppins</vt:lpstr>
      <vt:lpstr>Poppins Light</vt:lpstr>
      <vt:lpstr>Arial</vt:lpstr>
      <vt:lpstr>Gower template</vt:lpstr>
      <vt:lpstr>Cookies on Internet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Mobile project</vt:lpstr>
      <vt:lpstr>Tablet project</vt:lpstr>
      <vt:lpstr>Desktop project</vt:lpstr>
      <vt:lpstr>Thanks!</vt:lpstr>
      <vt:lpstr>Credits</vt:lpstr>
      <vt:lpstr>Presentation design</vt:lpstr>
      <vt:lpstr>Illustrations by undraw.co (completely free and without attribution)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on Internet</dc:title>
  <cp:lastModifiedBy>Jeffery Jiang</cp:lastModifiedBy>
  <cp:revision>1</cp:revision>
  <dcterms:modified xsi:type="dcterms:W3CDTF">2018-11-28T08:17:24Z</dcterms:modified>
</cp:coreProperties>
</file>