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87B-E440-4196-8063-70B461890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AC5BE-02EE-4BD2-968D-EA66A771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Jeffery</a:t>
            </a:r>
          </a:p>
        </p:txBody>
      </p:sp>
    </p:spTree>
    <p:extLst>
      <p:ext uri="{BB962C8B-B14F-4D97-AF65-F5344CB8AC3E}">
        <p14:creationId xmlns:p14="http://schemas.microsoft.com/office/powerpoint/2010/main" val="11757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92BA-A002-4CF3-B9A6-CF4614FB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383F-466A-4F2C-A0C1-3732421F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  <a:p>
            <a:r>
              <a:rPr lang="en-US" dirty="0"/>
              <a:t>MVC pattern</a:t>
            </a:r>
          </a:p>
          <a:p>
            <a:r>
              <a:rPr lang="en-US" dirty="0"/>
              <a:t>Razor templates</a:t>
            </a:r>
          </a:p>
          <a:p>
            <a:r>
              <a:rPr lang="en-US" dirty="0"/>
              <a:t>Dependency Injection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F491-A6B8-4E49-A329-A6AA6993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76F-8668-4921-8000-FD8516EF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use MVC?</a:t>
            </a:r>
          </a:p>
          <a:p>
            <a:r>
              <a:rPr lang="en-US" dirty="0"/>
              <a:t>Using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Controller &amp; View association</a:t>
            </a:r>
          </a:p>
          <a:p>
            <a:r>
              <a:rPr lang="en-US" dirty="0"/>
              <a:t>What is Dependency Injection?</a:t>
            </a:r>
          </a:p>
          <a:p>
            <a:r>
              <a:rPr lang="en-US" dirty="0"/>
              <a:t>Redirection</a:t>
            </a:r>
          </a:p>
          <a:p>
            <a:r>
              <a:rPr lang="en-US" dirty="0"/>
              <a:t>For using static files like image, HTML, CSS and JavaScript  </a:t>
            </a:r>
            <a:r>
              <a:rPr lang="en-US" dirty="0" err="1"/>
              <a:t>app.UseStaticFiles</a:t>
            </a:r>
            <a:r>
              <a:rPr lang="en-US" dirty="0"/>
              <a:t>() must be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9B50-315B-4E28-87EA-5EF12570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View Association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DF4A3F-35F5-4CD0-8C56-E2D841BD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815" y="2405338"/>
            <a:ext cx="6625271" cy="80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6A1A0-69D3-4D28-A7FC-74CC6308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770951"/>
            <a:ext cx="7842988" cy="1280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83A96C-051C-458D-ABDC-6271EC88E427}"/>
              </a:ext>
            </a:extLst>
          </p:cNvPr>
          <p:cNvSpPr/>
          <p:nvPr/>
        </p:nvSpPr>
        <p:spPr>
          <a:xfrm>
            <a:off x="5817704" y="2405338"/>
            <a:ext cx="1404731" cy="28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67BED-6935-4300-A4DD-D68D3CEB6F54}"/>
              </a:ext>
            </a:extLst>
          </p:cNvPr>
          <p:cNvSpPr/>
          <p:nvPr/>
        </p:nvSpPr>
        <p:spPr>
          <a:xfrm>
            <a:off x="6241774" y="4081670"/>
            <a:ext cx="795130" cy="29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6E47D6-09A1-4101-A543-11D153946F29}"/>
              </a:ext>
            </a:extLst>
          </p:cNvPr>
          <p:cNvSpPr/>
          <p:nvPr/>
        </p:nvSpPr>
        <p:spPr>
          <a:xfrm>
            <a:off x="7606748" y="4411396"/>
            <a:ext cx="1550504" cy="30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BB5C2-B49B-47F6-A76A-D18208EE5914}"/>
              </a:ext>
            </a:extLst>
          </p:cNvPr>
          <p:cNvCxnSpPr/>
          <p:nvPr/>
        </p:nvCxnSpPr>
        <p:spPr>
          <a:xfrm>
            <a:off x="6546574" y="2690191"/>
            <a:ext cx="0" cy="139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C3460-7A55-4F58-9F83-901ED064560D}"/>
              </a:ext>
            </a:extLst>
          </p:cNvPr>
          <p:cNvCxnSpPr>
            <a:stCxn id="7" idx="3"/>
          </p:cNvCxnSpPr>
          <p:nvPr/>
        </p:nvCxnSpPr>
        <p:spPr>
          <a:xfrm>
            <a:off x="7036904" y="4227444"/>
            <a:ext cx="1338470" cy="14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7FC4-486A-4AB1-8744-74CCFB4A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View Association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3421C-E709-4B26-86AF-ACD7C159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55" y="1905000"/>
            <a:ext cx="9583493" cy="546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F8A65-CE00-45E2-9CDC-1EE77633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55" y="2724149"/>
            <a:ext cx="9644995" cy="14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4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1899-315F-4CB4-8533-531042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View Association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A1BA42-2219-41F4-81DD-523CAE56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26807"/>
            <a:ext cx="6472833" cy="1872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AD488-3957-4560-B66C-941A80FD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994698"/>
            <a:ext cx="7851167" cy="22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326B90-A1B3-421E-AF72-9DAF1FC08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48" y="2323923"/>
            <a:ext cx="5431454" cy="1981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6F345-C0EB-48D4-AC9E-F984B813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06337-AEEE-4C4C-8885-B05EE6A094DD}"/>
              </a:ext>
            </a:extLst>
          </p:cNvPr>
          <p:cNvSpPr/>
          <p:nvPr/>
        </p:nvSpPr>
        <p:spPr>
          <a:xfrm>
            <a:off x="1389645" y="3671770"/>
            <a:ext cx="3646182" cy="302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39EC0-D2CD-41C7-9CB3-B8F20F82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02" y="1905000"/>
            <a:ext cx="5383393" cy="37727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B5C14B-6274-4417-8E53-8A0A1947F83D}"/>
              </a:ext>
            </a:extLst>
          </p:cNvPr>
          <p:cNvCxnSpPr/>
          <p:nvPr/>
        </p:nvCxnSpPr>
        <p:spPr>
          <a:xfrm flipV="1">
            <a:off x="5035827" y="2782957"/>
            <a:ext cx="4969564" cy="104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C15D3-BAE2-487C-9C1D-C094CB313705}"/>
              </a:ext>
            </a:extLst>
          </p:cNvPr>
          <p:cNvSpPr/>
          <p:nvPr/>
        </p:nvSpPr>
        <p:spPr>
          <a:xfrm>
            <a:off x="8680174" y="2477699"/>
            <a:ext cx="1974574" cy="21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E3CA7-BC66-49EC-B17A-B1FE6281C47E}"/>
              </a:ext>
            </a:extLst>
          </p:cNvPr>
          <p:cNvSpPr txBox="1"/>
          <p:nvPr/>
        </p:nvSpPr>
        <p:spPr>
          <a:xfrm>
            <a:off x="2968487" y="1987826"/>
            <a:ext cx="5963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134920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4987</TotalTime>
  <Words>64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Week 4 Demo</vt:lpstr>
      <vt:lpstr>Review</vt:lpstr>
      <vt:lpstr>Issues</vt:lpstr>
      <vt:lpstr>Controller View Association </vt:lpstr>
      <vt:lpstr>Controller View Association </vt:lpstr>
      <vt:lpstr>Controller View Association </vt:lpstr>
      <vt:lpstr>Redirection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Demo</dc:title>
  <dc:creator>Jeffery Jiang</dc:creator>
  <cp:lastModifiedBy>Jeffery Jiang</cp:lastModifiedBy>
  <cp:revision>10</cp:revision>
  <dcterms:created xsi:type="dcterms:W3CDTF">2018-11-29T14:06:56Z</dcterms:created>
  <dcterms:modified xsi:type="dcterms:W3CDTF">2018-12-03T01:14:15Z</dcterms:modified>
</cp:coreProperties>
</file>