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84" r:id="rId8"/>
    <p:sldId id="285" r:id="rId9"/>
    <p:sldId id="286" r:id="rId10"/>
    <p:sldId id="28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DD3BA-5699-4835-8E51-D6D5423D9A0C}">
  <a:tblStyle styleId="{BA2DD3BA-5699-4835-8E51-D6D5423D9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we are visiting a website for the 1st time it stores our personal preferences in our web browser on a cookie. • On the 2nd time when we visit the same website there is no need to provide the details again as the website can remember our preferences through the cookies. • The web browser on the 2nd visiting sends the stored cookies back to the only related server to notify user’s previous activity</a:t>
            </a:r>
          </a:p>
        </p:txBody>
      </p:sp>
    </p:spTree>
    <p:extLst>
      <p:ext uri="{BB962C8B-B14F-4D97-AF65-F5344CB8AC3E}">
        <p14:creationId xmlns:p14="http://schemas.microsoft.com/office/powerpoint/2010/main" val="331353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Internet 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Cookie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7283D-851B-42C9-B49D-55A22911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33" y="2571750"/>
            <a:ext cx="3255155" cy="2434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EC8AC-30F0-457D-A271-897E83A71F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4299D-D862-4A30-82C7-06DC8E3BACAF}"/>
              </a:ext>
            </a:extLst>
          </p:cNvPr>
          <p:cNvSpPr txBox="1"/>
          <p:nvPr/>
        </p:nvSpPr>
        <p:spPr>
          <a:xfrm>
            <a:off x="790575" y="1571625"/>
            <a:ext cx="11239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25C27-AB34-4094-BAB0-5508CA36A923}"/>
              </a:ext>
            </a:extLst>
          </p:cNvPr>
          <p:cNvSpPr txBox="1"/>
          <p:nvPr/>
        </p:nvSpPr>
        <p:spPr>
          <a:xfrm>
            <a:off x="1914525" y="1914525"/>
            <a:ext cx="3800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8855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Cookie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56050" y="1139575"/>
            <a:ext cx="5174899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65617D"/>
                </a:solidFill>
              </a:rPr>
              <a:t>Inventor:</a:t>
            </a:r>
            <a:endParaRPr lang="en" sz="1400" b="1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latin typeface="Miriam" panose="020B0502050101010101" pitchFamily="34" charset="-79"/>
                <a:cs typeface="Miriam" panose="020B0502050101010101" pitchFamily="34" charset="-79"/>
              </a:rPr>
              <a:t>Lou </a:t>
            </a:r>
            <a:r>
              <a:rPr lang="en-US" sz="1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Montulli</a:t>
            </a:r>
            <a:r>
              <a:rPr lang="en-US" sz="1400" b="1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(a very famous web browser programmer) in 1994.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The name: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The term cookie is derived from the word </a:t>
            </a:r>
            <a:r>
              <a:rPr lang="en-US" sz="1400" b="1" dirty="0"/>
              <a:t>” magic cookie</a:t>
            </a:r>
            <a:r>
              <a:rPr lang="en-US" sz="1400" dirty="0"/>
              <a:t>”  </a:t>
            </a:r>
            <a:r>
              <a:rPr lang="en-US" sz="1400" dirty="0">
                <a:latin typeface="Miriam" panose="020B0604020202020204" pitchFamily="34" charset="-79"/>
                <a:cs typeface="Miriam" panose="020B0604020202020204" pitchFamily="34" charset="-79"/>
              </a:rPr>
              <a:t>which  is a packet of data a program receives and sends back unchanged, used by Unix programmers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>
                <a:latin typeface="Miriam" panose="020B0502050101010101" pitchFamily="34" charset="-79"/>
                <a:cs typeface="Miriam" panose="020B0502050101010101" pitchFamily="34" charset="-79"/>
              </a:rPr>
              <a:t>Purpose: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To provide solution to the issue of implementing a virtual shopping cart in a e-commerce application.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C4CE8-8F73-465B-BC18-5B05D4DA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46" y="393060"/>
            <a:ext cx="847503" cy="746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5715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without Cookies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799" y="3144850"/>
            <a:ext cx="4747438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have a look at what the Internet world is like without cookies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dirty="0"/>
              <a:t>Log massages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488E3-E572-4E80-A0F4-5E27C216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64" y="854938"/>
            <a:ext cx="7574820" cy="3894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199" y="739375"/>
            <a:ext cx="709612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Cookie contents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Number of pages viewed.</a:t>
            </a:r>
          </a:p>
          <a:p>
            <a:r>
              <a:rPr lang="en-US" dirty="0"/>
              <a:t>Subscription form already has been displayed.</a:t>
            </a:r>
          </a:p>
          <a:p>
            <a:r>
              <a:rPr lang="en-US" dirty="0"/>
              <a:t>File name of shopping cart items.</a:t>
            </a:r>
          </a:p>
          <a:p>
            <a:r>
              <a:rPr lang="en-US" dirty="0"/>
              <a:t>Personal name or ID.</a:t>
            </a:r>
          </a:p>
          <a:p>
            <a:r>
              <a:rPr lang="en-US" dirty="0"/>
              <a:t>Search term used to find the page</a:t>
            </a:r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dirty="0"/>
              <a:t>. 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426461" y="1659376"/>
            <a:ext cx="536073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How does it work</a:t>
            </a:r>
            <a:endParaRPr sz="5400" dirty="0"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EC8AC-30F0-457D-A271-897E83A71F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4299D-D862-4A30-82C7-06DC8E3BACAF}"/>
              </a:ext>
            </a:extLst>
          </p:cNvPr>
          <p:cNvSpPr txBox="1"/>
          <p:nvPr/>
        </p:nvSpPr>
        <p:spPr>
          <a:xfrm>
            <a:off x="790575" y="1571625"/>
            <a:ext cx="11239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7EF6E-B8F2-474B-9C7E-578BBE06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62150"/>
            <a:ext cx="140970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FEB7F-C18E-48AF-AF48-C90DD7A2A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627" y="2571750"/>
            <a:ext cx="980983" cy="1981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4746C-5411-4507-84DF-0A5D99BA9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021" y="1232903"/>
            <a:ext cx="384544" cy="33872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948B6D-2177-4171-8C29-60E6D464B603}"/>
              </a:ext>
            </a:extLst>
          </p:cNvPr>
          <p:cNvCxnSpPr/>
          <p:nvPr/>
        </p:nvCxnSpPr>
        <p:spPr>
          <a:xfrm flipV="1">
            <a:off x="2381250" y="1133475"/>
            <a:ext cx="1914525" cy="10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35E46-58FB-48AB-9677-B32D4ACA4878}"/>
              </a:ext>
            </a:extLst>
          </p:cNvPr>
          <p:cNvCxnSpPr>
            <a:cxnSpLocks/>
          </p:cNvCxnSpPr>
          <p:nvPr/>
        </p:nvCxnSpPr>
        <p:spPr>
          <a:xfrm>
            <a:off x="5181600" y="1571625"/>
            <a:ext cx="0" cy="110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5B383D6-826B-4872-A3BE-2A24AA31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355" y="1940427"/>
            <a:ext cx="384544" cy="3387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934BFE-0B82-4099-8249-B46E2FCDC9AB}"/>
              </a:ext>
            </a:extLst>
          </p:cNvPr>
          <p:cNvSpPr txBox="1"/>
          <p:nvPr/>
        </p:nvSpPr>
        <p:spPr>
          <a:xfrm>
            <a:off x="1071062" y="346412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581B9-AF48-4984-A911-FDC81F0E1BA3}"/>
              </a:ext>
            </a:extLst>
          </p:cNvPr>
          <p:cNvSpPr txBox="1"/>
          <p:nvPr/>
        </p:nvSpPr>
        <p:spPr>
          <a:xfrm>
            <a:off x="4661355" y="132308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6344ECB-34CB-4269-A93D-2682A917B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3831"/>
            <a:ext cx="1050314" cy="10191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8411E3E-6FC4-4AF1-9981-0D4966AD9AB9}"/>
              </a:ext>
            </a:extLst>
          </p:cNvPr>
          <p:cNvSpPr txBox="1"/>
          <p:nvPr/>
        </p:nvSpPr>
        <p:spPr>
          <a:xfrm>
            <a:off x="4910260" y="453777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34D0-CDFE-4A5F-9AFD-70009C4E3D25}"/>
              </a:ext>
            </a:extLst>
          </p:cNvPr>
          <p:cNvSpPr txBox="1"/>
          <p:nvPr/>
        </p:nvSpPr>
        <p:spPr>
          <a:xfrm>
            <a:off x="6438901" y="2681287"/>
            <a:ext cx="1914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will be able to identify and track user’s browsing habits to effectively deliver a personalize content.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BD33E-46BF-4FE9-81AA-B3606C2F71C9}"/>
              </a:ext>
            </a:extLst>
          </p:cNvPr>
          <p:cNvCxnSpPr/>
          <p:nvPr/>
        </p:nvCxnSpPr>
        <p:spPr>
          <a:xfrm>
            <a:off x="6438901" y="2762250"/>
            <a:ext cx="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CE6EA0-7600-4F13-A442-B4CCDBC14494}"/>
              </a:ext>
            </a:extLst>
          </p:cNvPr>
          <p:cNvCxnSpPr>
            <a:stCxn id="8" idx="3"/>
            <a:endCxn id="33" idx="1"/>
          </p:cNvCxnSpPr>
          <p:nvPr/>
        </p:nvCxnSpPr>
        <p:spPr>
          <a:xfrm flipV="1">
            <a:off x="5834610" y="3373785"/>
            <a:ext cx="604291" cy="1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1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BACF54-8C13-4ACA-8972-0161A18C0E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2E26-0E20-4472-8C26-B2EE3074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61950"/>
            <a:ext cx="4857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9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199" y="739375"/>
            <a:ext cx="709612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Cookies are used?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Shopping </a:t>
            </a:r>
          </a:p>
          <a:p>
            <a:r>
              <a:rPr lang="en-US" dirty="0"/>
              <a:t>Log ins </a:t>
            </a:r>
          </a:p>
          <a:p>
            <a:r>
              <a:rPr lang="en-US" dirty="0"/>
              <a:t>Ad tracking </a:t>
            </a:r>
          </a:p>
          <a:p>
            <a:r>
              <a:rPr lang="en-US" dirty="0"/>
              <a:t>Personalization</a:t>
            </a:r>
          </a:p>
          <a:p>
            <a:endParaRPr lang="en-US" dirty="0"/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904622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212</Words>
  <Application>Microsoft Office PowerPoint</Application>
  <PresentationFormat>On-screen Show (16:9)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Muli</vt:lpstr>
      <vt:lpstr>Muli Light</vt:lpstr>
      <vt:lpstr>Poppins</vt:lpstr>
      <vt:lpstr>Poppins Light</vt:lpstr>
      <vt:lpstr>Arial</vt:lpstr>
      <vt:lpstr>Miriam</vt:lpstr>
      <vt:lpstr>Gower template</vt:lpstr>
      <vt:lpstr>Internet  Cookie</vt:lpstr>
      <vt:lpstr>History of Cookie</vt:lpstr>
      <vt:lpstr>Web without Cookies</vt:lpstr>
      <vt:lpstr>PowerPoint Presentation</vt:lpstr>
      <vt:lpstr>Cookie contents</vt:lpstr>
      <vt:lpstr>How does it work</vt:lpstr>
      <vt:lpstr>PowerPoint Presentation</vt:lpstr>
      <vt:lpstr>PowerPoint Presentation</vt:lpstr>
      <vt:lpstr>How Cookies are used?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on Internet</dc:title>
  <cp:lastModifiedBy>Jeffery Jiang</cp:lastModifiedBy>
  <cp:revision>15</cp:revision>
  <dcterms:modified xsi:type="dcterms:W3CDTF">2018-11-28T14:40:55Z</dcterms:modified>
</cp:coreProperties>
</file>