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8T14:47:30.2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2178 558,'-21'-10,"1"1,-2 1,1 1,-20-3,-3-2,-22-7,-2 3,1 3,-37 0,59 9,0 3,0 2,0 1,0 3,-41 9,30 0,1 2,0 3,1 2,1 2,-43 27,33-12,1 2,2 3,3 3,-22 22,21-9,2 1,3 3,3 2,-15 29,-47 88,1 18,-5 29,99-189,1 1,2 0,2 1,-5 35,15-64,0 0,1 0,1 0,0 0,2 12,-1-19,0 0,0-1,1 1,-1 0,1-1,1 0,-1 1,1-1,0 0,0 0,1-1,-1 1,1-1,0 1,6 4,1 0,0-1,0 0,1 0,2 0,65 31,-21-11,18 16,34 27,-50-30,2-2,48 20,-52-35,2-2,0-3,2-3,-1-2,28 1,105 7,18-7,-18-6,0-9,0-9,153-28,116-43,61-36,-164 13,-254 64,-1-4,30-20,-11-3,-3-4,-4-6,-3-5,10-16,-65 44,-3-2,-2-2,-3-3,-3-1,-2-3,-3-2,-3-1,-3-3,3-13,-26 51,-1 0,-2-1,-1-1,-1 0,1-18,-8 37,0 1,-1 0,-1 0,-1-1,0 1,0 0,-2 0,0 0,0 0,-1 0,-1 1,0-1,-1 1,-7-10,0 3,-1 1,-1 1,0 0,-2 1,0 1,-2-1,-41-31,-14-6,61 44,-352-235,287 199,-3 3,-1 4,-73-23,77 38,-1 3,-1 4,-1 4,0 3,-3 3,-134 0,-59 11,-56 12,-101 27,211-10,2 10,-91 35,234-55,-67 30,118-42,1 2,0 1,1 1,1 1,0 1,2 1,-2 2,15-11,1 0,-1 0,2 1,-1 0,1 1,-5 11,9-17,1 0,0 0,0 0,0 0,1 1,0-1,0 1,0-1,0 1,1-1,0 1,0-1,1 1,0-1,0 1,1 2,6 9,1-7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8T14:47:55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903 200,'-12'-1,"-1"-1,1 2,-1 0,1 0,-1 1,1 0,-1 1,1 1,0 0,-9 4,-17 7,0 2,-21 13,17-6,1 2,1 2,1 1,2 2,0 1,3 3,-22 25,22-17,1 0,2 2,3 2,1 0,3 2,-17 44,24-46,2 0,2 1,2 0,2 1,3 0,1 1,2 29,4-37,2-1,1 0,2 0,2-1,2 0,1 0,2-1,1 0,10 14,-10-24,2-1,1 0,1-1,1-1,2-1,0-1,1 0,2-2,0-1,1 0,1-2,0-1,2-1,0-2,1 0,28 8,-16-9,1-1,0-2,0-2,1-2,26 0,-13-5,-1-2,1-2,-1-3,6-4,28-8,-1-5,-1-4,-1-3,-1-4,20-14,-4-3,-2-4,24-22,-62 35,-1-3,-3-3,49-51,-83 74,-1-1,-1 0,-1-2,-2 0,5-11,-12 18,-2 0,0-1,-1 0,-1 0,-1 0,-1-1,-2 0,1-4,-2-13,-2 1,-1-1,-3 1,-1 0,-1 0,-2 1,-2-1,-2 2,-1 0,-2 0,-7-10,-3-1,-1 1,-3 1,-2 2,-1 1,-3 2,-1 0,-2 3,-2 1,2 5,-1 1,-2 1,-1 3,-1 1,-1 2,-1 3,-10-3,17 10,0 2,0 2,-1 1,0 2,-1 2,0 1,1 3,-1 0,-12 4,3 2,1 3,0 1,0 3,1 2,1 2,0 1,-38 22,62-27,10-4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8T14:48: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8T14:50:36.7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1 230,'16'-5,"0"1,0 1,0 1,0 0,0 1,1 0,-1 2,0 0,13 2,158 20,32-7,-176-15,0-2,38-6,84-20,-96 15,2 3,0 4,9 2,-15 1,-39 0,-1-1,1-1,-1-1,0-2,0 0,21-10,-35 13,0 1,0 0,1 1,-1 0,1 1,-1 0,5 0,22 2,24 5,-28-2,34-2,-26-4,-1-3,0-2,0-1,0-2,30-12,15-2,1 4,1 4,22 2,-54 7,1 2,-1 4,1 1,-1 3,0 3,0 2,0 2,1 4,-17-4,0-2,38 4,-55-11,-1 0,1-1,0-1,0-1,-1-1,1-2,-12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8T14:50:43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897 352,'-28'-20,"12"8,0 1,0 1,-4-1,15 9,-1-1,1 1,-1 0,1 1,-1-1,1 1,-1 0,0 1,0-1,1 1,-1 0,-4 1,-4 2,0 0,0 1,0 0,1 2,0-1,0 1,0 1,-1 1,-9 8,-1 0,2 2,-13 13,-1 4,2 2,2 2,1 1,2 1,-18 35,-26 61,-7 31,80-167,-64 124,22-47,38-69,-1 0,1 0,1 1,-1 0,2-1,-1 1,2 0,-1 1,1 4,1-8,0-1,1 1,0-1,0 1,1-1,0 0,0 1,0-1,1 0,0 0,0 0,0-1,1 1,0-1,1 1,12 14,2 0,0-2,1 0,21 14,11 4,30 14,-41-27,1-2,2-1,0-3,0-1,2-3,0-1,47 5,15-3,25 3,81 24,-51-4,100 8,-169-34,1-5,1-4,52-6,-20-9,48-14,125-33,79-14,-145 46,176 4,-352 22,0-3,0-2,-1-3,26-9,267-74,-126 28,11-3,-39 14,-18 5,-135 40,-1 2,1 2,38 0,-54 3,0 0,0-3,0 0,-1-1,0-2,0-1,0-1,-2-1,1-2,-1 0,-1-2,11-8,25-19,-1-3,10-14,-60 51,0-1,-1 0,-1-1,1 0,-2 0,1 0,-1-1,-1 0,0 0,0 0,-1-1,-1 0,0 1,-1-1,0-1,0 1,-1 0,-1 0,0 0,-1-1,0 1,-1 0,-1 0,0 0,0 1,-1-1,0 1,-1-1,0 1,-1 1,-1-1,-4-6,-1 2,-1 1,0 1,-1 0,0 1,-1 1,0 0,-1 1,0 0,-6-2,-22-8,0 2,-1 2,-5 0,-404-93,338 84,-278-42,-2 22,212 22,2-7,-68-26,144 31,-36-2,82 19,0 3,0 2,-11 4,-200 15,1 1,-60-11,-29-15,-66-4,319 17,1 3,0 5,-2 6,7 3,1 5,-67 27,96-26,3 3,0 2,2 4,-2 5,38-22,12-6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8T14:50:47.2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64,'-20'-58,"19"52,5 8,11 13,-9-9,17 16,1-2,1-1,1 0,0-2,2-1,26 11,-15-10,1-2,0-2,1-1,39 6,-37-12,0-2,0-2,1-2,0-1,172-20,-100 8,9 5,-68 6,195-9,-18-8,3 11,-181 6,-1-3,0-2,1-2,160-39,-21 4,-149 37,0 1,1 3,-1 2,1 1,39 7,159 15,4-11,-176-10,143 2,70-14,-285 11,128-8,-100 8,-1 1,1 2,14 3,44 14,-1 5,74 31,-96-33,-44-17,0 0,0 0,1-2,0-1,0-1,-1 0,2-2,-1 0,0-1,-1-2,20-3,18-8,2-3,-20 6,0 0,1 3,4 1,-34 6,1 0,0 1,3 1,-11-1,0 0,0 1,1 0,-1 0,0 0,0 1,0-1,0 1,0 0,1 1,0 3,-5-5,0-1,0 0,1 1,-1-1,0 0,0 1,0-1,1 0,-1 0,0 1,0-1,1 0,-1 0,0 1,1-1,-1 0,0 0,1 0,-1 0,0 0,1 1,-1-1,0 0,1 0,-1 0,0 0,1 0,-1 0,0 0,55 0,-47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3620-7BE8-4EDB-9DD7-B5DB54F6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A59F8-B533-4E57-8528-B059DF04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99A48-F6A1-4F42-BF62-2A7F7631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D6A96-38DA-426B-BFEC-C549F37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2F7C6-4505-4DB2-ACED-DAF21A92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7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B654C-8C37-4AE4-9E73-D74B6700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176FE-977A-4932-B806-F2360F4E8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BFFAB-FA57-4BB9-A95F-83328E34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49526-3B6F-4790-9D36-7D52D89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0505B-80E1-418D-B711-00C7C7C6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6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83F29A-9DD0-40D2-B082-6799F1D31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83095-4271-451C-A2A1-F1CBC20B3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10E00-0804-478C-A83E-C27A6A49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0134A-12B3-47BD-9653-7AED82D5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22D908-D9AB-4C66-9258-867C440E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52524-FDA7-40B7-8B43-3DB17E86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EC710-397D-4D52-8D97-37BB2D67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64026-4ADB-4ACC-84AE-F4AF5383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F7DE1-E633-447B-9CD5-F5610113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B75EA-C10F-4CAF-887B-93E30C26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32B67-4DC1-45AE-9302-CCF91535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B3363-CB88-4E0A-B6D6-492B5798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435FA-081B-4840-B46E-498EAC59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DD82-7AAF-4197-A39B-25262838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5B653-F08D-4B86-8AE2-63237F1B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6639A-4318-4D19-84C3-E4A350A7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AE07E-9552-4FF5-96C5-00A075CBF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76F23-BDB5-4E97-88AC-22A1A25A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38113-2D01-4E0C-95C5-4FD4EB1B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4F3C4-3EBB-4292-BDF8-A919C227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709D4-C8AF-40A5-8AA1-654266A9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4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106A-A45E-405F-B7B4-B8D792E1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0BF83-798E-4969-969B-E6F63B2D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7569F-AC0C-4069-8E3A-F611195A2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7F8E9-8EC6-4DB4-96E8-01B5337D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109B28-DE45-472B-8226-259AA60F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AFD12D-9417-4CCC-8C9E-D95B520B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224D0F-A0DD-4287-A70B-E406D70D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2D89F-C7BE-487E-A1DF-00543DE9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8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6E1B6-4DA9-42AB-AE46-BC9C1546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6F339-8F5A-4810-86EB-B0896947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F64B9-E6FE-4DD1-9E17-BE7D9056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D7BE43-EAB0-4456-894E-67A58E08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5661B-CE41-47F1-A575-46B3094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7146AD-051D-4785-96B5-803B42D6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439F2-8F14-4F06-A9EA-89178F61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9077-AD1C-48A7-9C60-31BB95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59A3-43DE-4443-9987-651B94C5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74FF1-8821-4A91-AAC1-93581563B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203D5-D3E5-4CF9-A9EE-EE8A4127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13657-5DA2-4597-9611-D16421E4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C7DA6-336C-4DC1-B4DD-08328A4F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4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4AD21-EDCF-4B4F-B209-FDDF536C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11BEB0-A3A7-411E-A448-CE04D2358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D9F87-7EED-4F87-BDB3-386AF1AC0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A39C4-FC67-45F3-929E-38C0A390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71DA8-3B97-40F9-A79B-2A516261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8AA5C-4574-4594-AB92-26DB005B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BB952-A797-4D39-B8BB-232D6112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3660F-157E-4495-8409-5646DF78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4E26D-D8B0-4CEC-8EA3-4862A3228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7022-183B-4E6E-8F23-B9677005EFBE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1FA1B-2B00-48AD-95D9-924C9C45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CBE81-E4F9-41F8-9D70-7B453C2FD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F5BE-06FE-459A-87FC-C854507B4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3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5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34ED-E7CA-4A52-AA04-949C9B99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262"/>
            <a:ext cx="9144000" cy="2387600"/>
          </a:xfrm>
        </p:spPr>
        <p:txBody>
          <a:bodyPr/>
          <a:lstStyle/>
          <a:p>
            <a:r>
              <a:rPr lang="en-US" altLang="zh-CN" b="1" dirty="0"/>
              <a:t>Demonstration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0603E-200A-4F8D-AC4F-A085B7618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231" y="2833862"/>
            <a:ext cx="9144000" cy="1655762"/>
          </a:xfrm>
        </p:spPr>
        <p:txBody>
          <a:bodyPr/>
          <a:lstStyle/>
          <a:p>
            <a:r>
              <a:rPr lang="en-US" altLang="zh-CN" dirty="0"/>
              <a:t>For 1</a:t>
            </a:r>
            <a:r>
              <a:rPr lang="en-US" altLang="zh-CN" baseline="30000" dirty="0"/>
              <a:t>st</a:t>
            </a:r>
            <a:r>
              <a:rPr lang="en-US" altLang="zh-CN" dirty="0"/>
              <a:t> week</a:t>
            </a:r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9B9681-A263-4947-872A-1F7E7547E4E9}"/>
              </a:ext>
            </a:extLst>
          </p:cNvPr>
          <p:cNvSpPr txBox="1"/>
          <p:nvPr/>
        </p:nvSpPr>
        <p:spPr>
          <a:xfrm>
            <a:off x="8994371" y="6108907"/>
            <a:ext cx="31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EPAM .NET Academy 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7A7F2D-02BE-4465-A456-8F7427E2C90A}"/>
              </a:ext>
            </a:extLst>
          </p:cNvPr>
          <p:cNvSpPr txBox="1"/>
          <p:nvPr/>
        </p:nvSpPr>
        <p:spPr>
          <a:xfrm>
            <a:off x="6096000" y="3570755"/>
            <a:ext cx="19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Reporter: Jeffery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9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34ED-E7CA-4A52-AA04-949C9B99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262"/>
            <a:ext cx="9144000" cy="2387600"/>
          </a:xfrm>
        </p:spPr>
        <p:txBody>
          <a:bodyPr/>
          <a:lstStyle/>
          <a:p>
            <a:r>
              <a:rPr lang="en-US" altLang="zh-CN" b="1" dirty="0"/>
              <a:t>What I learned?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0603E-200A-4F8D-AC4F-A085B7618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570" y="3038909"/>
            <a:ext cx="9144000" cy="363343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A fancy way to make my own Website (HTML &amp; CSS).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Windows Operating System and PowerShell (Cmdlet &amp; Pipeline)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Git &amp; </a:t>
            </a:r>
            <a:r>
              <a:rPr lang="en-US" altLang="zh-CN" sz="1600" dirty="0" err="1"/>
              <a:t>Github</a:t>
            </a:r>
            <a:endParaRPr lang="en-US" altLang="zh-C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C# Syntax &amp; Vocabulary (≈ C++)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9B9681-A263-4947-872A-1F7E7547E4E9}"/>
              </a:ext>
            </a:extLst>
          </p:cNvPr>
          <p:cNvSpPr txBox="1"/>
          <p:nvPr/>
        </p:nvSpPr>
        <p:spPr>
          <a:xfrm>
            <a:off x="8994371" y="6108907"/>
            <a:ext cx="31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EPAM .NET Academy 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9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34ED-E7CA-4A52-AA04-949C9B99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262"/>
            <a:ext cx="9144000" cy="2387600"/>
          </a:xfrm>
        </p:spPr>
        <p:txBody>
          <a:bodyPr/>
          <a:lstStyle/>
          <a:p>
            <a:r>
              <a:rPr lang="en-US" altLang="zh-CN" b="1" dirty="0"/>
              <a:t>Challenges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9B9681-A263-4947-872A-1F7E7547E4E9}"/>
              </a:ext>
            </a:extLst>
          </p:cNvPr>
          <p:cNvSpPr txBox="1"/>
          <p:nvPr/>
        </p:nvSpPr>
        <p:spPr>
          <a:xfrm>
            <a:off x="8994371" y="6108907"/>
            <a:ext cx="31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EPAM .NET Academy 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92EA7CD7-CA2F-4765-8BFF-5CA5FCC2D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570" y="3038909"/>
            <a:ext cx="9144000" cy="363343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Totally new things ( HTML?? CSS??  PowerShell??????????????????????????????????????????????...)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algn="l"/>
            <a:r>
              <a:rPr lang="en-US" altLang="zh-CN" sz="1600" dirty="0"/>
              <a:t>       Complex System Command.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dirty="0"/>
              <a:t>Bad sleep..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形 8" descr="悲伤的脸，实心填充">
            <a:extLst>
              <a:ext uri="{FF2B5EF4-FFF2-40B4-BE49-F238E27FC236}">
                <a16:creationId xmlns:a16="http://schemas.microsoft.com/office/drawing/2014/main" id="{8E0860E9-87A8-462B-B77C-AA3278DAB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9236" y="3038909"/>
            <a:ext cx="374850" cy="374850"/>
          </a:xfrm>
          <a:prstGeom prst="rect">
            <a:avLst/>
          </a:prstGeom>
        </p:spPr>
      </p:pic>
      <p:pic>
        <p:nvPicPr>
          <p:cNvPr id="16" name="图形 15" descr="担忧的脸，没有填充">
            <a:extLst>
              <a:ext uri="{FF2B5EF4-FFF2-40B4-BE49-F238E27FC236}">
                <a16:creationId xmlns:a16="http://schemas.microsoft.com/office/drawing/2014/main" id="{02B4DD94-76B6-4BA6-8F36-C0D9AB861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6765" y="3692237"/>
            <a:ext cx="419792" cy="419792"/>
          </a:xfrm>
          <a:prstGeom prst="rect">
            <a:avLst/>
          </a:prstGeom>
        </p:spPr>
      </p:pic>
      <p:pic>
        <p:nvPicPr>
          <p:cNvPr id="18" name="图形 17" descr="惊讶的脸，实心填充">
            <a:extLst>
              <a:ext uri="{FF2B5EF4-FFF2-40B4-BE49-F238E27FC236}">
                <a16:creationId xmlns:a16="http://schemas.microsoft.com/office/drawing/2014/main" id="{FDAE16EB-CA4C-4196-A8DD-CB343258B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549236" y="4390507"/>
            <a:ext cx="419791" cy="4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979A-487F-4356-86FE-9AA7D465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One hint to share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F8E05-AD5A-41A3-B4FF-2F93FC9A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1" y="1428506"/>
            <a:ext cx="8638475" cy="5064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28C85DF2-99B8-41E2-A24D-E812008A4E48}"/>
                  </a:ext>
                </a:extLst>
              </p14:cNvPr>
              <p14:cNvContentPartPr/>
              <p14:nvPr/>
            </p14:nvContentPartPr>
            <p14:xfrm>
              <a:off x="6832331" y="1195091"/>
              <a:ext cx="1882080" cy="9806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28C85DF2-99B8-41E2-A24D-E812008A4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3691" y="1186451"/>
                <a:ext cx="189972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88CDE48-C734-4376-B251-136553B82F88}"/>
                  </a:ext>
                </a:extLst>
              </p14:cNvPr>
              <p14:cNvContentPartPr/>
              <p14:nvPr/>
            </p14:nvContentPartPr>
            <p14:xfrm>
              <a:off x="1637171" y="1187171"/>
              <a:ext cx="867600" cy="7657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88CDE48-C734-4376-B251-136553B82F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8171" y="1178171"/>
                <a:ext cx="885240" cy="7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72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979A-487F-4356-86FE-9AA7D465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One hint to share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9A1CC24-35DD-4B94-8628-4FB702C798DB}"/>
                  </a:ext>
                </a:extLst>
              </p14:cNvPr>
              <p14:cNvContentPartPr/>
              <p14:nvPr/>
            </p14:nvContentPartPr>
            <p14:xfrm>
              <a:off x="3435731" y="3235931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9A1CC24-35DD-4B94-8628-4FB702C79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731" y="322693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25551D2-6F7B-4488-9EBC-5D89F7E5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8186"/>
            <a:ext cx="11292340" cy="1761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3B13C20-D38E-45A4-A5F5-00190E5D5DC3}"/>
                  </a:ext>
                </a:extLst>
              </p14:cNvPr>
              <p14:cNvContentPartPr/>
              <p14:nvPr/>
            </p14:nvContentPartPr>
            <p14:xfrm>
              <a:off x="9177731" y="2879531"/>
              <a:ext cx="1168920" cy="925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3B13C20-D38E-45A4-A5F5-00190E5D5D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9091" y="2870891"/>
                <a:ext cx="11865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1F528E8-9818-4A5E-BE47-675C724BFB4F}"/>
                  </a:ext>
                </a:extLst>
              </p14:cNvPr>
              <p14:cNvContentPartPr/>
              <p14:nvPr/>
            </p14:nvContentPartPr>
            <p14:xfrm>
              <a:off x="7896131" y="3364811"/>
              <a:ext cx="2155320" cy="6786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1F528E8-9818-4A5E-BE47-675C724BFB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87491" y="3355811"/>
                <a:ext cx="217296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CDB3872-2A63-4962-B4FA-ABDB2129E179}"/>
                  </a:ext>
                </a:extLst>
              </p14:cNvPr>
              <p14:cNvContentPartPr/>
              <p14:nvPr/>
            </p14:nvContentPartPr>
            <p14:xfrm>
              <a:off x="3965291" y="3875291"/>
              <a:ext cx="1917000" cy="90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CDB3872-2A63-4962-B4FA-ABDB2129E1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56291" y="3866291"/>
                <a:ext cx="193464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20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34ED-E7CA-4A52-AA04-949C9B99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b="1" dirty="0"/>
              <a:t>About EPAM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9B9681-A263-4947-872A-1F7E7547E4E9}"/>
              </a:ext>
            </a:extLst>
          </p:cNvPr>
          <p:cNvSpPr txBox="1"/>
          <p:nvPr/>
        </p:nvSpPr>
        <p:spPr>
          <a:xfrm>
            <a:off x="8994371" y="6108907"/>
            <a:ext cx="31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EPAM .NET Academy 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9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34ED-E7CA-4A52-AA04-949C9B99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9B9681-A263-4947-872A-1F7E7547E4E9}"/>
              </a:ext>
            </a:extLst>
          </p:cNvPr>
          <p:cNvSpPr txBox="1"/>
          <p:nvPr/>
        </p:nvSpPr>
        <p:spPr>
          <a:xfrm>
            <a:off x="8994371" y="6108907"/>
            <a:ext cx="31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EPAM .NET Academy 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1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98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Demonstration</vt:lpstr>
      <vt:lpstr>What I learned?</vt:lpstr>
      <vt:lpstr>Challenges</vt:lpstr>
      <vt:lpstr>One hint to share</vt:lpstr>
      <vt:lpstr>One hint to share</vt:lpstr>
      <vt:lpstr>About EPAM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</dc:title>
  <dc:creator>Jiang zhengfan</dc:creator>
  <cp:lastModifiedBy>Jiang zhengfan</cp:lastModifiedBy>
  <cp:revision>8</cp:revision>
  <dcterms:created xsi:type="dcterms:W3CDTF">2018-11-08T14:00:45Z</dcterms:created>
  <dcterms:modified xsi:type="dcterms:W3CDTF">2018-11-09T06:57:28Z</dcterms:modified>
</cp:coreProperties>
</file>