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00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02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41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07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7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0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5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2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F852-4BDF-475F-8BE0-311AE465CD47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5DA4-1067-455A-81B1-4E11587322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68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b="1" dirty="0" smtClean="0">
                <a:latin typeface="Exo 2" panose="00000500000000000000" pitchFamily="50" charset="-18"/>
              </a:rPr>
              <a:t>DEMO</a:t>
            </a:r>
            <a:r>
              <a:rPr lang="hu-HU" b="1" dirty="0" smtClean="0">
                <a:latin typeface="Exo 2" panose="00000500000000000000" pitchFamily="50" charset="-18"/>
              </a:rPr>
              <a:t> </a:t>
            </a:r>
            <a:endParaRPr lang="hu-HU" b="1" dirty="0">
              <a:latin typeface="Exo 2" panose="00000500000000000000" pitchFamily="50" charset="-1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>
                <a:latin typeface="Exo 2" panose="00000500000000000000" pitchFamily="50" charset="-18"/>
              </a:rPr>
              <a:t>WEEK 1</a:t>
            </a:r>
            <a:endParaRPr lang="hu-HU" sz="4000" dirty="0">
              <a:latin typeface="Exo 2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70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 smtClean="0">
                <a:latin typeface="Exo 2" panose="00000500000000000000" pitchFamily="50" charset="-18"/>
              </a:rPr>
              <a:t>Catching up with the basics</a:t>
            </a:r>
            <a:endParaRPr lang="hu-HU" sz="5400" dirty="0">
              <a:latin typeface="Exo 2" panose="00000500000000000000" pitchFamily="50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1" y="1983105"/>
            <a:ext cx="2868705" cy="2151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1" y="5016873"/>
            <a:ext cx="3571875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51" y="4019774"/>
            <a:ext cx="2273449" cy="2273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63" y="1983105"/>
            <a:ext cx="2754854" cy="27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>
                <a:latin typeface="Exo 2" panose="00000500000000000000" pitchFamily="50" charset="-18"/>
              </a:rPr>
              <a:t>GitHub</a:t>
            </a:r>
            <a:endParaRPr lang="hu-HU" sz="5400" dirty="0">
              <a:latin typeface="Exo 2" panose="00000500000000000000" pitchFamily="50" charset="-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Exo 2 Light" panose="00000400000000000000" pitchFamily="50" charset="-18"/>
              </a:rPr>
              <a:t>Where magic happens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Version control, project management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Keep it organised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Keep it safe</a:t>
            </a:r>
            <a:endParaRPr lang="hu-HU" b="1" dirty="0">
              <a:latin typeface="Exo 2 Light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57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hu-HU" sz="5400" dirty="0" smtClean="0">
                <a:latin typeface="Exo 2" panose="00000500000000000000" pitchFamily="50" charset="-18"/>
              </a:rPr>
              <a:t>Internet _ connection everywhere</a:t>
            </a:r>
            <a:endParaRPr lang="hu-HU" sz="5400" dirty="0">
              <a:latin typeface="Exo 2" panose="00000500000000000000" pitchFamily="50" charset="-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Exo 2 Light" panose="00000400000000000000" pitchFamily="50" charset="-18"/>
              </a:rPr>
              <a:t>The power of connection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Protocoll(s) 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404 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One password rules them all</a:t>
            </a:r>
            <a:endParaRPr lang="hu-HU" b="1" dirty="0">
              <a:latin typeface="Exo 2 Light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824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hu-HU" sz="5400" dirty="0" smtClean="0">
                <a:latin typeface="Exo 2" panose="00000500000000000000" pitchFamily="50" charset="-18"/>
              </a:rPr>
              <a:t>IntelliJ IDEA</a:t>
            </a:r>
            <a:endParaRPr lang="hu-HU" sz="5400" dirty="0">
              <a:latin typeface="Exo 2" panose="00000500000000000000" pitchFamily="50" charset="-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Exo 2 Light" panose="00000400000000000000" pitchFamily="50" charset="-18"/>
              </a:rPr>
              <a:t>Setting up work environment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Basic commands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Handful shortcuts ( psvm , sout </a:t>
            </a:r>
            <a:r>
              <a:rPr lang="hu-HU" b="1" dirty="0" smtClean="0">
                <a:latin typeface="Exo 2 Light" panose="00000400000000000000" pitchFamily="50" charset="-18"/>
                <a:sym typeface="Wingdings" panose="05000000000000000000" pitchFamily="2" charset="2"/>
              </a:rPr>
              <a:t>&lt; -- best friends  )</a:t>
            </a:r>
            <a:endParaRPr lang="hu-HU" b="1" dirty="0" smtClean="0">
              <a:latin typeface="Exo 2 Light" panose="00000400000000000000" pitchFamily="50" charset="-18"/>
            </a:endParaRPr>
          </a:p>
          <a:p>
            <a:endParaRPr lang="hu-HU" b="1" dirty="0">
              <a:latin typeface="Exo 2 Light" panose="00000400000000000000" pitchFamily="50" charset="-18"/>
            </a:endParaRPr>
          </a:p>
          <a:p>
            <a:pPr marL="0" indent="0">
              <a:buNone/>
            </a:pPr>
            <a:endParaRPr lang="hu-HU" b="1" dirty="0">
              <a:latin typeface="Exo 2 Light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425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hu-HU" sz="5400" dirty="0" smtClean="0">
                <a:latin typeface="Exo 2" panose="00000500000000000000" pitchFamily="50" charset="-18"/>
              </a:rPr>
              <a:t>JAVA</a:t>
            </a:r>
            <a:endParaRPr lang="hu-HU" sz="5400" dirty="0">
              <a:latin typeface="Exo 2" panose="00000500000000000000" pitchFamily="50" charset="-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Exo 2 Light" panose="00000400000000000000" pitchFamily="50" charset="-18"/>
              </a:rPr>
              <a:t>Hello World!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r>
              <a:rPr lang="hu-HU" b="1" dirty="0" smtClean="0">
                <a:latin typeface="Exo 2 Light" panose="00000400000000000000" pitchFamily="50" charset="-18"/>
              </a:rPr>
              <a:t>While (courseGFA == true) { Keep up with the pace!};</a:t>
            </a:r>
          </a:p>
          <a:p>
            <a:endParaRPr lang="hu-HU" b="1" dirty="0">
              <a:latin typeface="Exo 2 Light" panose="00000400000000000000" pitchFamily="50" charset="-18"/>
            </a:endParaRPr>
          </a:p>
          <a:p>
            <a:endParaRPr lang="hu-HU" b="1" dirty="0" smtClean="0">
              <a:latin typeface="Exo 2 Light" panose="00000400000000000000" pitchFamily="50" charset="-18"/>
            </a:endParaRPr>
          </a:p>
          <a:p>
            <a:endParaRPr lang="hu-HU" b="1" dirty="0">
              <a:latin typeface="Exo 2 Light" panose="00000400000000000000" pitchFamily="50" charset="-18"/>
            </a:endParaRPr>
          </a:p>
          <a:p>
            <a:pPr marL="0" indent="0">
              <a:buNone/>
            </a:pPr>
            <a:endParaRPr lang="hu-HU" b="1" dirty="0">
              <a:latin typeface="Exo 2 Light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935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76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Exo 2 Light</vt:lpstr>
      <vt:lpstr>Wingdings</vt:lpstr>
      <vt:lpstr>Office Theme</vt:lpstr>
      <vt:lpstr>DEMO </vt:lpstr>
      <vt:lpstr>Catching up with the basics</vt:lpstr>
      <vt:lpstr>GitHub</vt:lpstr>
      <vt:lpstr>Internet _ connection everywhere</vt:lpstr>
      <vt:lpstr>IntelliJ IDEA</vt:lpstr>
      <vt:lpstr>JAVA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Zsolt Jenőfi</dc:creator>
  <cp:lastModifiedBy>Zsolt Jenőfi</cp:lastModifiedBy>
  <cp:revision>9</cp:revision>
  <dcterms:created xsi:type="dcterms:W3CDTF">2018-10-30T19:20:03Z</dcterms:created>
  <dcterms:modified xsi:type="dcterms:W3CDTF">2018-10-31T14:24:28Z</dcterms:modified>
</cp:coreProperties>
</file>